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6.xml" ContentType="application/vnd.openxmlformats-officedocument.theme+xml"/>
  <Override PartName="/ppt/ink/ink4.xml" ContentType="application/inkml+xml"/>
  <Override PartName="/ppt/ink/ink5.xml" ContentType="application/inkml+xml"/>
  <Override PartName="/ppt/ink/ink6.xml" ContentType="application/inkml+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856" r:id="rId2"/>
    <p:sldMasterId id="2147483765" r:id="rId3"/>
    <p:sldMasterId id="2147483716" r:id="rId4"/>
    <p:sldMasterId id="2147483806" r:id="rId5"/>
    <p:sldMasterId id="2147483883" r:id="rId6"/>
  </p:sldMasterIdLst>
  <p:notesMasterIdLst>
    <p:notesMasterId r:id="rId65"/>
  </p:notesMasterIdLst>
  <p:handoutMasterIdLst>
    <p:handoutMasterId r:id="rId66"/>
  </p:handoutMasterIdLst>
  <p:sldIdLst>
    <p:sldId id="1552443" r:id="rId7"/>
    <p:sldId id="1552449" r:id="rId8"/>
    <p:sldId id="1552450" r:id="rId9"/>
    <p:sldId id="1552457" r:id="rId10"/>
    <p:sldId id="1552458" r:id="rId11"/>
    <p:sldId id="1552452" r:id="rId12"/>
    <p:sldId id="1552456" r:id="rId13"/>
    <p:sldId id="1552300" r:id="rId14"/>
    <p:sldId id="1552355" r:id="rId15"/>
    <p:sldId id="1552432" r:id="rId16"/>
    <p:sldId id="1552354" r:id="rId17"/>
    <p:sldId id="1552448" r:id="rId18"/>
    <p:sldId id="1552459" r:id="rId19"/>
    <p:sldId id="1552431" r:id="rId20"/>
    <p:sldId id="1552281" r:id="rId21"/>
    <p:sldId id="1552320" r:id="rId22"/>
    <p:sldId id="1552386" r:id="rId23"/>
    <p:sldId id="1552389" r:id="rId24"/>
    <p:sldId id="1552390" r:id="rId25"/>
    <p:sldId id="1552391" r:id="rId26"/>
    <p:sldId id="1552405" r:id="rId27"/>
    <p:sldId id="1552393" r:id="rId28"/>
    <p:sldId id="1552394" r:id="rId29"/>
    <p:sldId id="1552406" r:id="rId30"/>
    <p:sldId id="1552395" r:id="rId31"/>
    <p:sldId id="1552396" r:id="rId32"/>
    <p:sldId id="1552433" r:id="rId33"/>
    <p:sldId id="1552407" r:id="rId34"/>
    <p:sldId id="1552408" r:id="rId35"/>
    <p:sldId id="1552429" r:id="rId36"/>
    <p:sldId id="1552423" r:id="rId37"/>
    <p:sldId id="1552411" r:id="rId38"/>
    <p:sldId id="1552412" r:id="rId39"/>
    <p:sldId id="1552413" r:id="rId40"/>
    <p:sldId id="1552376" r:id="rId41"/>
    <p:sldId id="1552397" r:id="rId42"/>
    <p:sldId id="1552398" r:id="rId43"/>
    <p:sldId id="1552424" r:id="rId44"/>
    <p:sldId id="1552370" r:id="rId45"/>
    <p:sldId id="1552414" r:id="rId46"/>
    <p:sldId id="1552428" r:id="rId47"/>
    <p:sldId id="1552399" r:id="rId48"/>
    <p:sldId id="1552415" r:id="rId49"/>
    <p:sldId id="1552426" r:id="rId50"/>
    <p:sldId id="1552447" r:id="rId51"/>
    <p:sldId id="1552381" r:id="rId52"/>
    <p:sldId id="1552401" r:id="rId53"/>
    <p:sldId id="1552416" r:id="rId54"/>
    <p:sldId id="1552417" r:id="rId55"/>
    <p:sldId id="1552418" r:id="rId56"/>
    <p:sldId id="1552425" r:id="rId57"/>
    <p:sldId id="1552420" r:id="rId58"/>
    <p:sldId id="1552347" r:id="rId59"/>
    <p:sldId id="1552427" r:id="rId60"/>
    <p:sldId id="1552422" r:id="rId61"/>
    <p:sldId id="1552169" r:id="rId62"/>
    <p:sldId id="422" r:id="rId63"/>
    <p:sldId id="424"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232C48E-E786-455E-BD59-E6AB1662430A}">
          <p14:sldIdLst>
            <p14:sldId id="1552443"/>
            <p14:sldId id="1552449"/>
            <p14:sldId id="1552450"/>
            <p14:sldId id="1552457"/>
            <p14:sldId id="1552458"/>
            <p14:sldId id="1552452"/>
            <p14:sldId id="1552456"/>
            <p14:sldId id="1552300"/>
            <p14:sldId id="1552355"/>
            <p14:sldId id="1552432"/>
            <p14:sldId id="1552354"/>
            <p14:sldId id="1552448"/>
            <p14:sldId id="1552459"/>
            <p14:sldId id="1552431"/>
            <p14:sldId id="1552281"/>
            <p14:sldId id="1552320"/>
            <p14:sldId id="1552386"/>
            <p14:sldId id="1552389"/>
            <p14:sldId id="1552390"/>
            <p14:sldId id="1552391"/>
            <p14:sldId id="1552405"/>
            <p14:sldId id="1552393"/>
            <p14:sldId id="1552394"/>
            <p14:sldId id="1552406"/>
            <p14:sldId id="1552395"/>
            <p14:sldId id="1552396"/>
            <p14:sldId id="1552433"/>
            <p14:sldId id="1552407"/>
            <p14:sldId id="1552408"/>
            <p14:sldId id="1552429"/>
            <p14:sldId id="1552423"/>
            <p14:sldId id="1552411"/>
            <p14:sldId id="1552412"/>
            <p14:sldId id="1552413"/>
            <p14:sldId id="1552376"/>
            <p14:sldId id="1552397"/>
            <p14:sldId id="1552398"/>
            <p14:sldId id="1552424"/>
            <p14:sldId id="1552370"/>
            <p14:sldId id="1552414"/>
            <p14:sldId id="1552428"/>
            <p14:sldId id="1552399"/>
            <p14:sldId id="1552415"/>
            <p14:sldId id="1552426"/>
            <p14:sldId id="1552447"/>
            <p14:sldId id="1552381"/>
            <p14:sldId id="1552401"/>
            <p14:sldId id="1552416"/>
            <p14:sldId id="1552417"/>
            <p14:sldId id="1552418"/>
            <p14:sldId id="1552425"/>
            <p14:sldId id="1552420"/>
            <p14:sldId id="1552347"/>
            <p14:sldId id="1552427"/>
            <p14:sldId id="1552422"/>
            <p14:sldId id="1552169"/>
            <p14:sldId id="422"/>
            <p14:sldId id="424"/>
          </p14:sldIdLst>
        </p14:section>
        <p14:section name="Old slides - to be deleted" id="{A9460C7C-87E7-4B51-AA6A-4C0D9455DF3E}">
          <p14:sldIdLst/>
        </p14:section>
      </p14:sectionLst>
    </p:ext>
    <p:ext uri="{EFAFB233-063F-42B5-8137-9DF3F51BA10A}">
      <p15:sldGuideLst xmlns:p15="http://schemas.microsoft.com/office/powerpoint/2012/main">
        <p15:guide id="1" orient="horz" pos="2160" userDrawn="1">
          <p15:clr>
            <a:srgbClr val="A4A3A4"/>
          </p15:clr>
        </p15:guide>
        <p15:guide id="2" pos="3840">
          <p15:clr>
            <a:srgbClr val="A4A3A4"/>
          </p15:clr>
        </p15:guide>
        <p15:guide id="3" pos="5133" userDrawn="1">
          <p15:clr>
            <a:srgbClr val="A4A3A4"/>
          </p15:clr>
        </p15:guide>
        <p15:guide id="4" pos="5473" userDrawn="1">
          <p15:clr>
            <a:srgbClr val="A4A3A4"/>
          </p15:clr>
        </p15:guide>
        <p15:guide id="5" pos="642" userDrawn="1">
          <p15:clr>
            <a:srgbClr val="A4A3A4"/>
          </p15:clr>
        </p15:guide>
        <p15:guide id="6" pos="57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82AE64D-89FD-7FD9-9C90-7F933DD2A494}" name="Grinyer, Louise" initials="GL" userId="S::louise.grinyer@leatherheadfood.com::c559a577-bafd-4a5f-8c9d-9c25e3672cc7" providerId="AD"/>
  <p188:author id="{6533FA4F-7D9F-D86F-A5B6-B80882A57C4E}" name="Shah, Hritika" initials="SH" userId="S::Hritika.Shah@leatherheadfood.com::979c0124-8f9c-490d-a376-a7839875c427" providerId="AD"/>
  <p188:author id="{1021A080-ACFC-9EF9-B03C-8D2F0B12CF54}" name="Kubo, Mariko" initials="KM" userId="S::mariko.kubo@leatherheadfood.com::bd80a97a-2bc4-4b15-9044-3b654c1a47e6" providerId="AD"/>
  <p188:author id="{C95B8F8E-E380-E8F2-09FE-3199E8203D5C}" name="Shah, Hritika" initials="SH" userId="S::hritika.shah@leatherheadfood.com::979c0124-8f9c-490d-a376-a7839875c427" providerId="AD"/>
  <p188:author id="{6F4088A8-4C3E-6B77-70DE-4F1348B8CED3}" name="Beverley, Lucy" initials="BL" userId="S::Lucy.Beverley@sciencegroup.com::f2500a65-e331-4ea7-bacb-d73445d0d3f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erkins, Anna" initials="PA" lastIdx="1" clrIdx="0">
    <p:extLst>
      <p:ext uri="{19B8F6BF-5375-455C-9EA6-DF929625EA0E}">
        <p15:presenceInfo xmlns:p15="http://schemas.microsoft.com/office/powerpoint/2012/main" userId="S::Anna.Perkins@sciencegroup.com::b7daa3a2-2c26-4f84-8ac3-59df47b848c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B8B"/>
    <a:srgbClr val="5E7668"/>
    <a:srgbClr val="00D661"/>
    <a:srgbClr val="00B050"/>
    <a:srgbClr val="000000"/>
    <a:srgbClr val="474747"/>
    <a:srgbClr val="9DB9CE"/>
    <a:srgbClr val="002B5C"/>
    <a:srgbClr val="EFE7D2"/>
    <a:srgbClr val="6680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AB9EEC-B5C5-85FA-42A9-69C07576BAE1}" v="4" dt="2023-02-07T07:26:07.417"/>
    <p1510:client id="{AB3458AE-9020-443C-A898-0D2FCC2E91E7}" v="1" dt="2023-01-24T20:47:05.2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7001" autoAdjust="0"/>
    <p:restoredTop sz="95770" autoAdjust="0"/>
  </p:normalViewPr>
  <p:slideViewPr>
    <p:cSldViewPr snapToGrid="0">
      <p:cViewPr varScale="1">
        <p:scale>
          <a:sx n="94" d="100"/>
          <a:sy n="94" d="100"/>
        </p:scale>
        <p:origin x="696" y="91"/>
      </p:cViewPr>
      <p:guideLst>
        <p:guide orient="horz" pos="2160"/>
        <p:guide pos="3840"/>
        <p:guide pos="5133"/>
        <p:guide pos="5473"/>
        <p:guide pos="642"/>
        <p:guide pos="574"/>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notesMaster" Target="notesMasters/notesMaster1.xml"/><Relationship Id="rId73"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entral\Regulatory\Projects\2022%20Projects\The%20Coca-Cola%20Company\L13148.00%20Refilling\grpah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00D661"/>
              </a:solidFill>
              <a:ln w="19050">
                <a:solidFill>
                  <a:schemeClr val="lt1"/>
                </a:solidFill>
              </a:ln>
              <a:effectLst/>
            </c:spPr>
            <c:extLst>
              <c:ext xmlns:c16="http://schemas.microsoft.com/office/drawing/2014/chart" uri="{C3380CC4-5D6E-409C-BE32-E72D297353CC}">
                <c16:uniqueId val="{00000001-FFBB-4676-8E34-530724DDAE82}"/>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3-FFBB-4676-8E34-530724DDAE82}"/>
              </c:ext>
            </c:extLst>
          </c:dPt>
          <c:dPt>
            <c:idx val="2"/>
            <c:bubble3D val="0"/>
            <c:spPr>
              <a:solidFill>
                <a:srgbClr val="FF8B8B"/>
              </a:solidFill>
              <a:ln w="19050">
                <a:solidFill>
                  <a:schemeClr val="lt1"/>
                </a:solidFill>
              </a:ln>
              <a:effectLst/>
            </c:spPr>
            <c:extLst>
              <c:ext xmlns:c16="http://schemas.microsoft.com/office/drawing/2014/chart" uri="{C3380CC4-5D6E-409C-BE32-E72D297353CC}">
                <c16:uniqueId val="{00000005-FFBB-4676-8E34-530724DDAE82}"/>
              </c:ext>
            </c:extLst>
          </c:dPt>
          <c:dLbls>
            <c:dLbl>
              <c:idx val="0"/>
              <c:layout>
                <c:manualLayout>
                  <c:x val="-0.48087050859589842"/>
                  <c:y val="-5.3102821557794277E-2"/>
                </c:manualLayout>
              </c:layout>
              <c:tx>
                <c:rich>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fld id="{C2C8BE46-1604-4786-9A07-E748DFA29128}" type="CATEGORYNAME">
                      <a:rPr lang="en-US">
                        <a:solidFill>
                          <a:schemeClr val="tx1"/>
                        </a:solidFill>
                      </a:rPr>
                      <a:pPr>
                        <a:defRPr/>
                      </a:pPr>
                      <a:t>[CATEGORY NAME]</a:t>
                    </a:fld>
                    <a:r>
                      <a:rPr lang="en-US" baseline="0" dirty="0"/>
                      <a:t>
</a:t>
                    </a:r>
                    <a:fld id="{57917722-8F5A-4E3B-AE68-2D81FE0F6E9D}" type="VALUE">
                      <a:rPr lang="en-US" baseline="0" smtClean="0">
                        <a:solidFill>
                          <a:schemeClr val="tx1"/>
                        </a:solidFill>
                      </a:rPr>
                      <a:pPr>
                        <a:defRPr/>
                      </a:pPr>
                      <a:t>[VALUE]</a:t>
                    </a:fld>
                    <a:r>
                      <a:rPr lang="en-US" baseline="0" dirty="0">
                        <a:solidFill>
                          <a:schemeClr val="tx1"/>
                        </a:solidFill>
                      </a:rPr>
                      <a:t> markets</a:t>
                    </a:r>
                  </a:p>
                </c:rich>
              </c:tx>
              <c:spPr>
                <a:xfrm>
                  <a:off x="0" y="1553470"/>
                  <a:ext cx="755593" cy="484658"/>
                </a:xfrm>
                <a:solidFill>
                  <a:sysClr val="window" lastClr="FFFFFF"/>
                </a:solidFill>
                <a:ln w="9525" cap="flat" cmpd="sng" algn="ctr">
                  <a:solidFill>
                    <a:sysClr val="windowText" lastClr="000000">
                      <a:lumMod val="25000"/>
                      <a:lumOff val="7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44387"/>
                        <a:gd name="adj2" fmla="val -36973"/>
                      </a:avLst>
                    </a:prstGeom>
                    <a:noFill/>
                    <a:ln>
                      <a:noFill/>
                    </a:ln>
                  </c15:spPr>
                  <c15:layout>
                    <c:manualLayout>
                      <c:w val="0.26408882917670351"/>
                      <c:h val="0.22516804278702934"/>
                    </c:manualLayout>
                  </c15:layout>
                  <c15:dlblFieldTable/>
                  <c15:showDataLabelsRange val="0"/>
                </c:ext>
                <c:ext xmlns:c16="http://schemas.microsoft.com/office/drawing/2014/chart" uri="{C3380CC4-5D6E-409C-BE32-E72D297353CC}">
                  <c16:uniqueId val="{00000001-FFBB-4676-8E34-530724DDAE82}"/>
                </c:ext>
              </c:extLst>
            </c:dLbl>
            <c:dLbl>
              <c:idx val="1"/>
              <c:layout>
                <c:manualLayout>
                  <c:x val="-0.15567264984628465"/>
                  <c:y val="5.1473498765115512E-2"/>
                </c:manualLayout>
              </c:layout>
              <c:tx>
                <c:rich>
                  <a:bodyPr/>
                  <a:lstStyle/>
                  <a:p>
                    <a:fld id="{2477F3D0-E034-433B-9574-9470FE6BF082}" type="CATEGORYNAME">
                      <a:rPr lang="en-US">
                        <a:solidFill>
                          <a:schemeClr val="tx1"/>
                        </a:solidFill>
                      </a:rPr>
                      <a:pPr/>
                      <a:t>[CATEGORY NAME]</a:t>
                    </a:fld>
                    <a:r>
                      <a:rPr lang="en-US" baseline="0" dirty="0">
                        <a:solidFill>
                          <a:schemeClr val="tx1"/>
                        </a:solidFill>
                      </a:rPr>
                      <a:t>
</a:t>
                    </a:r>
                    <a:fld id="{1ED74112-4591-40D9-B4AC-7BE22FD7EC82}" type="VALUE">
                      <a:rPr lang="en-US" baseline="0" smtClean="0">
                        <a:solidFill>
                          <a:schemeClr val="tx1"/>
                        </a:solidFill>
                      </a:rPr>
                      <a:pPr/>
                      <a:t>[VALUE]</a:t>
                    </a:fld>
                    <a:r>
                      <a:rPr lang="en-US" baseline="0" dirty="0">
                        <a:solidFill>
                          <a:schemeClr val="tx1"/>
                        </a:solidFill>
                      </a:rPr>
                      <a:t> market</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0.30764990919677943"/>
                      <c:h val="0.23682278803286341"/>
                    </c:manualLayout>
                  </c15:layout>
                  <c15:dlblFieldTable/>
                  <c15:showDataLabelsRange val="0"/>
                </c:ext>
                <c:ext xmlns:c16="http://schemas.microsoft.com/office/drawing/2014/chart" uri="{C3380CC4-5D6E-409C-BE32-E72D297353CC}">
                  <c16:uniqueId val="{00000003-FFBB-4676-8E34-530724DDAE82}"/>
                </c:ext>
              </c:extLst>
            </c:dLbl>
            <c:dLbl>
              <c:idx val="2"/>
              <c:layout>
                <c:manualLayout>
                  <c:x val="0.31846276229128889"/>
                  <c:y val="0.10137946542230446"/>
                </c:manualLayout>
              </c:layout>
              <c:tx>
                <c:rich>
                  <a:bodyPr/>
                  <a:lstStyle/>
                  <a:p>
                    <a:fld id="{485011BD-03FB-40B5-A76C-9A8AF6856009}" type="CATEGORYNAME">
                      <a:rPr lang="en-US" smtClean="0">
                        <a:solidFill>
                          <a:schemeClr val="tx1"/>
                        </a:solidFill>
                      </a:rPr>
                      <a:pPr/>
                      <a:t>[CATEGORY NAME]</a:t>
                    </a:fld>
                    <a:r>
                      <a:rPr lang="en-US" baseline="0" dirty="0">
                        <a:solidFill>
                          <a:schemeClr val="tx1"/>
                        </a:solidFill>
                      </a:rPr>
                      <a:t>
1 market: Australia</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0.27484366327733217"/>
                      <c:h val="0.16614214273369424"/>
                    </c:manualLayout>
                  </c15:layout>
                  <c15:dlblFieldTable/>
                  <c15:showDataLabelsRange val="0"/>
                </c:ext>
                <c:ext xmlns:c16="http://schemas.microsoft.com/office/drawing/2014/chart" uri="{C3380CC4-5D6E-409C-BE32-E72D297353CC}">
                  <c16:uniqueId val="{00000005-FFBB-4676-8E34-530724DDAE82}"/>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Sheet1!$A$3:$A$5</c:f>
              <c:strCache>
                <c:ptCount val="3"/>
                <c:pt idx="0">
                  <c:v>Permitted</c:v>
                </c:pt>
                <c:pt idx="1">
                  <c:v>Limited use</c:v>
                </c:pt>
                <c:pt idx="2">
                  <c:v>Not possible</c:v>
                </c:pt>
              </c:strCache>
            </c:strRef>
          </c:cat>
          <c:val>
            <c:numRef>
              <c:f>Sheet1!$B$3:$B$5</c:f>
              <c:numCache>
                <c:formatCode>General</c:formatCode>
                <c:ptCount val="3"/>
                <c:pt idx="0">
                  <c:v>37</c:v>
                </c:pt>
                <c:pt idx="1">
                  <c:v>1</c:v>
                </c:pt>
                <c:pt idx="2">
                  <c:v>1</c:v>
                </c:pt>
              </c:numCache>
            </c:numRef>
          </c:val>
          <c:extLst>
            <c:ext xmlns:c16="http://schemas.microsoft.com/office/drawing/2014/chart" uri="{C3380CC4-5D6E-409C-BE32-E72D297353CC}">
              <c16:uniqueId val="{00000006-FFBB-4676-8E34-530724DDAE82}"/>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00D661"/>
              </a:solidFill>
              <a:ln w="19050">
                <a:solidFill>
                  <a:schemeClr val="lt1"/>
                </a:solidFill>
              </a:ln>
              <a:effectLst/>
            </c:spPr>
            <c:extLst>
              <c:ext xmlns:c16="http://schemas.microsoft.com/office/drawing/2014/chart" uri="{C3380CC4-5D6E-409C-BE32-E72D297353CC}">
                <c16:uniqueId val="{00000001-E2D3-4992-B388-CF338EA6FF5F}"/>
              </c:ext>
            </c:extLst>
          </c:dPt>
          <c:dPt>
            <c:idx val="1"/>
            <c:bubble3D val="0"/>
            <c:spPr>
              <a:solidFill>
                <a:srgbClr val="92D050"/>
              </a:solidFill>
              <a:ln w="19050">
                <a:solidFill>
                  <a:schemeClr val="lt1"/>
                </a:solidFill>
              </a:ln>
              <a:effectLst/>
            </c:spPr>
            <c:extLst>
              <c:ext xmlns:c16="http://schemas.microsoft.com/office/drawing/2014/chart" uri="{C3380CC4-5D6E-409C-BE32-E72D297353CC}">
                <c16:uniqueId val="{00000003-E2D3-4992-B388-CF338EA6FF5F}"/>
              </c:ext>
            </c:extLst>
          </c:dPt>
          <c:dPt>
            <c:idx val="2"/>
            <c:bubble3D val="0"/>
            <c:spPr>
              <a:solidFill>
                <a:srgbClr val="FFC000"/>
              </a:solidFill>
              <a:ln w="19050">
                <a:solidFill>
                  <a:schemeClr val="lt1"/>
                </a:solidFill>
              </a:ln>
              <a:effectLst/>
            </c:spPr>
            <c:extLst>
              <c:ext xmlns:c16="http://schemas.microsoft.com/office/drawing/2014/chart" uri="{C3380CC4-5D6E-409C-BE32-E72D297353CC}">
                <c16:uniqueId val="{00000005-E2D3-4992-B388-CF338EA6FF5F}"/>
              </c:ext>
            </c:extLst>
          </c:dPt>
          <c:dPt>
            <c:idx val="3"/>
            <c:bubble3D val="0"/>
            <c:spPr>
              <a:solidFill>
                <a:srgbClr val="FF8B8B"/>
              </a:solidFill>
              <a:ln w="19050">
                <a:solidFill>
                  <a:schemeClr val="lt1"/>
                </a:solidFill>
              </a:ln>
              <a:effectLst/>
            </c:spPr>
            <c:extLst>
              <c:ext xmlns:c16="http://schemas.microsoft.com/office/drawing/2014/chart" uri="{C3380CC4-5D6E-409C-BE32-E72D297353CC}">
                <c16:uniqueId val="{00000007-E2D3-4992-B388-CF338EA6FF5F}"/>
              </c:ext>
            </c:extLst>
          </c:dPt>
          <c:dLbls>
            <c:dLbl>
              <c:idx val="0"/>
              <c:layout>
                <c:manualLayout>
                  <c:x val="3.9429928187212138E-2"/>
                  <c:y val="0.26595303327119463"/>
                </c:manualLayout>
              </c:layout>
              <c:tx>
                <c:rich>
                  <a:bodyPr/>
                  <a:lstStyle/>
                  <a:p>
                    <a:fld id="{E5D3FBD8-FE16-4B3F-9BAA-08FE7D6E5F63}" type="CATEGORYNAME">
                      <a:rPr lang="en-US">
                        <a:solidFill>
                          <a:schemeClr val="tx1"/>
                        </a:solidFill>
                      </a:rPr>
                      <a:pPr/>
                      <a:t>[CATEGORY NAME]</a:t>
                    </a:fld>
                    <a:r>
                      <a:rPr lang="en-US" baseline="0" dirty="0">
                        <a:solidFill>
                          <a:schemeClr val="tx1"/>
                        </a:solidFill>
                      </a:rPr>
                      <a:t>
</a:t>
                    </a:r>
                    <a:fld id="{1628AD8C-E7B0-47E8-8162-278E4401B3A4}" type="VALUE">
                      <a:rPr lang="en-US" baseline="0" smtClean="0">
                        <a:solidFill>
                          <a:schemeClr val="tx1"/>
                        </a:solidFill>
                      </a:rPr>
                      <a:pPr/>
                      <a:t>[VALUE]</a:t>
                    </a:fld>
                    <a:r>
                      <a:rPr lang="en-US" baseline="0" dirty="0">
                        <a:solidFill>
                          <a:schemeClr val="tx1"/>
                        </a:solidFill>
                      </a:rPr>
                      <a:t> markets</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0.20408465187885122"/>
                      <c:h val="0.2549806432341406"/>
                    </c:manualLayout>
                  </c15:layout>
                  <c15:dlblFieldTable/>
                  <c15:showDataLabelsRange val="0"/>
                </c:ext>
                <c:ext xmlns:c16="http://schemas.microsoft.com/office/drawing/2014/chart" uri="{C3380CC4-5D6E-409C-BE32-E72D297353CC}">
                  <c16:uniqueId val="{00000001-E2D3-4992-B388-CF338EA6FF5F}"/>
                </c:ext>
              </c:extLst>
            </c:dLbl>
            <c:dLbl>
              <c:idx val="1"/>
              <c:layout>
                <c:manualLayout>
                  <c:x val="-0.17569791215143257"/>
                  <c:y val="-2.2580720360915376E-2"/>
                </c:manualLayout>
              </c:layout>
              <c:tx>
                <c:rich>
                  <a:bodyPr/>
                  <a:lstStyle/>
                  <a:p>
                    <a:fld id="{CE80BB51-FE3E-4931-87A6-64BE867EFECC}" type="CATEGORYNAME">
                      <a:rPr lang="en-US">
                        <a:solidFill>
                          <a:schemeClr val="tx1"/>
                        </a:solidFill>
                      </a:rPr>
                      <a:pPr/>
                      <a:t>[CATEGORY NAME]</a:t>
                    </a:fld>
                    <a:r>
                      <a:rPr lang="en-US" baseline="0" dirty="0">
                        <a:solidFill>
                          <a:schemeClr val="tx1"/>
                        </a:solidFill>
                      </a:rPr>
                      <a:t>
</a:t>
                    </a:r>
                    <a:fld id="{DD18AE44-0113-41AA-A4AE-2508C1769F17}" type="VALUE">
                      <a:rPr lang="en-US" baseline="0" smtClean="0">
                        <a:solidFill>
                          <a:schemeClr val="tx1"/>
                        </a:solidFill>
                      </a:rPr>
                      <a:pPr/>
                      <a:t>[VALUE]</a:t>
                    </a:fld>
                    <a:r>
                      <a:rPr lang="en-US" baseline="0" dirty="0">
                        <a:solidFill>
                          <a:schemeClr val="tx1"/>
                        </a:solidFill>
                      </a:rPr>
                      <a:t> markets</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0.24534494207847976"/>
                      <c:h val="0.2968211283109789"/>
                    </c:manualLayout>
                  </c15:layout>
                  <c15:dlblFieldTable/>
                  <c15:showDataLabelsRange val="0"/>
                </c:ext>
                <c:ext xmlns:c16="http://schemas.microsoft.com/office/drawing/2014/chart" uri="{C3380CC4-5D6E-409C-BE32-E72D297353CC}">
                  <c16:uniqueId val="{00000003-E2D3-4992-B388-CF338EA6FF5F}"/>
                </c:ext>
              </c:extLst>
            </c:dLbl>
            <c:dLbl>
              <c:idx val="2"/>
              <c:layout>
                <c:manualLayout>
                  <c:x val="-1.645240113078519E-2"/>
                  <c:y val="-0.21577321567285604"/>
                </c:manualLayout>
              </c:layout>
              <c:tx>
                <c:rich>
                  <a:bodyPr/>
                  <a:lstStyle/>
                  <a:p>
                    <a:fld id="{F7096BF2-42B5-49C4-976A-B0AEA831264D}" type="CATEGORYNAME">
                      <a:rPr lang="en-US">
                        <a:solidFill>
                          <a:schemeClr val="tx1"/>
                        </a:solidFill>
                      </a:rPr>
                      <a:pPr/>
                      <a:t>[CATEGORY NAME]</a:t>
                    </a:fld>
                    <a:r>
                      <a:rPr lang="en-US" baseline="0" dirty="0">
                        <a:solidFill>
                          <a:schemeClr val="tx1"/>
                        </a:solidFill>
                      </a:rPr>
                      <a:t>
</a:t>
                    </a:r>
                    <a:fld id="{D907749F-B5F4-4443-9A75-C189F6F6A4F5}" type="VALUE">
                      <a:rPr lang="en-US" baseline="0" smtClean="0">
                        <a:solidFill>
                          <a:schemeClr val="tx1"/>
                        </a:solidFill>
                      </a:rPr>
                      <a:pPr/>
                      <a:t>[VALUE]</a:t>
                    </a:fld>
                    <a:r>
                      <a:rPr lang="en-US" baseline="0" dirty="0">
                        <a:solidFill>
                          <a:schemeClr val="tx1"/>
                        </a:solidFill>
                      </a:rPr>
                      <a:t> markets</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2D3-4992-B388-CF338EA6FF5F}"/>
                </c:ext>
              </c:extLst>
            </c:dLbl>
            <c:dLbl>
              <c:idx val="3"/>
              <c:delete val="1"/>
              <c:extLst>
                <c:ext xmlns:c15="http://schemas.microsoft.com/office/drawing/2012/chart" uri="{CE6537A1-D6FC-4f65-9D91-7224C49458BB}"/>
                <c:ext xmlns:c16="http://schemas.microsoft.com/office/drawing/2014/chart" uri="{C3380CC4-5D6E-409C-BE32-E72D297353CC}">
                  <c16:uniqueId val="{00000007-E2D3-4992-B388-CF338EA6FF5F}"/>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Sheet2!$A$3:$A$6</c:f>
              <c:strCache>
                <c:ptCount val="4"/>
                <c:pt idx="0">
                  <c:v>3 or more activities of competitors </c:v>
                </c:pt>
                <c:pt idx="1">
                  <c:v>1-2 activities of competitors or a large national company</c:v>
                </c:pt>
                <c:pt idx="2">
                  <c:v>1 activity of competitors or a large national company</c:v>
                </c:pt>
                <c:pt idx="3">
                  <c:v>Activities of small national company have been identified or no activity</c:v>
                </c:pt>
              </c:strCache>
            </c:strRef>
          </c:cat>
          <c:val>
            <c:numRef>
              <c:f>Sheet2!$B$3:$B$6</c:f>
              <c:numCache>
                <c:formatCode>General</c:formatCode>
                <c:ptCount val="4"/>
                <c:pt idx="0">
                  <c:v>14</c:v>
                </c:pt>
                <c:pt idx="1">
                  <c:v>14</c:v>
                </c:pt>
                <c:pt idx="2">
                  <c:v>4</c:v>
                </c:pt>
                <c:pt idx="3">
                  <c:v>7</c:v>
                </c:pt>
              </c:numCache>
            </c:numRef>
          </c:val>
          <c:extLst>
            <c:ext xmlns:c16="http://schemas.microsoft.com/office/drawing/2014/chart" uri="{C3380CC4-5D6E-409C-BE32-E72D297353CC}">
              <c16:uniqueId val="{00000008-E2D3-4992-B388-CF338EA6FF5F}"/>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rgbClr val="00D661"/>
            </a:solidFill>
          </c:spPr>
          <c:dPt>
            <c:idx val="0"/>
            <c:bubble3D val="0"/>
            <c:spPr>
              <a:solidFill>
                <a:srgbClr val="00D661"/>
              </a:solidFill>
              <a:ln w="19050">
                <a:solidFill>
                  <a:schemeClr val="lt1"/>
                </a:solidFill>
              </a:ln>
              <a:effectLst/>
            </c:spPr>
            <c:extLst>
              <c:ext xmlns:c16="http://schemas.microsoft.com/office/drawing/2014/chart" uri="{C3380CC4-5D6E-409C-BE32-E72D297353CC}">
                <c16:uniqueId val="{00000001-BB17-4ADA-8154-1C16456B4B30}"/>
              </c:ext>
            </c:extLst>
          </c:dPt>
          <c:dPt>
            <c:idx val="1"/>
            <c:bubble3D val="0"/>
            <c:spPr>
              <a:solidFill>
                <a:srgbClr val="5E7668"/>
              </a:solidFill>
              <a:ln w="19050">
                <a:solidFill>
                  <a:schemeClr val="lt1"/>
                </a:solidFill>
              </a:ln>
              <a:effectLst/>
            </c:spPr>
            <c:extLst>
              <c:ext xmlns:c16="http://schemas.microsoft.com/office/drawing/2014/chart" uri="{C3380CC4-5D6E-409C-BE32-E72D297353CC}">
                <c16:uniqueId val="{00000003-BB17-4ADA-8154-1C16456B4B30}"/>
              </c:ext>
            </c:extLst>
          </c:dPt>
          <c:dPt>
            <c:idx val="2"/>
            <c:bubble3D val="0"/>
            <c:spPr>
              <a:solidFill>
                <a:srgbClr val="FF8B8B"/>
              </a:solidFill>
              <a:ln w="19050">
                <a:solidFill>
                  <a:schemeClr val="lt1"/>
                </a:solidFill>
              </a:ln>
              <a:effectLst/>
            </c:spPr>
            <c:extLst>
              <c:ext xmlns:c16="http://schemas.microsoft.com/office/drawing/2014/chart" uri="{C3380CC4-5D6E-409C-BE32-E72D297353CC}">
                <c16:uniqueId val="{00000005-BB17-4ADA-8154-1C16456B4B30}"/>
              </c:ext>
            </c:extLst>
          </c:dPt>
          <c:dLbls>
            <c:dLbl>
              <c:idx val="0"/>
              <c:layout>
                <c:manualLayout>
                  <c:x val="-1.0187626565169213E-2"/>
                  <c:y val="0.51405282576904499"/>
                </c:manualLayout>
              </c:layout>
              <c:tx>
                <c:rich>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fld id="{2783E28B-CF71-43D8-93EA-8B363DBE5C4B}" type="CATEGORYNAME">
                      <a:rPr lang="en-US">
                        <a:solidFill>
                          <a:schemeClr val="tx1"/>
                        </a:solidFill>
                      </a:rPr>
                      <a:pPr>
                        <a:defRPr/>
                      </a:pPr>
                      <a:t>[CATEGORY NAME]</a:t>
                    </a:fld>
                    <a:r>
                      <a:rPr lang="en-US" baseline="0" dirty="0">
                        <a:solidFill>
                          <a:schemeClr val="tx1"/>
                        </a:solidFill>
                      </a:rPr>
                      <a:t>, </a:t>
                    </a:r>
                    <a:fld id="{3E54B772-9E5F-4654-9E0B-A4FFAB8F85A8}" type="VALUE">
                      <a:rPr lang="en-US" baseline="0" smtClean="0">
                        <a:solidFill>
                          <a:schemeClr val="tx1"/>
                        </a:solidFill>
                      </a:rPr>
                      <a:pPr>
                        <a:defRPr/>
                      </a:pPr>
                      <a:t>[VALUE]</a:t>
                    </a:fld>
                    <a:r>
                      <a:rPr lang="en-US" baseline="0" dirty="0">
                        <a:solidFill>
                          <a:schemeClr val="tx1"/>
                        </a:solidFill>
                      </a:rPr>
                      <a:t> markets, </a:t>
                    </a:r>
                    <a:fld id="{0F0FD29C-9B0A-4B80-960D-02B2169DDCDE}" type="PERCENTAGE">
                      <a:rPr lang="en-US" baseline="0">
                        <a:solidFill>
                          <a:schemeClr val="tx1"/>
                        </a:solidFill>
                      </a:rPr>
                      <a:pPr>
                        <a:defRPr/>
                      </a:pPr>
                      <a:t>[PERCENTAGE]</a:t>
                    </a:fld>
                    <a:endParaRPr lang="en-US" baseline="0" dirty="0">
                      <a:solidFill>
                        <a:schemeClr val="tx1"/>
                      </a:solidFill>
                    </a:endParaRPr>
                  </a:p>
                </c:rich>
              </c:tx>
              <c:spPr>
                <a:xfrm>
                  <a:off x="2847603" y="1954286"/>
                  <a:ext cx="870748" cy="449165"/>
                </a:xfrm>
                <a:solidFill>
                  <a:sysClr val="window" lastClr="FFFFFF"/>
                </a:solidFill>
                <a:ln w="9525" cap="flat" cmpd="sng" algn="ctr">
                  <a:solidFill>
                    <a:sysClr val="windowText" lastClr="000000">
                      <a:lumMod val="25000"/>
                      <a:lumOff val="7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71293"/>
                        <a:gd name="adj2" fmla="val -231654"/>
                      </a:avLst>
                    </a:prstGeom>
                    <a:noFill/>
                    <a:ln>
                      <a:noFill/>
                    </a:ln>
                  </c15:spPr>
                  <c15:layout>
                    <c:manualLayout>
                      <c:w val="0.2264417474503628"/>
                      <c:h val="0.18090254325859462"/>
                    </c:manualLayout>
                  </c15:layout>
                  <c15:dlblFieldTable/>
                  <c15:showDataLabelsRange val="0"/>
                </c:ext>
                <c:ext xmlns:c16="http://schemas.microsoft.com/office/drawing/2014/chart" uri="{C3380CC4-5D6E-409C-BE32-E72D297353CC}">
                  <c16:uniqueId val="{00000001-BB17-4ADA-8154-1C16456B4B30}"/>
                </c:ext>
              </c:extLst>
            </c:dLbl>
            <c:dLbl>
              <c:idx val="1"/>
              <c:layout>
                <c:manualLayout>
                  <c:x val="-0.14036429964390773"/>
                  <c:y val="0"/>
                </c:manualLayout>
              </c:layout>
              <c:tx>
                <c:rich>
                  <a:bodyPr/>
                  <a:lstStyle/>
                  <a:p>
                    <a:fld id="{CB92B0B9-5442-440F-8044-24811605B9BD}" type="CATEGORYNAME">
                      <a:rPr lang="en-US">
                        <a:solidFill>
                          <a:schemeClr val="tx1"/>
                        </a:solidFill>
                      </a:rPr>
                      <a:pPr/>
                      <a:t>[CATEGORY NAME]</a:t>
                    </a:fld>
                    <a:r>
                      <a:rPr lang="en-US" baseline="0" dirty="0">
                        <a:solidFill>
                          <a:schemeClr val="tx1"/>
                        </a:solidFill>
                      </a:rPr>
                      <a:t>, </a:t>
                    </a:r>
                    <a:fld id="{1F6C18D0-EC5D-4C10-9CBC-E5156D00720D}" type="VALUE">
                      <a:rPr lang="en-US" baseline="0" smtClean="0">
                        <a:solidFill>
                          <a:schemeClr val="tx1"/>
                        </a:solidFill>
                      </a:rPr>
                      <a:pPr/>
                      <a:t>[VALUE]</a:t>
                    </a:fld>
                    <a:r>
                      <a:rPr lang="en-US" baseline="0" dirty="0">
                        <a:solidFill>
                          <a:schemeClr val="tx1"/>
                        </a:solidFill>
                      </a:rPr>
                      <a:t> markets, </a:t>
                    </a:r>
                    <a:fld id="{A8909632-35EF-4F82-A322-BDD9898AAE0D}" type="PERCENTAGE">
                      <a:rPr lang="en-US" baseline="0">
                        <a:solidFill>
                          <a:schemeClr val="tx1"/>
                        </a:solidFill>
                      </a:rPr>
                      <a:pPr/>
                      <a:t>[PERCENTAGE]</a:t>
                    </a:fld>
                    <a:endParaRPr lang="en-US" baseline="0" dirty="0">
                      <a:solidFill>
                        <a:schemeClr val="tx1"/>
                      </a:solidFill>
                    </a:endParaRPr>
                  </a:p>
                </c:rich>
              </c:tx>
              <c:dLblPos val="bestFit"/>
              <c:showLegendKey val="0"/>
              <c:showVal val="1"/>
              <c:showCatName val="1"/>
              <c:showSerName val="0"/>
              <c:showPercent val="1"/>
              <c:showBubbleSize val="0"/>
              <c:extLst>
                <c:ext xmlns:c15="http://schemas.microsoft.com/office/drawing/2012/chart" uri="{CE6537A1-D6FC-4f65-9D91-7224C49458BB}">
                  <c15:layout>
                    <c:manualLayout>
                      <c:w val="0.25935239721939557"/>
                      <c:h val="0.22921829444963324"/>
                    </c:manualLayout>
                  </c15:layout>
                  <c15:dlblFieldTable/>
                  <c15:showDataLabelsRange val="0"/>
                </c:ext>
                <c:ext xmlns:c16="http://schemas.microsoft.com/office/drawing/2014/chart" uri="{C3380CC4-5D6E-409C-BE32-E72D297353CC}">
                  <c16:uniqueId val="{00000003-BB17-4ADA-8154-1C16456B4B30}"/>
                </c:ext>
              </c:extLst>
            </c:dLbl>
            <c:dLbl>
              <c:idx val="2"/>
              <c:layout>
                <c:manualLayout>
                  <c:x val="-9.0823958593116705E-2"/>
                  <c:y val="-1.7902330202741366E-2"/>
                </c:manualLayout>
              </c:layout>
              <c:tx>
                <c:rich>
                  <a:bodyPr/>
                  <a:lstStyle/>
                  <a:p>
                    <a:fld id="{148A635D-FB32-4F87-BAC6-690CEF85D2E4}" type="CATEGORYNAME">
                      <a:rPr lang="en-US">
                        <a:solidFill>
                          <a:schemeClr val="tx1"/>
                        </a:solidFill>
                      </a:rPr>
                      <a:pPr/>
                      <a:t>[CATEGORY NAME]</a:t>
                    </a:fld>
                    <a:r>
                      <a:rPr lang="en-US" baseline="0" dirty="0">
                        <a:solidFill>
                          <a:schemeClr val="tx1"/>
                        </a:solidFill>
                      </a:rPr>
                      <a:t>, </a:t>
                    </a:r>
                    <a:fld id="{F4643942-C0B7-47D0-B9F8-A1311663F0C0}" type="VALUE">
                      <a:rPr lang="en-US" baseline="0" smtClean="0">
                        <a:solidFill>
                          <a:schemeClr val="tx1"/>
                        </a:solidFill>
                      </a:rPr>
                      <a:pPr/>
                      <a:t>[VALUE]</a:t>
                    </a:fld>
                    <a:r>
                      <a:rPr lang="en-US" baseline="0" dirty="0">
                        <a:solidFill>
                          <a:schemeClr val="tx1"/>
                        </a:solidFill>
                      </a:rPr>
                      <a:t> markets, </a:t>
                    </a:r>
                    <a:fld id="{367B05E0-1584-4AD0-A4C5-1EE759539E42}" type="PERCENTAGE">
                      <a:rPr lang="en-US" baseline="0">
                        <a:solidFill>
                          <a:schemeClr val="tx1"/>
                        </a:solidFill>
                      </a:rPr>
                      <a:pPr/>
                      <a:t>[PERCENTAGE]</a:t>
                    </a:fld>
                    <a:endParaRPr lang="en-US" baseline="0" dirty="0">
                      <a:solidFill>
                        <a:schemeClr val="tx1"/>
                      </a:solidFill>
                    </a:endParaRPr>
                  </a:p>
                </c:rich>
              </c:tx>
              <c:dLblPos val="bestFit"/>
              <c:showLegendKey val="0"/>
              <c:showVal val="1"/>
              <c:showCatName val="1"/>
              <c:showSerName val="0"/>
              <c:showPercent val="1"/>
              <c:showBubbleSize val="0"/>
              <c:extLst>
                <c:ext xmlns:c15="http://schemas.microsoft.com/office/drawing/2012/chart" uri="{CE6537A1-D6FC-4f65-9D91-7224C49458BB}">
                  <c15:layout>
                    <c:manualLayout>
                      <c:w val="0.26623499389262517"/>
                      <c:h val="0.23661483650077711"/>
                    </c:manualLayout>
                  </c15:layout>
                  <c15:dlblFieldTable/>
                  <c15:showDataLabelsRange val="0"/>
                </c:ext>
                <c:ext xmlns:c16="http://schemas.microsoft.com/office/drawing/2014/chart" uri="{C3380CC4-5D6E-409C-BE32-E72D297353CC}">
                  <c16:uniqueId val="{00000005-BB17-4ADA-8154-1C16456B4B30}"/>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Sheet3!$A$1:$A$3</c:f>
              <c:strCache>
                <c:ptCount val="3"/>
                <c:pt idx="0">
                  <c:v>Permitted</c:v>
                </c:pt>
                <c:pt idx="1">
                  <c:v>Not clearly regulated </c:v>
                </c:pt>
                <c:pt idx="2">
                  <c:v>Prohibited/not recommended</c:v>
                </c:pt>
              </c:strCache>
            </c:strRef>
          </c:cat>
          <c:val>
            <c:numRef>
              <c:f>Sheet3!$B$1:$B$3</c:f>
              <c:numCache>
                <c:formatCode>General</c:formatCode>
                <c:ptCount val="3"/>
                <c:pt idx="0">
                  <c:v>16</c:v>
                </c:pt>
                <c:pt idx="1">
                  <c:v>14</c:v>
                </c:pt>
                <c:pt idx="2">
                  <c:v>9</c:v>
                </c:pt>
              </c:numCache>
            </c:numRef>
          </c:val>
          <c:extLst>
            <c:ext xmlns:c16="http://schemas.microsoft.com/office/drawing/2014/chart" uri="{C3380CC4-5D6E-409C-BE32-E72D297353CC}">
              <c16:uniqueId val="{00000006-BB17-4ADA-8154-1C16456B4B30}"/>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00D661"/>
              </a:solidFill>
              <a:ln w="19050">
                <a:solidFill>
                  <a:schemeClr val="lt1"/>
                </a:solidFill>
              </a:ln>
              <a:effectLst/>
            </c:spPr>
            <c:extLst>
              <c:ext xmlns:c16="http://schemas.microsoft.com/office/drawing/2014/chart" uri="{C3380CC4-5D6E-409C-BE32-E72D297353CC}">
                <c16:uniqueId val="{00000001-D886-42A2-B76B-355DBF0DFA5D}"/>
              </c:ext>
            </c:extLst>
          </c:dPt>
          <c:dPt>
            <c:idx val="1"/>
            <c:bubble3D val="0"/>
            <c:spPr>
              <a:solidFill>
                <a:srgbClr val="92D050"/>
              </a:solidFill>
              <a:ln w="19050">
                <a:solidFill>
                  <a:schemeClr val="lt1"/>
                </a:solidFill>
              </a:ln>
              <a:effectLst/>
            </c:spPr>
            <c:extLst>
              <c:ext xmlns:c16="http://schemas.microsoft.com/office/drawing/2014/chart" uri="{C3380CC4-5D6E-409C-BE32-E72D297353CC}">
                <c16:uniqueId val="{00000003-D886-42A2-B76B-355DBF0DFA5D}"/>
              </c:ext>
            </c:extLst>
          </c:dPt>
          <c:dPt>
            <c:idx val="2"/>
            <c:bubble3D val="0"/>
            <c:spPr>
              <a:solidFill>
                <a:srgbClr val="FFC000"/>
              </a:solidFill>
              <a:ln w="19050">
                <a:solidFill>
                  <a:schemeClr val="lt1"/>
                </a:solidFill>
              </a:ln>
              <a:effectLst/>
            </c:spPr>
            <c:extLst>
              <c:ext xmlns:c16="http://schemas.microsoft.com/office/drawing/2014/chart" uri="{C3380CC4-5D6E-409C-BE32-E72D297353CC}">
                <c16:uniqueId val="{00000005-D886-42A2-B76B-355DBF0DFA5D}"/>
              </c:ext>
            </c:extLst>
          </c:dPt>
          <c:dPt>
            <c:idx val="3"/>
            <c:bubble3D val="0"/>
            <c:spPr>
              <a:solidFill>
                <a:srgbClr val="FF8B8B"/>
              </a:solidFill>
              <a:ln w="19050">
                <a:solidFill>
                  <a:schemeClr val="lt1"/>
                </a:solidFill>
              </a:ln>
              <a:effectLst/>
            </c:spPr>
            <c:extLst>
              <c:ext xmlns:c16="http://schemas.microsoft.com/office/drawing/2014/chart" uri="{C3380CC4-5D6E-409C-BE32-E72D297353CC}">
                <c16:uniqueId val="{00000007-D886-42A2-B76B-355DBF0DFA5D}"/>
              </c:ext>
            </c:extLst>
          </c:dPt>
          <c:dLbls>
            <c:dLbl>
              <c:idx val="0"/>
              <c:layout>
                <c:manualLayout>
                  <c:x val="-0.41593740890006498"/>
                  <c:y val="1.0710922737560052E-2"/>
                </c:manualLayout>
              </c:layout>
              <c:tx>
                <c:rich>
                  <a:bodyPr/>
                  <a:lstStyle/>
                  <a:p>
                    <a:fld id="{2AF59EA6-E09A-4664-B9BA-312DDFA7669A}" type="CATEGORYNAME">
                      <a:rPr lang="en-US"/>
                      <a:pPr/>
                      <a:t>[CATEGORY NAME]</a:t>
                    </a:fld>
                    <a:r>
                      <a:rPr lang="en-US" baseline="0" dirty="0"/>
                      <a:t>
</a:t>
                    </a:r>
                    <a:fld id="{FBECF14E-BB16-43D4-8C82-86D194C9EF74}" type="VALUE">
                      <a:rPr lang="en-US" baseline="0" smtClean="0"/>
                      <a:pPr/>
                      <a:t>[VALUE]</a:t>
                    </a:fld>
                    <a:r>
                      <a:rPr lang="en-US" baseline="0" dirty="0"/>
                      <a:t> market</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0.23508431790185264"/>
                      <c:h val="0.31736168888480321"/>
                    </c:manualLayout>
                  </c15:layout>
                  <c15:dlblFieldTable/>
                  <c15:showDataLabelsRange val="0"/>
                </c:ext>
                <c:ext xmlns:c16="http://schemas.microsoft.com/office/drawing/2014/chart" uri="{C3380CC4-5D6E-409C-BE32-E72D297353CC}">
                  <c16:uniqueId val="{00000001-D886-42A2-B76B-355DBF0DFA5D}"/>
                </c:ext>
              </c:extLst>
            </c:dLbl>
            <c:dLbl>
              <c:idx val="1"/>
              <c:layout>
                <c:manualLayout>
                  <c:x val="0.21456862965267082"/>
                  <c:y val="-1.6697498278732709E-2"/>
                </c:manualLayout>
              </c:layout>
              <c:tx>
                <c:rich>
                  <a:bodyPr/>
                  <a:lstStyle/>
                  <a:p>
                    <a:fld id="{67E7E644-2FA2-46A9-A60C-EF008D092E9D}" type="CATEGORYNAME">
                      <a:rPr lang="en-US"/>
                      <a:pPr/>
                      <a:t>[CATEGORY NAME]</a:t>
                    </a:fld>
                    <a:r>
                      <a:rPr lang="en-US" baseline="0" dirty="0"/>
                      <a:t>
</a:t>
                    </a:r>
                    <a:fld id="{FFA15416-52E0-4DC8-8B31-30032D9E347C}" type="VALUE">
                      <a:rPr lang="en-US" baseline="0" smtClean="0"/>
                      <a:pPr/>
                      <a:t>[VALUE]</a:t>
                    </a:fld>
                    <a:r>
                      <a:rPr lang="en-US" baseline="0" dirty="0"/>
                      <a:t> market</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0.23056142600882085"/>
                      <c:h val="0.33231481639742139"/>
                    </c:manualLayout>
                  </c15:layout>
                  <c15:dlblFieldTable/>
                  <c15:showDataLabelsRange val="0"/>
                </c:ext>
                <c:ext xmlns:c16="http://schemas.microsoft.com/office/drawing/2014/chart" uri="{C3380CC4-5D6E-409C-BE32-E72D297353CC}">
                  <c16:uniqueId val="{00000003-D886-42A2-B76B-355DBF0DFA5D}"/>
                </c:ext>
              </c:extLst>
            </c:dLbl>
            <c:dLbl>
              <c:idx val="2"/>
              <c:layout>
                <c:manualLayout>
                  <c:x val="-1.7086890826673463E-2"/>
                  <c:y val="0.64543008360845089"/>
                </c:manualLayout>
              </c:layout>
              <c:tx>
                <c:rich>
                  <a:bodyPr/>
                  <a:lstStyle/>
                  <a:p>
                    <a:fld id="{43D6DBE0-5DCE-4C04-9C99-59DFCF62D298}" type="CATEGORYNAME">
                      <a:rPr lang="en-US"/>
                      <a:pPr/>
                      <a:t>[CATEGORY NAME]</a:t>
                    </a:fld>
                    <a:r>
                      <a:rPr lang="en-US" baseline="0" dirty="0"/>
                      <a:t>
</a:t>
                    </a:r>
                    <a:fld id="{EBCE0155-E920-4D0E-83A0-81AF346E1CF1}" type="VALUE">
                      <a:rPr lang="en-US" baseline="0" smtClean="0"/>
                      <a:pPr/>
                      <a:t>[VALUE]</a:t>
                    </a:fld>
                    <a:r>
                      <a:rPr lang="en-US" baseline="0" dirty="0"/>
                      <a:t> markets</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0.22376720740457307"/>
                      <c:h val="0.30696803197897754"/>
                    </c:manualLayout>
                  </c15:layout>
                  <c15:dlblFieldTable/>
                  <c15:showDataLabelsRange val="0"/>
                </c:ext>
                <c:ext xmlns:c16="http://schemas.microsoft.com/office/drawing/2014/chart" uri="{C3380CC4-5D6E-409C-BE32-E72D297353CC}">
                  <c16:uniqueId val="{00000005-D886-42A2-B76B-355DBF0DFA5D}"/>
                </c:ext>
              </c:extLst>
            </c:dLbl>
            <c:dLbl>
              <c:idx val="3"/>
              <c:tx>
                <c:rich>
                  <a:bodyPr/>
                  <a:lstStyle/>
                  <a:p>
                    <a:fld id="{23EE12EB-4032-4105-BF70-E3F05B46F1E6}" type="CATEGORYNAME">
                      <a:rPr lang="en-US"/>
                      <a:pPr/>
                      <a:t>[CATEGORY NAME]</a:t>
                    </a:fld>
                    <a:r>
                      <a:rPr lang="en-US" baseline="0" dirty="0"/>
                      <a:t>
</a:t>
                    </a:r>
                    <a:fld id="{4668CE40-A486-4EAD-815E-9B5D93FD6613}" type="VALUE">
                      <a:rPr lang="en-US" baseline="0" smtClean="0"/>
                      <a:pPr/>
                      <a:t>[VALUE]</a:t>
                    </a:fld>
                    <a:r>
                      <a:rPr lang="en-US" baseline="0" dirty="0"/>
                      <a:t> markets</a:t>
                    </a:r>
                  </a:p>
                </c:rich>
              </c:tx>
              <c:dLblPos val="outEnd"/>
              <c:showLegendKey val="0"/>
              <c:showVal val="0"/>
              <c:showCatName val="1"/>
              <c:showSerName val="0"/>
              <c:showPercent val="1"/>
              <c:showBubbleSize val="0"/>
              <c:extLst>
                <c:ext xmlns:c15="http://schemas.microsoft.com/office/drawing/2012/chart" uri="{CE6537A1-D6FC-4f65-9D91-7224C49458BB}">
                  <c15:layout>
                    <c:manualLayout>
                      <c:w val="0.26203813268767484"/>
                      <c:h val="0.22928543386194966"/>
                    </c:manualLayout>
                  </c15:layout>
                  <c15:dlblFieldTable/>
                  <c15:showDataLabelsRange val="0"/>
                </c:ext>
                <c:ext xmlns:c16="http://schemas.microsoft.com/office/drawing/2014/chart" uri="{C3380CC4-5D6E-409C-BE32-E72D297353CC}">
                  <c16:uniqueId val="{00000007-D886-42A2-B76B-355DBF0DFA5D}"/>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Sheet4!$A$1:$A$4</c:f>
              <c:strCache>
                <c:ptCount val="4"/>
                <c:pt idx="0">
                  <c:v>3 or more activities of competitors </c:v>
                </c:pt>
                <c:pt idx="1">
                  <c:v>TCCC product and PepsiCo product</c:v>
                </c:pt>
                <c:pt idx="2">
                  <c:v>Only TCCC product only - No competitors activity</c:v>
                </c:pt>
                <c:pt idx="3">
                  <c:v>No competitors activity </c:v>
                </c:pt>
              </c:strCache>
            </c:strRef>
          </c:cat>
          <c:val>
            <c:numRef>
              <c:f>Sheet4!$B$1:$B$4</c:f>
              <c:numCache>
                <c:formatCode>General</c:formatCode>
                <c:ptCount val="4"/>
                <c:pt idx="0">
                  <c:v>1</c:v>
                </c:pt>
                <c:pt idx="1">
                  <c:v>1</c:v>
                </c:pt>
                <c:pt idx="2">
                  <c:v>7</c:v>
                </c:pt>
                <c:pt idx="3">
                  <c:v>30</c:v>
                </c:pt>
              </c:numCache>
            </c:numRef>
          </c:val>
          <c:extLst>
            <c:ext xmlns:c16="http://schemas.microsoft.com/office/drawing/2014/chart" uri="{C3380CC4-5D6E-409C-BE32-E72D297353CC}">
              <c16:uniqueId val="{00000008-D886-42A2-B76B-355DBF0DFA5D}"/>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17.png"/></Relationships>
</file>

<file path=ppt/drawings/drawing1.xml><?xml version="1.0" encoding="utf-8"?>
<c:userShapes xmlns:c="http://schemas.openxmlformats.org/drawingml/2006/chart">
  <cdr:relSizeAnchor xmlns:cdr="http://schemas.openxmlformats.org/drawingml/2006/chartDrawing">
    <cdr:from>
      <cdr:x>0</cdr:x>
      <cdr:y>0</cdr:y>
    </cdr:from>
    <cdr:to>
      <cdr:x>0.13601</cdr:x>
      <cdr:y>0.14634</cdr:y>
    </cdr:to>
    <cdr:pic>
      <cdr:nvPicPr>
        <cdr:cNvPr id="2" name="chart">
          <a:extLst xmlns:a="http://schemas.openxmlformats.org/drawingml/2006/main">
            <a:ext uri="{FF2B5EF4-FFF2-40B4-BE49-F238E27FC236}">
              <a16:creationId xmlns:a16="http://schemas.microsoft.com/office/drawing/2014/main" id="{5F644997-D67D-4C5E-A45B-D94CDB0B65E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621846" cy="402371"/>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805C0B-CAAE-0146-959D-053B3D06D1E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049BE5D-9E25-CC44-A621-0986ACAD35F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AE2797-A619-464C-8A8C-DDE1C468B7A7}" type="datetimeFigureOut">
              <a:rPr lang="en-US" smtClean="0"/>
              <a:t>2/7/2023</a:t>
            </a:fld>
            <a:endParaRPr lang="en-US"/>
          </a:p>
        </p:txBody>
      </p:sp>
      <p:sp>
        <p:nvSpPr>
          <p:cNvPr id="4" name="Footer Placeholder 3">
            <a:extLst>
              <a:ext uri="{FF2B5EF4-FFF2-40B4-BE49-F238E27FC236}">
                <a16:creationId xmlns:a16="http://schemas.microsoft.com/office/drawing/2014/main" id="{75B24A5D-8091-A743-AF13-1C9ED457894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8CD9E5E-11A4-CE4A-ACAB-811B3B59231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3F90EC-3707-4946-9A7A-619D53C96BD6}" type="slidenum">
              <a:rPr lang="en-US" smtClean="0"/>
              <a:t>‹#›</a:t>
            </a:fld>
            <a:endParaRPr lang="en-US"/>
          </a:p>
        </p:txBody>
      </p:sp>
    </p:spTree>
    <p:extLst>
      <p:ext uri="{BB962C8B-B14F-4D97-AF65-F5344CB8AC3E}">
        <p14:creationId xmlns:p14="http://schemas.microsoft.com/office/powerpoint/2010/main" val="130255815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03T15:33:09.344"/>
    </inkml:context>
    <inkml:brush xml:id="br0">
      <inkml:brushProperty name="width" value="0.05" units="cm"/>
      <inkml:brushProperty name="height" value="0.05" units="cm"/>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03T15:33:09.344"/>
    </inkml:context>
    <inkml:brush xml:id="br0">
      <inkml:brushProperty name="width" value="0.05" units="cm"/>
      <inkml:brushProperty name="height" value="0.05" units="cm"/>
    </inkml:brush>
  </inkml:definitions>
  <inkml:trace contextRef="#ctx0" brushRef="#br0">0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03T15:33:09.344"/>
    </inkml:context>
    <inkml:brush xml:id="br0">
      <inkml:brushProperty name="width" value="0.05" units="cm"/>
      <inkml:brushProperty name="height" value="0.05" units="cm"/>
    </inkml:brush>
  </inkml:definitions>
  <inkml:trace contextRef="#ctx0" brushRef="#br0">0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03T15:33:09.344"/>
    </inkml:context>
    <inkml:brush xml:id="br0">
      <inkml:brushProperty name="width" value="0.05" units="cm"/>
      <inkml:brushProperty name="height" value="0.05" units="cm"/>
    </inkml:brush>
  </inkml:definitions>
  <inkml:trace contextRef="#ctx0" brushRef="#br0">0 0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03T15:33:09.344"/>
    </inkml:context>
    <inkml:brush xml:id="br0">
      <inkml:brushProperty name="width" value="0.05" units="cm"/>
      <inkml:brushProperty name="height" value="0.05" units="cm"/>
    </inkml:brush>
  </inkml:definitions>
  <inkml:trace contextRef="#ctx0" brushRef="#br0">0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03T15:33:09.344"/>
    </inkml:context>
    <inkml:brush xml:id="br0">
      <inkml:brushProperty name="width" value="0.05" units="cm"/>
      <inkml:brushProperty name="height" value="0.05" units="cm"/>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A30BB9DF-6541-AD49-8007-08197C1B834E}" type="datetimeFigureOut">
              <a:rPr lang="en-US" smtClean="0"/>
              <a:pPr/>
              <a:t>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2C43B15E-BAB7-BC4E-BAEA-B3E7AB6289BF}" type="slidenum">
              <a:rPr lang="en-US" smtClean="0"/>
              <a:pPr/>
              <a:t>‹#›</a:t>
            </a:fld>
            <a:endParaRPr lang="en-US"/>
          </a:p>
        </p:txBody>
      </p:sp>
    </p:spTree>
    <p:extLst>
      <p:ext uri="{BB962C8B-B14F-4D97-AF65-F5344CB8AC3E}">
        <p14:creationId xmlns:p14="http://schemas.microsoft.com/office/powerpoint/2010/main" val="350373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43B15E-BAB7-BC4E-BAEA-B3E7AB6289BF}" type="slidenum">
              <a:rPr lang="en-US" smtClean="0"/>
              <a:pPr/>
              <a:t>1</a:t>
            </a:fld>
            <a:endParaRPr lang="en-US"/>
          </a:p>
        </p:txBody>
      </p:sp>
    </p:spTree>
    <p:extLst>
      <p:ext uri="{BB962C8B-B14F-4D97-AF65-F5344CB8AC3E}">
        <p14:creationId xmlns:p14="http://schemas.microsoft.com/office/powerpoint/2010/main" val="988196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43B15E-BAB7-BC4E-BAEA-B3E7AB6289BF}" type="slidenum">
              <a:rPr lang="en-US" smtClean="0"/>
              <a:pPr/>
              <a:t>8</a:t>
            </a:fld>
            <a:endParaRPr lang="en-US"/>
          </a:p>
        </p:txBody>
      </p:sp>
    </p:spTree>
    <p:extLst>
      <p:ext uri="{BB962C8B-B14F-4D97-AF65-F5344CB8AC3E}">
        <p14:creationId xmlns:p14="http://schemas.microsoft.com/office/powerpoint/2010/main" val="1559605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C43B15E-BAB7-BC4E-BAEA-B3E7AB6289BF}" type="slidenum">
              <a:rPr lang="en-US" smtClean="0"/>
              <a:pPr/>
              <a:t>9</a:t>
            </a:fld>
            <a:endParaRPr lang="en-US"/>
          </a:p>
        </p:txBody>
      </p:sp>
    </p:spTree>
    <p:extLst>
      <p:ext uri="{BB962C8B-B14F-4D97-AF65-F5344CB8AC3E}">
        <p14:creationId xmlns:p14="http://schemas.microsoft.com/office/powerpoint/2010/main" val="1221355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43B15E-BAB7-BC4E-BAEA-B3E7AB6289BF}" type="slidenum">
              <a:rPr lang="en-US" smtClean="0"/>
              <a:pPr/>
              <a:t>11</a:t>
            </a:fld>
            <a:endParaRPr lang="en-US"/>
          </a:p>
        </p:txBody>
      </p:sp>
    </p:spTree>
    <p:extLst>
      <p:ext uri="{BB962C8B-B14F-4D97-AF65-F5344CB8AC3E}">
        <p14:creationId xmlns:p14="http://schemas.microsoft.com/office/powerpoint/2010/main" val="2885681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C43B15E-BAB7-BC4E-BAEA-B3E7AB6289BF}" type="slidenum">
              <a:rPr lang="en-US" smtClean="0"/>
              <a:pPr/>
              <a:t>36</a:t>
            </a:fld>
            <a:endParaRPr lang="en-US"/>
          </a:p>
        </p:txBody>
      </p:sp>
    </p:spTree>
    <p:extLst>
      <p:ext uri="{BB962C8B-B14F-4D97-AF65-F5344CB8AC3E}">
        <p14:creationId xmlns:p14="http://schemas.microsoft.com/office/powerpoint/2010/main" val="1841185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a:p>
        </p:txBody>
      </p:sp>
      <p:sp>
        <p:nvSpPr>
          <p:cNvPr id="4" name="Slide Number Placeholder 3"/>
          <p:cNvSpPr>
            <a:spLocks noGrp="1"/>
          </p:cNvSpPr>
          <p:nvPr>
            <p:ph type="sldNum" sz="quarter" idx="5"/>
          </p:nvPr>
        </p:nvSpPr>
        <p:spPr/>
        <p:txBody>
          <a:bodyPr/>
          <a:lstStyle/>
          <a:p>
            <a:fld id="{2C43B15E-BAB7-BC4E-BAEA-B3E7AB6289BF}" type="slidenum">
              <a:rPr lang="en-US" smtClean="0"/>
              <a:pPr/>
              <a:t>54</a:t>
            </a:fld>
            <a:endParaRPr lang="en-US"/>
          </a:p>
        </p:txBody>
      </p:sp>
    </p:spTree>
    <p:extLst>
      <p:ext uri="{BB962C8B-B14F-4D97-AF65-F5344CB8AC3E}">
        <p14:creationId xmlns:p14="http://schemas.microsoft.com/office/powerpoint/2010/main" val="22438066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ustomXml" Target="../ink/ink1.xml"/><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ustomXml" Target="../ink/ink2.xml"/><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ustomXml" Target="../ink/ink3.xml"/><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ustomXml" Target="../ink/ink4.xml"/><Relationship Id="rId1" Type="http://schemas.openxmlformats.org/officeDocument/2006/relationships/slideMaster" Target="../slideMasters/slideMaster6.xml"/><Relationship Id="rId6" Type="http://schemas.openxmlformats.org/officeDocument/2006/relationships/image" Target="../media/image11.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ustomXml" Target="../ink/ink5.xml"/><Relationship Id="rId1" Type="http://schemas.openxmlformats.org/officeDocument/2006/relationships/slideMaster" Target="../slideMasters/slideMaster6.xml"/><Relationship Id="rId6" Type="http://schemas.openxmlformats.org/officeDocument/2006/relationships/image" Target="../media/image11.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ustomXml" Target="../ink/ink6.xml"/><Relationship Id="rId1" Type="http://schemas.openxmlformats.org/officeDocument/2006/relationships/slideMaster" Target="../slideMasters/slideMaster6.xml"/><Relationship Id="rId6" Type="http://schemas.openxmlformats.org/officeDocument/2006/relationships/image" Target="../media/image11.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EE59C6-D9A4-CA44-8846-731E3675570C}"/>
              </a:ext>
            </a:extLst>
          </p:cNvPr>
          <p:cNvSpPr/>
          <p:nvPr userDrawn="1"/>
        </p:nvSpPr>
        <p:spPr>
          <a:xfrm>
            <a:off x="0" y="-10544"/>
            <a:ext cx="12192000" cy="6858000"/>
          </a:xfrm>
          <a:prstGeom prst="rect">
            <a:avLst/>
          </a:prstGeom>
          <a:solidFill>
            <a:srgbClr val="002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Arial" panose="020B0604020202020204" pitchFamily="34" charset="0"/>
            </a:endParaRPr>
          </a:p>
        </p:txBody>
      </p:sp>
      <p:cxnSp>
        <p:nvCxnSpPr>
          <p:cNvPr id="8" name="Straight Connector 7">
            <a:extLst>
              <a:ext uri="{FF2B5EF4-FFF2-40B4-BE49-F238E27FC236}">
                <a16:creationId xmlns:a16="http://schemas.microsoft.com/office/drawing/2014/main" id="{AE6FA8A0-3A7A-FE4E-B84E-99760E1BBAC5}"/>
              </a:ext>
            </a:extLst>
          </p:cNvPr>
          <p:cNvCxnSpPr/>
          <p:nvPr userDrawn="1"/>
        </p:nvCxnSpPr>
        <p:spPr>
          <a:xfrm>
            <a:off x="0" y="795644"/>
            <a:ext cx="121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49FA11F2-A81E-234B-9961-FB66ADE812FA}"/>
              </a:ext>
            </a:extLst>
          </p:cNvPr>
          <p:cNvSpPr>
            <a:spLocks noGrp="1"/>
          </p:cNvSpPr>
          <p:nvPr>
            <p:ph type="ctrTitle"/>
          </p:nvPr>
        </p:nvSpPr>
        <p:spPr>
          <a:xfrm>
            <a:off x="334963" y="795644"/>
            <a:ext cx="11680575" cy="1885417"/>
          </a:xfrm>
          <a:prstGeom prst="rect">
            <a:avLst/>
          </a:prstGeom>
        </p:spPr>
        <p:txBody>
          <a:bodyPr anchor="b">
            <a:noAutofit/>
          </a:bodyPr>
          <a:lstStyle>
            <a:lvl1pPr algn="l">
              <a:defRPr sz="32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5" name="Subtitle 2">
            <a:extLst>
              <a:ext uri="{FF2B5EF4-FFF2-40B4-BE49-F238E27FC236}">
                <a16:creationId xmlns:a16="http://schemas.microsoft.com/office/drawing/2014/main" id="{4E1CDE8C-82E4-6B49-B99E-722BFF6CB593}"/>
              </a:ext>
            </a:extLst>
          </p:cNvPr>
          <p:cNvSpPr>
            <a:spLocks noGrp="1"/>
          </p:cNvSpPr>
          <p:nvPr>
            <p:ph type="subTitle" idx="1"/>
          </p:nvPr>
        </p:nvSpPr>
        <p:spPr>
          <a:xfrm>
            <a:off x="334963" y="2760670"/>
            <a:ext cx="11680574" cy="851588"/>
          </a:xfrm>
          <a:prstGeom prst="rect">
            <a:avLst/>
          </a:prstGeom>
        </p:spPr>
        <p:txBody>
          <a:bodyPr>
            <a:no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7">
            <a:extLst>
              <a:ext uri="{FF2B5EF4-FFF2-40B4-BE49-F238E27FC236}">
                <a16:creationId xmlns:a16="http://schemas.microsoft.com/office/drawing/2014/main" id="{FA4DE32A-842D-8548-BB50-0DBB71451714}"/>
              </a:ext>
            </a:extLst>
          </p:cNvPr>
          <p:cNvSpPr>
            <a:spLocks noGrp="1"/>
          </p:cNvSpPr>
          <p:nvPr>
            <p:ph type="body" sz="quarter" idx="13" hasCustomPrompt="1"/>
          </p:nvPr>
        </p:nvSpPr>
        <p:spPr>
          <a:xfrm>
            <a:off x="334963" y="3901441"/>
            <a:ext cx="7423534" cy="2335848"/>
          </a:xfrm>
          <a:prstGeom prst="rect">
            <a:avLst/>
          </a:prstGeom>
        </p:spPr>
        <p:txBody>
          <a:bodyPr>
            <a:noAutofit/>
          </a:bodyPr>
          <a:lstStyle>
            <a:lvl1pPr marL="0" indent="0">
              <a:lnSpc>
                <a:spcPct val="100000"/>
              </a:lnSpc>
              <a:spcAft>
                <a:spcPts val="0"/>
              </a:spcAft>
              <a:buFontTx/>
              <a:buNone/>
              <a:defRPr sz="1400">
                <a:solidFill>
                  <a:schemeClr val="bg1"/>
                </a:solidFill>
              </a:defRPr>
            </a:lvl1pPr>
            <a:lvl2pPr marL="457200" indent="0">
              <a:lnSpc>
                <a:spcPct val="100000"/>
              </a:lnSpc>
              <a:buFontTx/>
              <a:buNone/>
              <a:defRPr sz="1600">
                <a:solidFill>
                  <a:schemeClr val="bg1"/>
                </a:solidFill>
              </a:defRPr>
            </a:lvl2pPr>
            <a:lvl3pPr marL="914400" indent="0">
              <a:lnSpc>
                <a:spcPct val="100000"/>
              </a:lnSpc>
              <a:buFontTx/>
              <a:buNone/>
              <a:defRPr sz="1600">
                <a:solidFill>
                  <a:schemeClr val="bg1"/>
                </a:solidFill>
              </a:defRPr>
            </a:lvl3pPr>
            <a:lvl4pPr marL="1371600" indent="0">
              <a:lnSpc>
                <a:spcPct val="100000"/>
              </a:lnSpc>
              <a:buFontTx/>
              <a:buNone/>
              <a:defRPr sz="1600">
                <a:solidFill>
                  <a:schemeClr val="bg1"/>
                </a:solidFill>
              </a:defRPr>
            </a:lvl4pPr>
            <a:lvl5pPr marL="1828800" indent="0">
              <a:lnSpc>
                <a:spcPct val="100000"/>
              </a:lnSpc>
              <a:buFontTx/>
              <a:buNone/>
              <a:defRPr sz="1600">
                <a:solidFill>
                  <a:schemeClr val="bg1"/>
                </a:solidFill>
              </a:defRPr>
            </a:lvl5pPr>
          </a:lstStyle>
          <a:p>
            <a:pPr lvl="0"/>
            <a:r>
              <a:rPr lang="en-GB"/>
              <a:t>Author</a:t>
            </a:r>
          </a:p>
          <a:p>
            <a:pPr lvl="0"/>
            <a:r>
              <a:rPr lang="en-GB"/>
              <a:t>Date</a:t>
            </a:r>
            <a:br>
              <a:rPr lang="en-GB"/>
            </a:br>
            <a:endParaRPr lang="en-GB"/>
          </a:p>
        </p:txBody>
      </p:sp>
      <p:sp>
        <p:nvSpPr>
          <p:cNvPr id="17" name="Footer Placeholder 4">
            <a:extLst>
              <a:ext uri="{FF2B5EF4-FFF2-40B4-BE49-F238E27FC236}">
                <a16:creationId xmlns:a16="http://schemas.microsoft.com/office/drawing/2014/main" id="{350DF676-E27B-49AE-A349-DB3AF9C10A8C}"/>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bg1"/>
                </a:solidFill>
                <a:latin typeface="Arial" panose="020B0604020202020204" pitchFamily="34" charset="0"/>
              </a:defRPr>
            </a:lvl1pPr>
          </a:lstStyle>
          <a:p>
            <a:endParaRPr lang="en-US"/>
          </a:p>
        </p:txBody>
      </p:sp>
      <p:pic>
        <p:nvPicPr>
          <p:cNvPr id="20" name="Graphic 19">
            <a:extLst>
              <a:ext uri="{FF2B5EF4-FFF2-40B4-BE49-F238E27FC236}">
                <a16:creationId xmlns:a16="http://schemas.microsoft.com/office/drawing/2014/main" id="{40327252-A7C1-CD4D-BDBD-BA72C477854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9212" y="224393"/>
            <a:ext cx="1420600" cy="382334"/>
          </a:xfrm>
          <a:prstGeom prst="rect">
            <a:avLst/>
          </a:prstGeom>
        </p:spPr>
      </p:pic>
    </p:spTree>
    <p:extLst>
      <p:ext uri="{BB962C8B-B14F-4D97-AF65-F5344CB8AC3E}">
        <p14:creationId xmlns:p14="http://schemas.microsoft.com/office/powerpoint/2010/main" val="1843445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nn on master 3">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3DEEEE2B-DE3E-F448-8A6C-4E1D8341FFF8}"/>
              </a:ext>
            </a:extLst>
          </p:cNvPr>
          <p:cNvSpPr>
            <a:spLocks noGrp="1"/>
          </p:cNvSpPr>
          <p:nvPr>
            <p:ph type="title"/>
          </p:nvPr>
        </p:nvSpPr>
        <p:spPr>
          <a:xfrm>
            <a:off x="334963" y="260350"/>
            <a:ext cx="11522075" cy="755650"/>
          </a:xfrm>
          <a:prstGeom prst="rect">
            <a:avLst/>
          </a:prstGeom>
        </p:spPr>
        <p:txBody>
          <a:bodyPr vert="horz" lIns="91440" tIns="45720" rIns="91440" bIns="45720" rtlCol="0" anchor="ctr">
            <a:noAutofit/>
          </a:bodyPr>
          <a:lstStyle>
            <a:lvl1pPr>
              <a:defRPr>
                <a:solidFill>
                  <a:srgbClr val="002B5C"/>
                </a:solidFill>
              </a:defRPr>
            </a:lvl1pPr>
          </a:lstStyle>
          <a:p>
            <a:r>
              <a:rPr lang="en-US"/>
              <a:t>Click to edit Master title style</a:t>
            </a:r>
          </a:p>
        </p:txBody>
      </p:sp>
      <p:sp>
        <p:nvSpPr>
          <p:cNvPr id="7" name="Oval 6">
            <a:extLst>
              <a:ext uri="{FF2B5EF4-FFF2-40B4-BE49-F238E27FC236}">
                <a16:creationId xmlns:a16="http://schemas.microsoft.com/office/drawing/2014/main" id="{9AEE46FF-F135-5F47-9802-DBAA87D30535}"/>
              </a:ext>
            </a:extLst>
          </p:cNvPr>
          <p:cNvSpPr/>
          <p:nvPr userDrawn="1"/>
        </p:nvSpPr>
        <p:spPr>
          <a:xfrm>
            <a:off x="1565388" y="1628665"/>
            <a:ext cx="3600670" cy="3600670"/>
          </a:xfrm>
          <a:prstGeom prst="ellipse">
            <a:avLst/>
          </a:prstGeom>
          <a:solidFill>
            <a:srgbClr val="002B5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401AB8C8-0E6A-C848-9EF4-C96FC447FF22}"/>
              </a:ext>
            </a:extLst>
          </p:cNvPr>
          <p:cNvSpPr/>
          <p:nvPr userDrawn="1"/>
        </p:nvSpPr>
        <p:spPr>
          <a:xfrm>
            <a:off x="4121764" y="1628665"/>
            <a:ext cx="3600670" cy="3600670"/>
          </a:xfrm>
          <a:prstGeom prst="ellipse">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B53A8B07-6C8C-0046-BA49-0CC3C3BDDF91}"/>
              </a:ext>
            </a:extLst>
          </p:cNvPr>
          <p:cNvSpPr/>
          <p:nvPr userDrawn="1"/>
        </p:nvSpPr>
        <p:spPr>
          <a:xfrm>
            <a:off x="6678140" y="1628665"/>
            <a:ext cx="3600670" cy="3600670"/>
          </a:xfrm>
          <a:prstGeom prst="ellipse">
            <a:avLst/>
          </a:prstGeom>
          <a:solidFill>
            <a:srgbClr val="002B5C">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BF6AFF42-EC70-7E4E-BCE7-D3EC666DD506}"/>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A0FD031-9BDA-1346-B8E6-30E2D4A65A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0241" y="6495929"/>
            <a:ext cx="1282701" cy="149467"/>
          </a:xfrm>
          <a:prstGeom prst="rect">
            <a:avLst/>
          </a:prstGeom>
        </p:spPr>
      </p:pic>
      <p:sp>
        <p:nvSpPr>
          <p:cNvPr id="19" name="Footer Placeholder 4">
            <a:extLst>
              <a:ext uri="{FF2B5EF4-FFF2-40B4-BE49-F238E27FC236}">
                <a16:creationId xmlns:a16="http://schemas.microsoft.com/office/drawing/2014/main" id="{7AA00954-97F4-4E3A-A3A3-444B0BCC42DD}"/>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
        <p:nvSpPr>
          <p:cNvPr id="13" name="TextBox 12">
            <a:extLst>
              <a:ext uri="{FF2B5EF4-FFF2-40B4-BE49-F238E27FC236}">
                <a16:creationId xmlns:a16="http://schemas.microsoft.com/office/drawing/2014/main" id="{C0177FD2-AD1E-9848-85E9-4B1970765A9A}"/>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4" name="Graphic 13">
            <a:extLst>
              <a:ext uri="{FF2B5EF4-FFF2-40B4-BE49-F238E27FC236}">
                <a16:creationId xmlns:a16="http://schemas.microsoft.com/office/drawing/2014/main" id="{35D10CBB-00BC-814E-A0C3-5E05C5F9B81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4700" y="6448910"/>
            <a:ext cx="849575" cy="228651"/>
          </a:xfrm>
          <a:prstGeom prst="rect">
            <a:avLst/>
          </a:prstGeom>
        </p:spPr>
      </p:pic>
    </p:spTree>
    <p:extLst>
      <p:ext uri="{BB962C8B-B14F-4D97-AF65-F5344CB8AC3E}">
        <p14:creationId xmlns:p14="http://schemas.microsoft.com/office/powerpoint/2010/main" val="240307784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eople">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F302264-6997-C14E-936D-4F613CBBDB7D}"/>
              </a:ext>
            </a:extLst>
          </p:cNvPr>
          <p:cNvSpPr/>
          <p:nvPr userDrawn="1"/>
        </p:nvSpPr>
        <p:spPr>
          <a:xfrm>
            <a:off x="0" y="0"/>
            <a:ext cx="12192000" cy="6228677"/>
          </a:xfrm>
          <a:prstGeom prst="rect">
            <a:avLst/>
          </a:prstGeom>
          <a:solidFill>
            <a:srgbClr val="002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Picture Placeholder 8">
            <a:extLst>
              <a:ext uri="{FF2B5EF4-FFF2-40B4-BE49-F238E27FC236}">
                <a16:creationId xmlns:a16="http://schemas.microsoft.com/office/drawing/2014/main" id="{B2FBB612-65F1-B447-87C8-A3999066AC15}"/>
              </a:ext>
            </a:extLst>
          </p:cNvPr>
          <p:cNvSpPr>
            <a:spLocks noGrp="1"/>
          </p:cNvSpPr>
          <p:nvPr>
            <p:ph type="pic" sz="quarter" idx="13"/>
          </p:nvPr>
        </p:nvSpPr>
        <p:spPr>
          <a:xfrm>
            <a:off x="1878275" y="1109256"/>
            <a:ext cx="1381868" cy="1392041"/>
          </a:xfrm>
          <a:prstGeom prst="ellipse">
            <a:avLst/>
          </a:prstGeom>
          <a:solidFill>
            <a:schemeClr val="bg1"/>
          </a:solidFill>
        </p:spPr>
        <p:txBody>
          <a:bodyPr tIns="36000" bIns="36000">
            <a:noAutofit/>
          </a:bodyPr>
          <a:lstStyle>
            <a:lvl1pPr marL="0" indent="0" algn="ctr">
              <a:buFontTx/>
              <a:buNone/>
              <a:defRPr sz="1200">
                <a:solidFill>
                  <a:srgbClr val="002B5C"/>
                </a:solidFill>
              </a:defRPr>
            </a:lvl1pPr>
          </a:lstStyle>
          <a:p>
            <a:r>
              <a:rPr lang="en-US"/>
              <a:t>Click icon to add picture</a:t>
            </a:r>
          </a:p>
        </p:txBody>
      </p:sp>
      <p:sp>
        <p:nvSpPr>
          <p:cNvPr id="26" name="Text Placeholder 25">
            <a:extLst>
              <a:ext uri="{FF2B5EF4-FFF2-40B4-BE49-F238E27FC236}">
                <a16:creationId xmlns:a16="http://schemas.microsoft.com/office/drawing/2014/main" id="{F6A75C11-897C-B048-A39E-93197F2BD0A5}"/>
              </a:ext>
            </a:extLst>
          </p:cNvPr>
          <p:cNvSpPr>
            <a:spLocks noGrp="1"/>
          </p:cNvSpPr>
          <p:nvPr>
            <p:ph type="body" sz="quarter" idx="21" hasCustomPrompt="1"/>
          </p:nvPr>
        </p:nvSpPr>
        <p:spPr>
          <a:xfrm>
            <a:off x="953265" y="2539217"/>
            <a:ext cx="3243954" cy="381914"/>
          </a:xfrm>
          <a:prstGeom prst="rect">
            <a:avLst/>
          </a:prstGeom>
        </p:spPr>
        <p:txBody>
          <a:bodyPr>
            <a:noAutofit/>
          </a:bodyPr>
          <a:lstStyle>
            <a:lvl1pPr marL="0" indent="0" algn="ctr">
              <a:buFontTx/>
              <a:buNone/>
              <a:defRPr sz="1300" b="1"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NAME SURNAME</a:t>
            </a:r>
          </a:p>
        </p:txBody>
      </p:sp>
      <p:sp>
        <p:nvSpPr>
          <p:cNvPr id="28" name="Text Placeholder 25">
            <a:extLst>
              <a:ext uri="{FF2B5EF4-FFF2-40B4-BE49-F238E27FC236}">
                <a16:creationId xmlns:a16="http://schemas.microsoft.com/office/drawing/2014/main" id="{64759232-780D-1642-AAF6-3D5B78D6F0C6}"/>
              </a:ext>
            </a:extLst>
          </p:cNvPr>
          <p:cNvSpPr>
            <a:spLocks noGrp="1"/>
          </p:cNvSpPr>
          <p:nvPr>
            <p:ph type="body" sz="quarter" idx="23" hasCustomPrompt="1"/>
          </p:nvPr>
        </p:nvSpPr>
        <p:spPr>
          <a:xfrm>
            <a:off x="946671" y="2807746"/>
            <a:ext cx="3257143" cy="258183"/>
          </a:xfrm>
          <a:prstGeom prst="rect">
            <a:avLst/>
          </a:prstGeom>
        </p:spPr>
        <p:txBody>
          <a:bodyPr>
            <a:noAutofit/>
          </a:bodyPr>
          <a:lstStyle>
            <a:lvl1pPr marL="0" indent="0" algn="ctr">
              <a:buFontTx/>
              <a:buNone/>
              <a:defRPr sz="1000" b="0"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TITLE, COMPANY</a:t>
            </a:r>
          </a:p>
        </p:txBody>
      </p:sp>
      <p:sp>
        <p:nvSpPr>
          <p:cNvPr id="33" name="Text Placeholder 25">
            <a:extLst>
              <a:ext uri="{FF2B5EF4-FFF2-40B4-BE49-F238E27FC236}">
                <a16:creationId xmlns:a16="http://schemas.microsoft.com/office/drawing/2014/main" id="{C042E0AE-766B-114D-97EB-9AD280B10769}"/>
              </a:ext>
            </a:extLst>
          </p:cNvPr>
          <p:cNvSpPr>
            <a:spLocks noGrp="1"/>
          </p:cNvSpPr>
          <p:nvPr>
            <p:ph type="body" sz="quarter" idx="25" hasCustomPrompt="1"/>
          </p:nvPr>
        </p:nvSpPr>
        <p:spPr>
          <a:xfrm>
            <a:off x="953265" y="4976058"/>
            <a:ext cx="3243954" cy="381914"/>
          </a:xfrm>
          <a:prstGeom prst="rect">
            <a:avLst/>
          </a:prstGeom>
        </p:spPr>
        <p:txBody>
          <a:bodyPr>
            <a:noAutofit/>
          </a:bodyPr>
          <a:lstStyle>
            <a:lvl1pPr marL="0" indent="0" algn="ctr">
              <a:buFontTx/>
              <a:buNone/>
              <a:defRPr sz="1300" b="1"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NAME SURNAME</a:t>
            </a:r>
          </a:p>
        </p:txBody>
      </p:sp>
      <p:sp>
        <p:nvSpPr>
          <p:cNvPr id="34" name="Text Placeholder 25">
            <a:extLst>
              <a:ext uri="{FF2B5EF4-FFF2-40B4-BE49-F238E27FC236}">
                <a16:creationId xmlns:a16="http://schemas.microsoft.com/office/drawing/2014/main" id="{99AAB971-0FF9-0E4A-A99A-78857AE823F4}"/>
              </a:ext>
            </a:extLst>
          </p:cNvPr>
          <p:cNvSpPr>
            <a:spLocks noGrp="1"/>
          </p:cNvSpPr>
          <p:nvPr>
            <p:ph type="body" sz="quarter" idx="26" hasCustomPrompt="1"/>
          </p:nvPr>
        </p:nvSpPr>
        <p:spPr>
          <a:xfrm>
            <a:off x="946671" y="5244587"/>
            <a:ext cx="3257143" cy="258183"/>
          </a:xfrm>
          <a:prstGeom prst="rect">
            <a:avLst/>
          </a:prstGeom>
        </p:spPr>
        <p:txBody>
          <a:bodyPr>
            <a:noAutofit/>
          </a:bodyPr>
          <a:lstStyle>
            <a:lvl1pPr marL="0" indent="0" algn="ctr">
              <a:buFontTx/>
              <a:buNone/>
              <a:defRPr sz="1000" b="0"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TITLE, COMPANY</a:t>
            </a:r>
          </a:p>
        </p:txBody>
      </p:sp>
      <p:sp>
        <p:nvSpPr>
          <p:cNvPr id="36" name="Text Placeholder 25">
            <a:extLst>
              <a:ext uri="{FF2B5EF4-FFF2-40B4-BE49-F238E27FC236}">
                <a16:creationId xmlns:a16="http://schemas.microsoft.com/office/drawing/2014/main" id="{D6DFDAF8-9EF8-9A4B-9550-E7417CCBFA6F}"/>
              </a:ext>
            </a:extLst>
          </p:cNvPr>
          <p:cNvSpPr>
            <a:spLocks noGrp="1"/>
          </p:cNvSpPr>
          <p:nvPr>
            <p:ph type="body" sz="quarter" idx="28" hasCustomPrompt="1"/>
          </p:nvPr>
        </p:nvSpPr>
        <p:spPr>
          <a:xfrm>
            <a:off x="4468792" y="2539217"/>
            <a:ext cx="3243954" cy="381914"/>
          </a:xfrm>
          <a:prstGeom prst="rect">
            <a:avLst/>
          </a:prstGeom>
        </p:spPr>
        <p:txBody>
          <a:bodyPr>
            <a:noAutofit/>
          </a:bodyPr>
          <a:lstStyle>
            <a:lvl1pPr marL="0" indent="0" algn="ctr">
              <a:buFontTx/>
              <a:buNone/>
              <a:defRPr sz="1300" b="1"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NAME SURNAME</a:t>
            </a:r>
          </a:p>
        </p:txBody>
      </p:sp>
      <p:sp>
        <p:nvSpPr>
          <p:cNvPr id="37" name="Text Placeholder 25">
            <a:extLst>
              <a:ext uri="{FF2B5EF4-FFF2-40B4-BE49-F238E27FC236}">
                <a16:creationId xmlns:a16="http://schemas.microsoft.com/office/drawing/2014/main" id="{1B943659-1D33-0645-9D30-1A54B2587930}"/>
              </a:ext>
            </a:extLst>
          </p:cNvPr>
          <p:cNvSpPr>
            <a:spLocks noGrp="1"/>
          </p:cNvSpPr>
          <p:nvPr>
            <p:ph type="body" sz="quarter" idx="29" hasCustomPrompt="1"/>
          </p:nvPr>
        </p:nvSpPr>
        <p:spPr>
          <a:xfrm>
            <a:off x="4462198" y="2807746"/>
            <a:ext cx="3257143" cy="258183"/>
          </a:xfrm>
          <a:prstGeom prst="rect">
            <a:avLst/>
          </a:prstGeom>
        </p:spPr>
        <p:txBody>
          <a:bodyPr>
            <a:noAutofit/>
          </a:bodyPr>
          <a:lstStyle>
            <a:lvl1pPr marL="0" indent="0" algn="ctr">
              <a:buFontTx/>
              <a:buNone/>
              <a:defRPr sz="1000" b="0"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TITLE, COMPANY</a:t>
            </a:r>
          </a:p>
        </p:txBody>
      </p:sp>
      <p:sp>
        <p:nvSpPr>
          <p:cNvPr id="39" name="Text Placeholder 25">
            <a:extLst>
              <a:ext uri="{FF2B5EF4-FFF2-40B4-BE49-F238E27FC236}">
                <a16:creationId xmlns:a16="http://schemas.microsoft.com/office/drawing/2014/main" id="{2B869610-0399-ED46-B3F9-A85B95D5D862}"/>
              </a:ext>
            </a:extLst>
          </p:cNvPr>
          <p:cNvSpPr>
            <a:spLocks noGrp="1"/>
          </p:cNvSpPr>
          <p:nvPr>
            <p:ph type="body" sz="quarter" idx="31" hasCustomPrompt="1"/>
          </p:nvPr>
        </p:nvSpPr>
        <p:spPr>
          <a:xfrm>
            <a:off x="4468792" y="4976058"/>
            <a:ext cx="3243954" cy="381914"/>
          </a:xfrm>
          <a:prstGeom prst="rect">
            <a:avLst/>
          </a:prstGeom>
        </p:spPr>
        <p:txBody>
          <a:bodyPr>
            <a:noAutofit/>
          </a:bodyPr>
          <a:lstStyle>
            <a:lvl1pPr marL="0" indent="0" algn="ctr">
              <a:buFontTx/>
              <a:buNone/>
              <a:defRPr sz="1300" b="1"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NAME SURNAME</a:t>
            </a:r>
          </a:p>
        </p:txBody>
      </p:sp>
      <p:sp>
        <p:nvSpPr>
          <p:cNvPr id="40" name="Text Placeholder 25">
            <a:extLst>
              <a:ext uri="{FF2B5EF4-FFF2-40B4-BE49-F238E27FC236}">
                <a16:creationId xmlns:a16="http://schemas.microsoft.com/office/drawing/2014/main" id="{D1FAADC6-3619-974E-9FBB-EEFAD7833FA4}"/>
              </a:ext>
            </a:extLst>
          </p:cNvPr>
          <p:cNvSpPr>
            <a:spLocks noGrp="1"/>
          </p:cNvSpPr>
          <p:nvPr>
            <p:ph type="body" sz="quarter" idx="32" hasCustomPrompt="1"/>
          </p:nvPr>
        </p:nvSpPr>
        <p:spPr>
          <a:xfrm>
            <a:off x="4462198" y="5244587"/>
            <a:ext cx="3257143" cy="258183"/>
          </a:xfrm>
          <a:prstGeom prst="rect">
            <a:avLst/>
          </a:prstGeom>
        </p:spPr>
        <p:txBody>
          <a:bodyPr>
            <a:noAutofit/>
          </a:bodyPr>
          <a:lstStyle>
            <a:lvl1pPr marL="0" indent="0" algn="ctr">
              <a:buFontTx/>
              <a:buNone/>
              <a:defRPr sz="1000" b="0"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TITLE, COMPANY</a:t>
            </a:r>
          </a:p>
        </p:txBody>
      </p:sp>
      <p:sp>
        <p:nvSpPr>
          <p:cNvPr id="42" name="Text Placeholder 25">
            <a:extLst>
              <a:ext uri="{FF2B5EF4-FFF2-40B4-BE49-F238E27FC236}">
                <a16:creationId xmlns:a16="http://schemas.microsoft.com/office/drawing/2014/main" id="{07AFD0D4-75FE-164F-9872-509F04A66E68}"/>
              </a:ext>
            </a:extLst>
          </p:cNvPr>
          <p:cNvSpPr>
            <a:spLocks noGrp="1"/>
          </p:cNvSpPr>
          <p:nvPr>
            <p:ph type="body" sz="quarter" idx="34" hasCustomPrompt="1"/>
          </p:nvPr>
        </p:nvSpPr>
        <p:spPr>
          <a:xfrm>
            <a:off x="7963358" y="2539217"/>
            <a:ext cx="3243954" cy="381914"/>
          </a:xfrm>
          <a:prstGeom prst="rect">
            <a:avLst/>
          </a:prstGeom>
        </p:spPr>
        <p:txBody>
          <a:bodyPr>
            <a:noAutofit/>
          </a:bodyPr>
          <a:lstStyle>
            <a:lvl1pPr marL="0" indent="0" algn="ctr">
              <a:buFontTx/>
              <a:buNone/>
              <a:defRPr sz="1300" b="1"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NAME SURNAME</a:t>
            </a:r>
          </a:p>
        </p:txBody>
      </p:sp>
      <p:sp>
        <p:nvSpPr>
          <p:cNvPr id="43" name="Text Placeholder 25">
            <a:extLst>
              <a:ext uri="{FF2B5EF4-FFF2-40B4-BE49-F238E27FC236}">
                <a16:creationId xmlns:a16="http://schemas.microsoft.com/office/drawing/2014/main" id="{F1C1BB5B-1A23-314A-917F-C26E5BBE6867}"/>
              </a:ext>
            </a:extLst>
          </p:cNvPr>
          <p:cNvSpPr>
            <a:spLocks noGrp="1"/>
          </p:cNvSpPr>
          <p:nvPr>
            <p:ph type="body" sz="quarter" idx="35" hasCustomPrompt="1"/>
          </p:nvPr>
        </p:nvSpPr>
        <p:spPr>
          <a:xfrm>
            <a:off x="7956764" y="2807746"/>
            <a:ext cx="3257143" cy="258183"/>
          </a:xfrm>
          <a:prstGeom prst="rect">
            <a:avLst/>
          </a:prstGeom>
        </p:spPr>
        <p:txBody>
          <a:bodyPr>
            <a:noAutofit/>
          </a:bodyPr>
          <a:lstStyle>
            <a:lvl1pPr marL="0" indent="0" algn="ctr">
              <a:buFontTx/>
              <a:buNone/>
              <a:defRPr sz="1000" b="0"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TITLE, COMPANY</a:t>
            </a:r>
          </a:p>
        </p:txBody>
      </p:sp>
      <p:sp>
        <p:nvSpPr>
          <p:cNvPr id="45" name="Text Placeholder 25">
            <a:extLst>
              <a:ext uri="{FF2B5EF4-FFF2-40B4-BE49-F238E27FC236}">
                <a16:creationId xmlns:a16="http://schemas.microsoft.com/office/drawing/2014/main" id="{226A4268-C6A4-3945-A806-2E70000D10D5}"/>
              </a:ext>
            </a:extLst>
          </p:cNvPr>
          <p:cNvSpPr>
            <a:spLocks noGrp="1"/>
          </p:cNvSpPr>
          <p:nvPr>
            <p:ph type="body" sz="quarter" idx="37" hasCustomPrompt="1"/>
          </p:nvPr>
        </p:nvSpPr>
        <p:spPr>
          <a:xfrm>
            <a:off x="7963358" y="4976058"/>
            <a:ext cx="3243954" cy="381914"/>
          </a:xfrm>
          <a:prstGeom prst="rect">
            <a:avLst/>
          </a:prstGeom>
        </p:spPr>
        <p:txBody>
          <a:bodyPr>
            <a:noAutofit/>
          </a:bodyPr>
          <a:lstStyle>
            <a:lvl1pPr marL="0" indent="0" algn="ctr">
              <a:buFontTx/>
              <a:buNone/>
              <a:defRPr sz="1300" b="1"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NAME SURNAME</a:t>
            </a:r>
          </a:p>
        </p:txBody>
      </p:sp>
      <p:sp>
        <p:nvSpPr>
          <p:cNvPr id="46" name="Text Placeholder 25">
            <a:extLst>
              <a:ext uri="{FF2B5EF4-FFF2-40B4-BE49-F238E27FC236}">
                <a16:creationId xmlns:a16="http://schemas.microsoft.com/office/drawing/2014/main" id="{C55DD5BF-D658-564C-90EE-B089D9284CB6}"/>
              </a:ext>
            </a:extLst>
          </p:cNvPr>
          <p:cNvSpPr>
            <a:spLocks noGrp="1"/>
          </p:cNvSpPr>
          <p:nvPr>
            <p:ph type="body" sz="quarter" idx="38" hasCustomPrompt="1"/>
          </p:nvPr>
        </p:nvSpPr>
        <p:spPr>
          <a:xfrm>
            <a:off x="7956764" y="5244587"/>
            <a:ext cx="3257143" cy="258183"/>
          </a:xfrm>
          <a:prstGeom prst="rect">
            <a:avLst/>
          </a:prstGeom>
        </p:spPr>
        <p:txBody>
          <a:bodyPr>
            <a:noAutofit/>
          </a:bodyPr>
          <a:lstStyle>
            <a:lvl1pPr marL="0" indent="0" algn="ctr">
              <a:buFontTx/>
              <a:buNone/>
              <a:defRPr sz="1000" b="0"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TITLE, COMPANY</a:t>
            </a:r>
          </a:p>
        </p:txBody>
      </p:sp>
      <p:sp>
        <p:nvSpPr>
          <p:cNvPr id="25" name="Picture Placeholder 8">
            <a:extLst>
              <a:ext uri="{FF2B5EF4-FFF2-40B4-BE49-F238E27FC236}">
                <a16:creationId xmlns:a16="http://schemas.microsoft.com/office/drawing/2014/main" id="{9CC00BA6-D606-6140-AD44-CCF713C5E0C5}"/>
              </a:ext>
            </a:extLst>
          </p:cNvPr>
          <p:cNvSpPr>
            <a:spLocks noGrp="1"/>
          </p:cNvSpPr>
          <p:nvPr>
            <p:ph type="pic" sz="quarter" idx="39"/>
          </p:nvPr>
        </p:nvSpPr>
        <p:spPr>
          <a:xfrm>
            <a:off x="5375920" y="1109256"/>
            <a:ext cx="1381868" cy="1392041"/>
          </a:xfrm>
          <a:prstGeom prst="ellipse">
            <a:avLst/>
          </a:prstGeom>
          <a:solidFill>
            <a:schemeClr val="bg1"/>
          </a:solidFill>
        </p:spPr>
        <p:txBody>
          <a:bodyPr tIns="36000" bIns="36000">
            <a:noAutofit/>
          </a:bodyPr>
          <a:lstStyle>
            <a:lvl1pPr marL="0" indent="0" algn="ctr">
              <a:buFontTx/>
              <a:buNone/>
              <a:defRPr sz="1200">
                <a:solidFill>
                  <a:srgbClr val="002B5C"/>
                </a:solidFill>
              </a:defRPr>
            </a:lvl1pPr>
          </a:lstStyle>
          <a:p>
            <a:r>
              <a:rPr lang="en-US"/>
              <a:t>Click icon to add picture</a:t>
            </a:r>
          </a:p>
        </p:txBody>
      </p:sp>
      <p:sp>
        <p:nvSpPr>
          <p:cNvPr id="27" name="Picture Placeholder 8">
            <a:extLst>
              <a:ext uri="{FF2B5EF4-FFF2-40B4-BE49-F238E27FC236}">
                <a16:creationId xmlns:a16="http://schemas.microsoft.com/office/drawing/2014/main" id="{F7A19CC7-83C8-AD43-83A4-7D8E86EF0D43}"/>
              </a:ext>
            </a:extLst>
          </p:cNvPr>
          <p:cNvSpPr>
            <a:spLocks noGrp="1"/>
          </p:cNvSpPr>
          <p:nvPr>
            <p:ph type="pic" sz="quarter" idx="40"/>
          </p:nvPr>
        </p:nvSpPr>
        <p:spPr>
          <a:xfrm>
            <a:off x="8904312" y="1109256"/>
            <a:ext cx="1381868" cy="1392041"/>
          </a:xfrm>
          <a:prstGeom prst="ellipse">
            <a:avLst/>
          </a:prstGeom>
          <a:solidFill>
            <a:schemeClr val="bg1"/>
          </a:solidFill>
        </p:spPr>
        <p:txBody>
          <a:bodyPr tIns="36000" bIns="36000">
            <a:noAutofit/>
          </a:bodyPr>
          <a:lstStyle>
            <a:lvl1pPr marL="0" indent="0" algn="ctr">
              <a:buFontTx/>
              <a:buNone/>
              <a:defRPr sz="1200">
                <a:solidFill>
                  <a:srgbClr val="002B5C"/>
                </a:solidFill>
              </a:defRPr>
            </a:lvl1pPr>
          </a:lstStyle>
          <a:p>
            <a:r>
              <a:rPr lang="en-US"/>
              <a:t>Click icon to add picture</a:t>
            </a:r>
          </a:p>
        </p:txBody>
      </p:sp>
      <p:sp>
        <p:nvSpPr>
          <p:cNvPr id="29" name="Picture Placeholder 8">
            <a:extLst>
              <a:ext uri="{FF2B5EF4-FFF2-40B4-BE49-F238E27FC236}">
                <a16:creationId xmlns:a16="http://schemas.microsoft.com/office/drawing/2014/main" id="{0A288E6C-A1C5-EC49-9FDF-65AEB8338DF9}"/>
              </a:ext>
            </a:extLst>
          </p:cNvPr>
          <p:cNvSpPr>
            <a:spLocks noGrp="1"/>
          </p:cNvSpPr>
          <p:nvPr>
            <p:ph type="pic" sz="quarter" idx="41"/>
          </p:nvPr>
        </p:nvSpPr>
        <p:spPr>
          <a:xfrm>
            <a:off x="1878275" y="3501192"/>
            <a:ext cx="1381868" cy="1392041"/>
          </a:xfrm>
          <a:prstGeom prst="ellipse">
            <a:avLst/>
          </a:prstGeom>
          <a:solidFill>
            <a:schemeClr val="bg1"/>
          </a:solidFill>
        </p:spPr>
        <p:txBody>
          <a:bodyPr tIns="36000" bIns="36000">
            <a:noAutofit/>
          </a:bodyPr>
          <a:lstStyle>
            <a:lvl1pPr marL="0" indent="0" algn="ctr">
              <a:buFontTx/>
              <a:buNone/>
              <a:defRPr sz="1200">
                <a:solidFill>
                  <a:srgbClr val="002B5C"/>
                </a:solidFill>
              </a:defRPr>
            </a:lvl1pPr>
          </a:lstStyle>
          <a:p>
            <a:r>
              <a:rPr lang="en-US"/>
              <a:t>Click icon to add picture</a:t>
            </a:r>
          </a:p>
        </p:txBody>
      </p:sp>
      <p:sp>
        <p:nvSpPr>
          <p:cNvPr id="30" name="Picture Placeholder 8">
            <a:extLst>
              <a:ext uri="{FF2B5EF4-FFF2-40B4-BE49-F238E27FC236}">
                <a16:creationId xmlns:a16="http://schemas.microsoft.com/office/drawing/2014/main" id="{4DEAE587-E65D-3247-AE82-DD7885722740}"/>
              </a:ext>
            </a:extLst>
          </p:cNvPr>
          <p:cNvSpPr>
            <a:spLocks noGrp="1"/>
          </p:cNvSpPr>
          <p:nvPr>
            <p:ph type="pic" sz="quarter" idx="42"/>
          </p:nvPr>
        </p:nvSpPr>
        <p:spPr>
          <a:xfrm>
            <a:off x="5375920" y="3501192"/>
            <a:ext cx="1381868" cy="1392041"/>
          </a:xfrm>
          <a:prstGeom prst="ellipse">
            <a:avLst/>
          </a:prstGeom>
          <a:solidFill>
            <a:schemeClr val="bg1"/>
          </a:solidFill>
        </p:spPr>
        <p:txBody>
          <a:bodyPr tIns="36000" bIns="36000">
            <a:noAutofit/>
          </a:bodyPr>
          <a:lstStyle>
            <a:lvl1pPr marL="0" indent="0" algn="ctr">
              <a:buFontTx/>
              <a:buNone/>
              <a:defRPr sz="1200">
                <a:solidFill>
                  <a:srgbClr val="002B5C"/>
                </a:solidFill>
              </a:defRPr>
            </a:lvl1pPr>
          </a:lstStyle>
          <a:p>
            <a:r>
              <a:rPr lang="en-US"/>
              <a:t>Click icon to add picture</a:t>
            </a:r>
          </a:p>
        </p:txBody>
      </p:sp>
      <p:sp>
        <p:nvSpPr>
          <p:cNvPr id="31" name="Picture Placeholder 8">
            <a:extLst>
              <a:ext uri="{FF2B5EF4-FFF2-40B4-BE49-F238E27FC236}">
                <a16:creationId xmlns:a16="http://schemas.microsoft.com/office/drawing/2014/main" id="{F82C2A63-9A64-094A-A532-7A2BA3970E2F}"/>
              </a:ext>
            </a:extLst>
          </p:cNvPr>
          <p:cNvSpPr>
            <a:spLocks noGrp="1"/>
          </p:cNvSpPr>
          <p:nvPr>
            <p:ph type="pic" sz="quarter" idx="43"/>
          </p:nvPr>
        </p:nvSpPr>
        <p:spPr>
          <a:xfrm>
            <a:off x="8904312" y="3501192"/>
            <a:ext cx="1381868" cy="1392041"/>
          </a:xfrm>
          <a:prstGeom prst="ellipse">
            <a:avLst/>
          </a:prstGeom>
          <a:solidFill>
            <a:schemeClr val="bg1"/>
          </a:solidFill>
        </p:spPr>
        <p:txBody>
          <a:bodyPr tIns="36000" bIns="36000">
            <a:noAutofit/>
          </a:bodyPr>
          <a:lstStyle>
            <a:lvl1pPr marL="0" indent="0" algn="ctr">
              <a:buFontTx/>
              <a:buNone/>
              <a:defRPr sz="1200">
                <a:solidFill>
                  <a:srgbClr val="002B5C"/>
                </a:solidFill>
              </a:defRPr>
            </a:lvl1pPr>
          </a:lstStyle>
          <a:p>
            <a:r>
              <a:rPr lang="en-US"/>
              <a:t>Click icon to add picture</a:t>
            </a:r>
          </a:p>
        </p:txBody>
      </p:sp>
      <p:sp>
        <p:nvSpPr>
          <p:cNvPr id="32" name="Title Placeholder 1">
            <a:extLst>
              <a:ext uri="{FF2B5EF4-FFF2-40B4-BE49-F238E27FC236}">
                <a16:creationId xmlns:a16="http://schemas.microsoft.com/office/drawing/2014/main" id="{0965C745-3401-B548-8914-3AEA4EC2A2ED}"/>
              </a:ext>
            </a:extLst>
          </p:cNvPr>
          <p:cNvSpPr>
            <a:spLocks noGrp="1"/>
          </p:cNvSpPr>
          <p:nvPr>
            <p:ph type="title"/>
          </p:nvPr>
        </p:nvSpPr>
        <p:spPr>
          <a:xfrm>
            <a:off x="334963" y="260350"/>
            <a:ext cx="11522075" cy="755650"/>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p>
        </p:txBody>
      </p:sp>
      <p:cxnSp>
        <p:nvCxnSpPr>
          <p:cNvPr id="38" name="Straight Connector 37">
            <a:extLst>
              <a:ext uri="{FF2B5EF4-FFF2-40B4-BE49-F238E27FC236}">
                <a16:creationId xmlns:a16="http://schemas.microsoft.com/office/drawing/2014/main" id="{6928C2C4-F6BE-D846-8245-0180D37AC25D}"/>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sp>
        <p:nvSpPr>
          <p:cNvPr id="52" name="Footer Placeholder 4">
            <a:extLst>
              <a:ext uri="{FF2B5EF4-FFF2-40B4-BE49-F238E27FC236}">
                <a16:creationId xmlns:a16="http://schemas.microsoft.com/office/drawing/2014/main" id="{483339F5-1642-48D5-9938-47B349F5327A}"/>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
        <p:nvSpPr>
          <p:cNvPr id="41" name="TextBox 40">
            <a:extLst>
              <a:ext uri="{FF2B5EF4-FFF2-40B4-BE49-F238E27FC236}">
                <a16:creationId xmlns:a16="http://schemas.microsoft.com/office/drawing/2014/main" id="{2AFAA0F6-8A70-7B40-B7B4-60F5F59CF6E7}"/>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44" name="Graphic 43">
            <a:extLst>
              <a:ext uri="{FF2B5EF4-FFF2-40B4-BE49-F238E27FC236}">
                <a16:creationId xmlns:a16="http://schemas.microsoft.com/office/drawing/2014/main" id="{486596F1-5DE2-C346-B52B-52697A18296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700" y="6448910"/>
            <a:ext cx="849575" cy="228651"/>
          </a:xfrm>
          <a:prstGeom prst="rect">
            <a:avLst/>
          </a:prstGeom>
        </p:spPr>
      </p:pic>
      <p:pic>
        <p:nvPicPr>
          <p:cNvPr id="48" name="Picture 47">
            <a:extLst>
              <a:ext uri="{FF2B5EF4-FFF2-40B4-BE49-F238E27FC236}">
                <a16:creationId xmlns:a16="http://schemas.microsoft.com/office/drawing/2014/main" id="{DC7D7D14-DE45-469B-85C5-756964E9A538}"/>
              </a:ext>
            </a:extLst>
          </p:cNvPr>
          <p:cNvPicPr>
            <a:picLocks noChangeAspect="1"/>
          </p:cNvPicPr>
          <p:nvPr userDrawn="1"/>
        </p:nvPicPr>
        <p:blipFill>
          <a:blip r:embed="rId4"/>
          <a:srcRect/>
          <a:stretch/>
        </p:blipFill>
        <p:spPr>
          <a:xfrm>
            <a:off x="10023890" y="6416368"/>
            <a:ext cx="1873143" cy="329310"/>
          </a:xfrm>
          <a:prstGeom prst="rect">
            <a:avLst/>
          </a:prstGeom>
        </p:spPr>
      </p:pic>
    </p:spTree>
    <p:extLst>
      <p:ext uri="{BB962C8B-B14F-4D97-AF65-F5344CB8AC3E}">
        <p14:creationId xmlns:p14="http://schemas.microsoft.com/office/powerpoint/2010/main" val="13001957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eople detail">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E35EF28-A8D7-E34D-A44D-28773160A582}"/>
              </a:ext>
            </a:extLst>
          </p:cNvPr>
          <p:cNvSpPr/>
          <p:nvPr userDrawn="1"/>
        </p:nvSpPr>
        <p:spPr>
          <a:xfrm>
            <a:off x="0" y="0"/>
            <a:ext cx="12192000" cy="6228677"/>
          </a:xfrm>
          <a:prstGeom prst="rect">
            <a:avLst/>
          </a:prstGeom>
          <a:solidFill>
            <a:srgbClr val="002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Picture Placeholder 8">
            <a:extLst>
              <a:ext uri="{FF2B5EF4-FFF2-40B4-BE49-F238E27FC236}">
                <a16:creationId xmlns:a16="http://schemas.microsoft.com/office/drawing/2014/main" id="{571F3F67-F348-034D-B8CE-0B3D74EF04C8}"/>
              </a:ext>
            </a:extLst>
          </p:cNvPr>
          <p:cNvSpPr>
            <a:spLocks noGrp="1"/>
          </p:cNvSpPr>
          <p:nvPr>
            <p:ph type="pic" sz="quarter" idx="13"/>
          </p:nvPr>
        </p:nvSpPr>
        <p:spPr>
          <a:xfrm>
            <a:off x="2179979" y="1062475"/>
            <a:ext cx="912135" cy="918850"/>
          </a:xfrm>
          <a:prstGeom prst="ellipse">
            <a:avLst/>
          </a:prstGeom>
          <a:solidFill>
            <a:schemeClr val="bg1"/>
          </a:solidFill>
        </p:spPr>
        <p:txBody>
          <a:bodyPr tIns="36000" bIns="36000">
            <a:noAutofit/>
          </a:bodyPr>
          <a:lstStyle>
            <a:lvl1pPr marL="0" indent="0" algn="ctr">
              <a:buFontTx/>
              <a:buNone/>
              <a:defRPr sz="1200">
                <a:solidFill>
                  <a:srgbClr val="002B5C"/>
                </a:solidFill>
              </a:defRPr>
            </a:lvl1pPr>
          </a:lstStyle>
          <a:p>
            <a:r>
              <a:rPr lang="en-US"/>
              <a:t>Click icon to add picture</a:t>
            </a:r>
          </a:p>
        </p:txBody>
      </p:sp>
      <p:sp>
        <p:nvSpPr>
          <p:cNvPr id="7" name="Text Placeholder 25">
            <a:extLst>
              <a:ext uri="{FF2B5EF4-FFF2-40B4-BE49-F238E27FC236}">
                <a16:creationId xmlns:a16="http://schemas.microsoft.com/office/drawing/2014/main" id="{47F63B7A-6E44-334E-9F36-1094CBAE37DF}"/>
              </a:ext>
            </a:extLst>
          </p:cNvPr>
          <p:cNvSpPr>
            <a:spLocks noGrp="1"/>
          </p:cNvSpPr>
          <p:nvPr>
            <p:ph type="body" sz="quarter" idx="21" hasCustomPrompt="1"/>
          </p:nvPr>
        </p:nvSpPr>
        <p:spPr>
          <a:xfrm>
            <a:off x="1072006" y="1997725"/>
            <a:ext cx="3128081" cy="381914"/>
          </a:xfrm>
          <a:prstGeom prst="rect">
            <a:avLst/>
          </a:prstGeom>
        </p:spPr>
        <p:txBody>
          <a:bodyPr>
            <a:noAutofit/>
          </a:bodyPr>
          <a:lstStyle>
            <a:lvl1pPr marL="0" indent="0" algn="ctr">
              <a:buFontTx/>
              <a:buNone/>
              <a:defRPr sz="1100" b="1"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NAME SURNAME</a:t>
            </a:r>
          </a:p>
        </p:txBody>
      </p:sp>
      <p:sp>
        <p:nvSpPr>
          <p:cNvPr id="8" name="Text Placeholder 25">
            <a:extLst>
              <a:ext uri="{FF2B5EF4-FFF2-40B4-BE49-F238E27FC236}">
                <a16:creationId xmlns:a16="http://schemas.microsoft.com/office/drawing/2014/main" id="{71D14B25-C893-3940-A1DB-36E68BD92656}"/>
              </a:ext>
            </a:extLst>
          </p:cNvPr>
          <p:cNvSpPr>
            <a:spLocks noGrp="1"/>
          </p:cNvSpPr>
          <p:nvPr>
            <p:ph type="body" sz="quarter" idx="23" hasCustomPrompt="1"/>
          </p:nvPr>
        </p:nvSpPr>
        <p:spPr>
          <a:xfrm>
            <a:off x="1065647" y="2266254"/>
            <a:ext cx="3140799" cy="258183"/>
          </a:xfrm>
          <a:prstGeom prst="rect">
            <a:avLst/>
          </a:prstGeom>
        </p:spPr>
        <p:txBody>
          <a:bodyPr>
            <a:noAutofit/>
          </a:bodyPr>
          <a:lstStyle>
            <a:lvl1pPr marL="0" indent="0" algn="ctr">
              <a:buFontTx/>
              <a:buNone/>
              <a:defRPr sz="900" b="0"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TITLE, COMPANY</a:t>
            </a:r>
          </a:p>
        </p:txBody>
      </p:sp>
      <p:sp>
        <p:nvSpPr>
          <p:cNvPr id="27" name="Text Placeholder 26">
            <a:extLst>
              <a:ext uri="{FF2B5EF4-FFF2-40B4-BE49-F238E27FC236}">
                <a16:creationId xmlns:a16="http://schemas.microsoft.com/office/drawing/2014/main" id="{211A6ECC-48F0-D04E-8C2C-3AD0E1D6A530}"/>
              </a:ext>
            </a:extLst>
          </p:cNvPr>
          <p:cNvSpPr>
            <a:spLocks noGrp="1"/>
          </p:cNvSpPr>
          <p:nvPr>
            <p:ph type="body" sz="quarter" idx="24"/>
          </p:nvPr>
        </p:nvSpPr>
        <p:spPr>
          <a:xfrm>
            <a:off x="1058149" y="2536632"/>
            <a:ext cx="3155795" cy="1019650"/>
          </a:xfrm>
          <a:prstGeom prst="rect">
            <a:avLst/>
          </a:prstGeom>
        </p:spPr>
        <p:txBody>
          <a:bodyPr>
            <a:noAutofit/>
          </a:bodyPr>
          <a:lstStyle>
            <a:lvl1pPr marL="228600" indent="-228600">
              <a:lnSpc>
                <a:spcPct val="100000"/>
              </a:lnSpc>
              <a:spcAft>
                <a:spcPts val="0"/>
              </a:spcAft>
              <a:buFont typeface="Arial" panose="020B0604020202020204" pitchFamily="34" charset="0"/>
              <a:buChar char="•"/>
              <a:defRPr sz="1100">
                <a:solidFill>
                  <a:schemeClr val="bg1"/>
                </a:solidFill>
              </a:defRPr>
            </a:lvl1pPr>
            <a:lvl2pPr marL="685800" indent="-228600">
              <a:lnSpc>
                <a:spcPct val="100000"/>
              </a:lnSpc>
              <a:spcBef>
                <a:spcPts val="1000"/>
              </a:spcBef>
              <a:spcAft>
                <a:spcPts val="0"/>
              </a:spcAft>
              <a:buFont typeface="Arial" panose="020B0604020202020204" pitchFamily="34" charset="0"/>
              <a:buChar char="•"/>
              <a:defRPr sz="1100">
                <a:solidFill>
                  <a:schemeClr val="bg1"/>
                </a:solidFill>
              </a:defRPr>
            </a:lvl2pPr>
            <a:lvl3pPr marL="1143000" indent="-228600">
              <a:lnSpc>
                <a:spcPct val="100000"/>
              </a:lnSpc>
              <a:spcBef>
                <a:spcPts val="1000"/>
              </a:spcBef>
              <a:spcAft>
                <a:spcPts val="0"/>
              </a:spcAft>
              <a:buFont typeface="Arial" panose="020B0604020202020204" pitchFamily="34" charset="0"/>
              <a:buChar char="•"/>
              <a:defRPr sz="1100">
                <a:solidFill>
                  <a:schemeClr val="bg1"/>
                </a:solidFill>
              </a:defRPr>
            </a:lvl3pPr>
            <a:lvl4pPr marL="1600200" indent="-228600">
              <a:lnSpc>
                <a:spcPct val="100000"/>
              </a:lnSpc>
              <a:spcBef>
                <a:spcPts val="1000"/>
              </a:spcBef>
              <a:spcAft>
                <a:spcPts val="0"/>
              </a:spcAft>
              <a:buFont typeface="Arial" panose="020B0604020202020204" pitchFamily="34" charset="0"/>
              <a:buChar char="•"/>
              <a:defRPr sz="1100">
                <a:solidFill>
                  <a:schemeClr val="bg1"/>
                </a:solidFill>
              </a:defRPr>
            </a:lvl4pPr>
            <a:lvl5pPr marL="2057400" indent="-228600">
              <a:lnSpc>
                <a:spcPct val="100000"/>
              </a:lnSpc>
              <a:spcBef>
                <a:spcPts val="1000"/>
              </a:spcBef>
              <a:spcAft>
                <a:spcPts val="0"/>
              </a:spcAft>
              <a:buFont typeface="Arial" panose="020B0604020202020204" pitchFamily="34" charset="0"/>
              <a:buChar cha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Picture Placeholder 8">
            <a:extLst>
              <a:ext uri="{FF2B5EF4-FFF2-40B4-BE49-F238E27FC236}">
                <a16:creationId xmlns:a16="http://schemas.microsoft.com/office/drawing/2014/main" id="{A374F820-8EF4-364E-87C0-801D43EB81F5}"/>
              </a:ext>
            </a:extLst>
          </p:cNvPr>
          <p:cNvSpPr>
            <a:spLocks noGrp="1"/>
          </p:cNvSpPr>
          <p:nvPr>
            <p:ph type="pic" sz="quarter" idx="25"/>
          </p:nvPr>
        </p:nvSpPr>
        <p:spPr>
          <a:xfrm>
            <a:off x="5541759" y="1062475"/>
            <a:ext cx="912135" cy="918850"/>
          </a:xfrm>
          <a:prstGeom prst="ellipse">
            <a:avLst/>
          </a:prstGeom>
          <a:solidFill>
            <a:schemeClr val="bg1"/>
          </a:solidFill>
        </p:spPr>
        <p:txBody>
          <a:bodyPr tIns="36000" bIns="36000">
            <a:noAutofit/>
          </a:bodyPr>
          <a:lstStyle>
            <a:lvl1pPr marL="0" indent="0" algn="ctr">
              <a:buFontTx/>
              <a:buNone/>
              <a:defRPr sz="1200">
                <a:solidFill>
                  <a:srgbClr val="002B5C"/>
                </a:solidFill>
              </a:defRPr>
            </a:lvl1pPr>
          </a:lstStyle>
          <a:p>
            <a:r>
              <a:rPr lang="en-US"/>
              <a:t>Click icon to add picture</a:t>
            </a:r>
          </a:p>
        </p:txBody>
      </p:sp>
      <p:sp>
        <p:nvSpPr>
          <p:cNvPr id="30" name="Text Placeholder 25">
            <a:extLst>
              <a:ext uri="{FF2B5EF4-FFF2-40B4-BE49-F238E27FC236}">
                <a16:creationId xmlns:a16="http://schemas.microsoft.com/office/drawing/2014/main" id="{1661177E-8154-4348-BF35-BD2EEC6BDB45}"/>
              </a:ext>
            </a:extLst>
          </p:cNvPr>
          <p:cNvSpPr>
            <a:spLocks noGrp="1"/>
          </p:cNvSpPr>
          <p:nvPr>
            <p:ph type="body" sz="quarter" idx="26" hasCustomPrompt="1"/>
          </p:nvPr>
        </p:nvSpPr>
        <p:spPr>
          <a:xfrm>
            <a:off x="4433786" y="1997725"/>
            <a:ext cx="3128081" cy="381914"/>
          </a:xfrm>
          <a:prstGeom prst="rect">
            <a:avLst/>
          </a:prstGeom>
        </p:spPr>
        <p:txBody>
          <a:bodyPr>
            <a:noAutofit/>
          </a:bodyPr>
          <a:lstStyle>
            <a:lvl1pPr marL="0" indent="0" algn="ctr">
              <a:buFontTx/>
              <a:buNone/>
              <a:defRPr sz="1100" b="1"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NAME SURNAME</a:t>
            </a:r>
          </a:p>
        </p:txBody>
      </p:sp>
      <p:sp>
        <p:nvSpPr>
          <p:cNvPr id="31" name="Text Placeholder 25">
            <a:extLst>
              <a:ext uri="{FF2B5EF4-FFF2-40B4-BE49-F238E27FC236}">
                <a16:creationId xmlns:a16="http://schemas.microsoft.com/office/drawing/2014/main" id="{FF8E10FD-8F60-F147-A13A-A2B87C30F78C}"/>
              </a:ext>
            </a:extLst>
          </p:cNvPr>
          <p:cNvSpPr>
            <a:spLocks noGrp="1"/>
          </p:cNvSpPr>
          <p:nvPr>
            <p:ph type="body" sz="quarter" idx="27" hasCustomPrompt="1"/>
          </p:nvPr>
        </p:nvSpPr>
        <p:spPr>
          <a:xfrm>
            <a:off x="4427427" y="2266254"/>
            <a:ext cx="3140799" cy="258183"/>
          </a:xfrm>
          <a:prstGeom prst="rect">
            <a:avLst/>
          </a:prstGeom>
        </p:spPr>
        <p:txBody>
          <a:bodyPr>
            <a:noAutofit/>
          </a:bodyPr>
          <a:lstStyle>
            <a:lvl1pPr marL="0" indent="0" algn="ctr">
              <a:buFontTx/>
              <a:buNone/>
              <a:defRPr sz="900" b="0"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TITLE, COMPANY</a:t>
            </a:r>
          </a:p>
        </p:txBody>
      </p:sp>
      <p:sp>
        <p:nvSpPr>
          <p:cNvPr id="33" name="Picture Placeholder 8">
            <a:extLst>
              <a:ext uri="{FF2B5EF4-FFF2-40B4-BE49-F238E27FC236}">
                <a16:creationId xmlns:a16="http://schemas.microsoft.com/office/drawing/2014/main" id="{D1B4A0C4-3132-134B-904A-A29951F4EBB4}"/>
              </a:ext>
            </a:extLst>
          </p:cNvPr>
          <p:cNvSpPr>
            <a:spLocks noGrp="1"/>
          </p:cNvSpPr>
          <p:nvPr>
            <p:ph type="pic" sz="quarter" idx="29"/>
          </p:nvPr>
        </p:nvSpPr>
        <p:spPr>
          <a:xfrm>
            <a:off x="8854127" y="1062475"/>
            <a:ext cx="912135" cy="918850"/>
          </a:xfrm>
          <a:prstGeom prst="ellipse">
            <a:avLst/>
          </a:prstGeom>
          <a:solidFill>
            <a:schemeClr val="bg1"/>
          </a:solidFill>
        </p:spPr>
        <p:txBody>
          <a:bodyPr tIns="36000" bIns="36000">
            <a:noAutofit/>
          </a:bodyPr>
          <a:lstStyle>
            <a:lvl1pPr marL="0" indent="0" algn="ctr">
              <a:buFontTx/>
              <a:buNone/>
              <a:defRPr sz="1200">
                <a:solidFill>
                  <a:srgbClr val="002B5C"/>
                </a:solidFill>
              </a:defRPr>
            </a:lvl1pPr>
          </a:lstStyle>
          <a:p>
            <a:r>
              <a:rPr lang="en-US"/>
              <a:t>Click icon to add picture</a:t>
            </a:r>
          </a:p>
        </p:txBody>
      </p:sp>
      <p:sp>
        <p:nvSpPr>
          <p:cNvPr id="34" name="Text Placeholder 25">
            <a:extLst>
              <a:ext uri="{FF2B5EF4-FFF2-40B4-BE49-F238E27FC236}">
                <a16:creationId xmlns:a16="http://schemas.microsoft.com/office/drawing/2014/main" id="{1898904F-5A98-3E4A-9833-6BFDE1E0DCE7}"/>
              </a:ext>
            </a:extLst>
          </p:cNvPr>
          <p:cNvSpPr>
            <a:spLocks noGrp="1"/>
          </p:cNvSpPr>
          <p:nvPr>
            <p:ph type="body" sz="quarter" idx="30" hasCustomPrompt="1"/>
          </p:nvPr>
        </p:nvSpPr>
        <p:spPr>
          <a:xfrm>
            <a:off x="7746154" y="1997725"/>
            <a:ext cx="3128081" cy="381914"/>
          </a:xfrm>
          <a:prstGeom prst="rect">
            <a:avLst/>
          </a:prstGeom>
        </p:spPr>
        <p:txBody>
          <a:bodyPr>
            <a:noAutofit/>
          </a:bodyPr>
          <a:lstStyle>
            <a:lvl1pPr marL="0" indent="0" algn="ctr">
              <a:buFontTx/>
              <a:buNone/>
              <a:defRPr sz="1100" b="1"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NAME SURNAME</a:t>
            </a:r>
          </a:p>
        </p:txBody>
      </p:sp>
      <p:sp>
        <p:nvSpPr>
          <p:cNvPr id="35" name="Text Placeholder 25">
            <a:extLst>
              <a:ext uri="{FF2B5EF4-FFF2-40B4-BE49-F238E27FC236}">
                <a16:creationId xmlns:a16="http://schemas.microsoft.com/office/drawing/2014/main" id="{6645BD0F-73EA-964F-B898-57B5000A0D6E}"/>
              </a:ext>
            </a:extLst>
          </p:cNvPr>
          <p:cNvSpPr>
            <a:spLocks noGrp="1"/>
          </p:cNvSpPr>
          <p:nvPr>
            <p:ph type="body" sz="quarter" idx="31" hasCustomPrompt="1"/>
          </p:nvPr>
        </p:nvSpPr>
        <p:spPr>
          <a:xfrm>
            <a:off x="7739795" y="2266254"/>
            <a:ext cx="3140799" cy="258183"/>
          </a:xfrm>
          <a:prstGeom prst="rect">
            <a:avLst/>
          </a:prstGeom>
        </p:spPr>
        <p:txBody>
          <a:bodyPr>
            <a:noAutofit/>
          </a:bodyPr>
          <a:lstStyle>
            <a:lvl1pPr marL="0" indent="0" algn="ctr">
              <a:buFontTx/>
              <a:buNone/>
              <a:defRPr sz="900" b="0"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TITLE, COMPANY</a:t>
            </a:r>
          </a:p>
        </p:txBody>
      </p:sp>
      <p:sp>
        <p:nvSpPr>
          <p:cNvPr id="37" name="Picture Placeholder 8">
            <a:extLst>
              <a:ext uri="{FF2B5EF4-FFF2-40B4-BE49-F238E27FC236}">
                <a16:creationId xmlns:a16="http://schemas.microsoft.com/office/drawing/2014/main" id="{57E811EC-93C8-A049-86CF-4794DB7FFBCD}"/>
              </a:ext>
            </a:extLst>
          </p:cNvPr>
          <p:cNvSpPr>
            <a:spLocks noGrp="1"/>
          </p:cNvSpPr>
          <p:nvPr>
            <p:ph type="pic" sz="quarter" idx="33"/>
          </p:nvPr>
        </p:nvSpPr>
        <p:spPr>
          <a:xfrm>
            <a:off x="2179979" y="3588204"/>
            <a:ext cx="912135" cy="918850"/>
          </a:xfrm>
          <a:prstGeom prst="ellipse">
            <a:avLst/>
          </a:prstGeom>
          <a:solidFill>
            <a:schemeClr val="bg1"/>
          </a:solidFill>
        </p:spPr>
        <p:txBody>
          <a:bodyPr tIns="36000" bIns="36000">
            <a:noAutofit/>
          </a:bodyPr>
          <a:lstStyle>
            <a:lvl1pPr marL="0" indent="0" algn="ctr">
              <a:buFontTx/>
              <a:buNone/>
              <a:defRPr sz="1200">
                <a:solidFill>
                  <a:srgbClr val="002B5C"/>
                </a:solidFill>
              </a:defRPr>
            </a:lvl1pPr>
          </a:lstStyle>
          <a:p>
            <a:r>
              <a:rPr lang="en-US"/>
              <a:t>Click icon to add picture</a:t>
            </a:r>
          </a:p>
        </p:txBody>
      </p:sp>
      <p:sp>
        <p:nvSpPr>
          <p:cNvPr id="38" name="Text Placeholder 25">
            <a:extLst>
              <a:ext uri="{FF2B5EF4-FFF2-40B4-BE49-F238E27FC236}">
                <a16:creationId xmlns:a16="http://schemas.microsoft.com/office/drawing/2014/main" id="{2B2EAEC8-A2CC-724A-9D2A-CCFF2FD328D8}"/>
              </a:ext>
            </a:extLst>
          </p:cNvPr>
          <p:cNvSpPr>
            <a:spLocks noGrp="1"/>
          </p:cNvSpPr>
          <p:nvPr>
            <p:ph type="body" sz="quarter" idx="34" hasCustomPrompt="1"/>
          </p:nvPr>
        </p:nvSpPr>
        <p:spPr>
          <a:xfrm>
            <a:off x="1072006" y="4523453"/>
            <a:ext cx="3128081" cy="381914"/>
          </a:xfrm>
          <a:prstGeom prst="rect">
            <a:avLst/>
          </a:prstGeom>
        </p:spPr>
        <p:txBody>
          <a:bodyPr>
            <a:noAutofit/>
          </a:bodyPr>
          <a:lstStyle>
            <a:lvl1pPr marL="0" indent="0" algn="ctr">
              <a:buFontTx/>
              <a:buNone/>
              <a:defRPr sz="1100" b="1"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NAME SURNAME</a:t>
            </a:r>
          </a:p>
        </p:txBody>
      </p:sp>
      <p:sp>
        <p:nvSpPr>
          <p:cNvPr id="39" name="Text Placeholder 25">
            <a:extLst>
              <a:ext uri="{FF2B5EF4-FFF2-40B4-BE49-F238E27FC236}">
                <a16:creationId xmlns:a16="http://schemas.microsoft.com/office/drawing/2014/main" id="{1ECC5D74-A638-C145-9905-49E2FFF0AF0A}"/>
              </a:ext>
            </a:extLst>
          </p:cNvPr>
          <p:cNvSpPr>
            <a:spLocks noGrp="1"/>
          </p:cNvSpPr>
          <p:nvPr>
            <p:ph type="body" sz="quarter" idx="35" hasCustomPrompt="1"/>
          </p:nvPr>
        </p:nvSpPr>
        <p:spPr>
          <a:xfrm>
            <a:off x="1065647" y="4791982"/>
            <a:ext cx="3140799" cy="258183"/>
          </a:xfrm>
          <a:prstGeom prst="rect">
            <a:avLst/>
          </a:prstGeom>
        </p:spPr>
        <p:txBody>
          <a:bodyPr>
            <a:noAutofit/>
          </a:bodyPr>
          <a:lstStyle>
            <a:lvl1pPr marL="0" indent="0" algn="ctr">
              <a:buFontTx/>
              <a:buNone/>
              <a:defRPr sz="900" b="0"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TITLE, COMPANY</a:t>
            </a:r>
          </a:p>
        </p:txBody>
      </p:sp>
      <p:sp>
        <p:nvSpPr>
          <p:cNvPr id="41" name="Picture Placeholder 8">
            <a:extLst>
              <a:ext uri="{FF2B5EF4-FFF2-40B4-BE49-F238E27FC236}">
                <a16:creationId xmlns:a16="http://schemas.microsoft.com/office/drawing/2014/main" id="{74F5DDC5-3D6A-AF47-84ED-3B1CD0ED993A}"/>
              </a:ext>
            </a:extLst>
          </p:cNvPr>
          <p:cNvSpPr>
            <a:spLocks noGrp="1"/>
          </p:cNvSpPr>
          <p:nvPr>
            <p:ph type="pic" sz="quarter" idx="37"/>
          </p:nvPr>
        </p:nvSpPr>
        <p:spPr>
          <a:xfrm>
            <a:off x="5541759" y="3588204"/>
            <a:ext cx="912135" cy="918850"/>
          </a:xfrm>
          <a:prstGeom prst="ellipse">
            <a:avLst/>
          </a:prstGeom>
          <a:solidFill>
            <a:schemeClr val="bg1"/>
          </a:solidFill>
        </p:spPr>
        <p:txBody>
          <a:bodyPr tIns="36000" bIns="36000">
            <a:noAutofit/>
          </a:bodyPr>
          <a:lstStyle>
            <a:lvl1pPr marL="0" indent="0" algn="ctr">
              <a:buFontTx/>
              <a:buNone/>
              <a:defRPr sz="1200">
                <a:solidFill>
                  <a:srgbClr val="002B5C"/>
                </a:solidFill>
              </a:defRPr>
            </a:lvl1pPr>
          </a:lstStyle>
          <a:p>
            <a:r>
              <a:rPr lang="en-US"/>
              <a:t>Click icon to add picture</a:t>
            </a:r>
          </a:p>
        </p:txBody>
      </p:sp>
      <p:sp>
        <p:nvSpPr>
          <p:cNvPr id="42" name="Text Placeholder 25">
            <a:extLst>
              <a:ext uri="{FF2B5EF4-FFF2-40B4-BE49-F238E27FC236}">
                <a16:creationId xmlns:a16="http://schemas.microsoft.com/office/drawing/2014/main" id="{3450C31E-89E8-A84D-9F9A-2B8DD819B4F0}"/>
              </a:ext>
            </a:extLst>
          </p:cNvPr>
          <p:cNvSpPr>
            <a:spLocks noGrp="1"/>
          </p:cNvSpPr>
          <p:nvPr>
            <p:ph type="body" sz="quarter" idx="38" hasCustomPrompt="1"/>
          </p:nvPr>
        </p:nvSpPr>
        <p:spPr>
          <a:xfrm>
            <a:off x="4433786" y="4523453"/>
            <a:ext cx="3128081" cy="381914"/>
          </a:xfrm>
          <a:prstGeom prst="rect">
            <a:avLst/>
          </a:prstGeom>
        </p:spPr>
        <p:txBody>
          <a:bodyPr>
            <a:noAutofit/>
          </a:bodyPr>
          <a:lstStyle>
            <a:lvl1pPr marL="0" indent="0" algn="ctr">
              <a:buFontTx/>
              <a:buNone/>
              <a:defRPr sz="1100" b="1"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NAME SURNAME</a:t>
            </a:r>
          </a:p>
        </p:txBody>
      </p:sp>
      <p:sp>
        <p:nvSpPr>
          <p:cNvPr id="43" name="Text Placeholder 25">
            <a:extLst>
              <a:ext uri="{FF2B5EF4-FFF2-40B4-BE49-F238E27FC236}">
                <a16:creationId xmlns:a16="http://schemas.microsoft.com/office/drawing/2014/main" id="{D7C8E833-593F-3F45-9D10-57AD4909E764}"/>
              </a:ext>
            </a:extLst>
          </p:cNvPr>
          <p:cNvSpPr>
            <a:spLocks noGrp="1"/>
          </p:cNvSpPr>
          <p:nvPr>
            <p:ph type="body" sz="quarter" idx="39" hasCustomPrompt="1"/>
          </p:nvPr>
        </p:nvSpPr>
        <p:spPr>
          <a:xfrm>
            <a:off x="4427427" y="4791982"/>
            <a:ext cx="3140799" cy="258183"/>
          </a:xfrm>
          <a:prstGeom prst="rect">
            <a:avLst/>
          </a:prstGeom>
        </p:spPr>
        <p:txBody>
          <a:bodyPr>
            <a:noAutofit/>
          </a:bodyPr>
          <a:lstStyle>
            <a:lvl1pPr marL="0" indent="0" algn="ctr">
              <a:buFontTx/>
              <a:buNone/>
              <a:defRPr sz="900" b="0"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TITLE, COMPANY</a:t>
            </a:r>
          </a:p>
        </p:txBody>
      </p:sp>
      <p:sp>
        <p:nvSpPr>
          <p:cNvPr id="45" name="Picture Placeholder 8">
            <a:extLst>
              <a:ext uri="{FF2B5EF4-FFF2-40B4-BE49-F238E27FC236}">
                <a16:creationId xmlns:a16="http://schemas.microsoft.com/office/drawing/2014/main" id="{372D2702-0824-B54B-9045-D74F17AC259E}"/>
              </a:ext>
            </a:extLst>
          </p:cNvPr>
          <p:cNvSpPr>
            <a:spLocks noGrp="1"/>
          </p:cNvSpPr>
          <p:nvPr>
            <p:ph type="pic" sz="quarter" idx="41"/>
          </p:nvPr>
        </p:nvSpPr>
        <p:spPr>
          <a:xfrm>
            <a:off x="8854127" y="3588204"/>
            <a:ext cx="912135" cy="918850"/>
          </a:xfrm>
          <a:prstGeom prst="ellipse">
            <a:avLst/>
          </a:prstGeom>
          <a:solidFill>
            <a:schemeClr val="bg1"/>
          </a:solidFill>
        </p:spPr>
        <p:txBody>
          <a:bodyPr tIns="36000" bIns="36000">
            <a:noAutofit/>
          </a:bodyPr>
          <a:lstStyle>
            <a:lvl1pPr marL="0" indent="0" algn="ctr">
              <a:buFontTx/>
              <a:buNone/>
              <a:defRPr sz="1200">
                <a:solidFill>
                  <a:srgbClr val="002B5C"/>
                </a:solidFill>
              </a:defRPr>
            </a:lvl1pPr>
          </a:lstStyle>
          <a:p>
            <a:r>
              <a:rPr lang="en-US"/>
              <a:t>Click icon to add picture</a:t>
            </a:r>
          </a:p>
        </p:txBody>
      </p:sp>
      <p:sp>
        <p:nvSpPr>
          <p:cNvPr id="46" name="Text Placeholder 25">
            <a:extLst>
              <a:ext uri="{FF2B5EF4-FFF2-40B4-BE49-F238E27FC236}">
                <a16:creationId xmlns:a16="http://schemas.microsoft.com/office/drawing/2014/main" id="{0EC2AA8F-0776-E44C-885A-CABBC3BCB0C6}"/>
              </a:ext>
            </a:extLst>
          </p:cNvPr>
          <p:cNvSpPr>
            <a:spLocks noGrp="1"/>
          </p:cNvSpPr>
          <p:nvPr>
            <p:ph type="body" sz="quarter" idx="42" hasCustomPrompt="1"/>
          </p:nvPr>
        </p:nvSpPr>
        <p:spPr>
          <a:xfrm>
            <a:off x="7746154" y="4523453"/>
            <a:ext cx="3128081" cy="381914"/>
          </a:xfrm>
          <a:prstGeom prst="rect">
            <a:avLst/>
          </a:prstGeom>
        </p:spPr>
        <p:txBody>
          <a:bodyPr>
            <a:noAutofit/>
          </a:bodyPr>
          <a:lstStyle>
            <a:lvl1pPr marL="0" indent="0" algn="ctr">
              <a:buFontTx/>
              <a:buNone/>
              <a:defRPr sz="1100" b="1"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NAME SURNAME</a:t>
            </a:r>
          </a:p>
        </p:txBody>
      </p:sp>
      <p:sp>
        <p:nvSpPr>
          <p:cNvPr id="47" name="Text Placeholder 25">
            <a:extLst>
              <a:ext uri="{FF2B5EF4-FFF2-40B4-BE49-F238E27FC236}">
                <a16:creationId xmlns:a16="http://schemas.microsoft.com/office/drawing/2014/main" id="{06EB689B-EE2B-234E-9D8A-7C6D7690F5B1}"/>
              </a:ext>
            </a:extLst>
          </p:cNvPr>
          <p:cNvSpPr>
            <a:spLocks noGrp="1"/>
          </p:cNvSpPr>
          <p:nvPr>
            <p:ph type="body" sz="quarter" idx="43" hasCustomPrompt="1"/>
          </p:nvPr>
        </p:nvSpPr>
        <p:spPr>
          <a:xfrm>
            <a:off x="7739795" y="4791982"/>
            <a:ext cx="3140799" cy="258183"/>
          </a:xfrm>
          <a:prstGeom prst="rect">
            <a:avLst/>
          </a:prstGeom>
        </p:spPr>
        <p:txBody>
          <a:bodyPr>
            <a:noAutofit/>
          </a:bodyPr>
          <a:lstStyle>
            <a:lvl1pPr marL="0" indent="0" algn="ctr">
              <a:buFontTx/>
              <a:buNone/>
              <a:defRPr sz="900" b="0"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TITLE, COMPANY</a:t>
            </a:r>
          </a:p>
        </p:txBody>
      </p:sp>
      <p:sp>
        <p:nvSpPr>
          <p:cNvPr id="52" name="TextBox 51">
            <a:extLst>
              <a:ext uri="{FF2B5EF4-FFF2-40B4-BE49-F238E27FC236}">
                <a16:creationId xmlns:a16="http://schemas.microsoft.com/office/drawing/2014/main" id="{71638FEF-7B54-314C-8914-727E69C38BF2}"/>
              </a:ext>
            </a:extLst>
          </p:cNvPr>
          <p:cNvSpPr txBox="1"/>
          <p:nvPr userDrawn="1"/>
        </p:nvSpPr>
        <p:spPr>
          <a:xfrm>
            <a:off x="7571678" y="-1338146"/>
            <a:ext cx="184731" cy="369332"/>
          </a:xfrm>
          <a:prstGeom prst="rect">
            <a:avLst/>
          </a:prstGeom>
          <a:noFill/>
        </p:spPr>
        <p:txBody>
          <a:bodyPr wrap="none" rtlCol="0">
            <a:noAutofit/>
          </a:bodyPr>
          <a:lstStyle/>
          <a:p>
            <a:endParaRPr lang="en-US"/>
          </a:p>
        </p:txBody>
      </p:sp>
      <p:sp>
        <p:nvSpPr>
          <p:cNvPr id="50" name="Title Placeholder 1">
            <a:extLst>
              <a:ext uri="{FF2B5EF4-FFF2-40B4-BE49-F238E27FC236}">
                <a16:creationId xmlns:a16="http://schemas.microsoft.com/office/drawing/2014/main" id="{B0A0EE6E-BEE2-7540-A4E8-3F12A2C97F5B}"/>
              </a:ext>
            </a:extLst>
          </p:cNvPr>
          <p:cNvSpPr>
            <a:spLocks noGrp="1"/>
          </p:cNvSpPr>
          <p:nvPr>
            <p:ph type="title"/>
          </p:nvPr>
        </p:nvSpPr>
        <p:spPr>
          <a:xfrm>
            <a:off x="334963" y="260350"/>
            <a:ext cx="11522075" cy="755650"/>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p>
        </p:txBody>
      </p:sp>
      <p:cxnSp>
        <p:nvCxnSpPr>
          <p:cNvPr id="51" name="Straight Connector 50">
            <a:extLst>
              <a:ext uri="{FF2B5EF4-FFF2-40B4-BE49-F238E27FC236}">
                <a16:creationId xmlns:a16="http://schemas.microsoft.com/office/drawing/2014/main" id="{B358910B-41A7-F54B-A84F-325C8B6995A0}"/>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sp>
        <p:nvSpPr>
          <p:cNvPr id="53" name="Text Placeholder 26">
            <a:extLst>
              <a:ext uri="{FF2B5EF4-FFF2-40B4-BE49-F238E27FC236}">
                <a16:creationId xmlns:a16="http://schemas.microsoft.com/office/drawing/2014/main" id="{667A4049-8ED5-4D5C-A09A-8E1E1E52878A}"/>
              </a:ext>
            </a:extLst>
          </p:cNvPr>
          <p:cNvSpPr>
            <a:spLocks noGrp="1"/>
          </p:cNvSpPr>
          <p:nvPr>
            <p:ph type="body" sz="quarter" idx="45"/>
          </p:nvPr>
        </p:nvSpPr>
        <p:spPr>
          <a:xfrm>
            <a:off x="4415883" y="2523123"/>
            <a:ext cx="3155795" cy="1019650"/>
          </a:xfrm>
          <a:prstGeom prst="rect">
            <a:avLst/>
          </a:prstGeom>
        </p:spPr>
        <p:txBody>
          <a:bodyPr>
            <a:noAutofit/>
          </a:bodyPr>
          <a:lstStyle>
            <a:lvl1pPr marL="228600" indent="-228600">
              <a:lnSpc>
                <a:spcPct val="100000"/>
              </a:lnSpc>
              <a:spcAft>
                <a:spcPts val="0"/>
              </a:spcAft>
              <a:buFont typeface="Arial" panose="020B0604020202020204" pitchFamily="34" charset="0"/>
              <a:buChar char="•"/>
              <a:defRPr sz="1100">
                <a:solidFill>
                  <a:schemeClr val="bg1"/>
                </a:solidFill>
              </a:defRPr>
            </a:lvl1pPr>
            <a:lvl2pPr marL="685800" indent="-228600">
              <a:lnSpc>
                <a:spcPct val="100000"/>
              </a:lnSpc>
              <a:spcBef>
                <a:spcPts val="1000"/>
              </a:spcBef>
              <a:spcAft>
                <a:spcPts val="0"/>
              </a:spcAft>
              <a:buFont typeface="Arial" panose="020B0604020202020204" pitchFamily="34" charset="0"/>
              <a:buChar char="•"/>
              <a:defRPr sz="1100">
                <a:solidFill>
                  <a:schemeClr val="bg1"/>
                </a:solidFill>
              </a:defRPr>
            </a:lvl2pPr>
            <a:lvl3pPr marL="1143000" indent="-228600">
              <a:lnSpc>
                <a:spcPct val="100000"/>
              </a:lnSpc>
              <a:spcBef>
                <a:spcPts val="1000"/>
              </a:spcBef>
              <a:spcAft>
                <a:spcPts val="0"/>
              </a:spcAft>
              <a:buFont typeface="Arial" panose="020B0604020202020204" pitchFamily="34" charset="0"/>
              <a:buChar char="•"/>
              <a:defRPr sz="1100">
                <a:solidFill>
                  <a:schemeClr val="bg1"/>
                </a:solidFill>
              </a:defRPr>
            </a:lvl3pPr>
            <a:lvl4pPr marL="1600200" indent="-228600">
              <a:lnSpc>
                <a:spcPct val="100000"/>
              </a:lnSpc>
              <a:spcBef>
                <a:spcPts val="1000"/>
              </a:spcBef>
              <a:spcAft>
                <a:spcPts val="0"/>
              </a:spcAft>
              <a:buFont typeface="Arial" panose="020B0604020202020204" pitchFamily="34" charset="0"/>
              <a:buChar char="•"/>
              <a:defRPr sz="1100">
                <a:solidFill>
                  <a:schemeClr val="bg1"/>
                </a:solidFill>
              </a:defRPr>
            </a:lvl4pPr>
            <a:lvl5pPr marL="2057400" indent="-228600">
              <a:lnSpc>
                <a:spcPct val="100000"/>
              </a:lnSpc>
              <a:spcBef>
                <a:spcPts val="1000"/>
              </a:spcBef>
              <a:spcAft>
                <a:spcPts val="0"/>
              </a:spcAft>
              <a:buFont typeface="Arial" panose="020B0604020202020204" pitchFamily="34" charset="0"/>
              <a:buChar cha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 name="Text Placeholder 26">
            <a:extLst>
              <a:ext uri="{FF2B5EF4-FFF2-40B4-BE49-F238E27FC236}">
                <a16:creationId xmlns:a16="http://schemas.microsoft.com/office/drawing/2014/main" id="{4CDC8C79-2A5E-4313-AEF9-A7D76F66E1AF}"/>
              </a:ext>
            </a:extLst>
          </p:cNvPr>
          <p:cNvSpPr>
            <a:spLocks noGrp="1"/>
          </p:cNvSpPr>
          <p:nvPr>
            <p:ph type="body" sz="quarter" idx="46"/>
          </p:nvPr>
        </p:nvSpPr>
        <p:spPr>
          <a:xfrm>
            <a:off x="7732297" y="2534963"/>
            <a:ext cx="3155795" cy="1019650"/>
          </a:xfrm>
          <a:prstGeom prst="rect">
            <a:avLst/>
          </a:prstGeom>
        </p:spPr>
        <p:txBody>
          <a:bodyPr>
            <a:noAutofit/>
          </a:bodyPr>
          <a:lstStyle>
            <a:lvl1pPr marL="228600" indent="-228600">
              <a:lnSpc>
                <a:spcPct val="100000"/>
              </a:lnSpc>
              <a:spcAft>
                <a:spcPts val="0"/>
              </a:spcAft>
              <a:buFont typeface="Arial" panose="020B0604020202020204" pitchFamily="34" charset="0"/>
              <a:buChar char="•"/>
              <a:defRPr sz="1100">
                <a:solidFill>
                  <a:schemeClr val="bg1"/>
                </a:solidFill>
              </a:defRPr>
            </a:lvl1pPr>
            <a:lvl2pPr marL="685800" indent="-228600">
              <a:lnSpc>
                <a:spcPct val="100000"/>
              </a:lnSpc>
              <a:spcBef>
                <a:spcPts val="1000"/>
              </a:spcBef>
              <a:spcAft>
                <a:spcPts val="0"/>
              </a:spcAft>
              <a:buFont typeface="Arial" panose="020B0604020202020204" pitchFamily="34" charset="0"/>
              <a:buChar char="•"/>
              <a:defRPr sz="1100">
                <a:solidFill>
                  <a:schemeClr val="bg1"/>
                </a:solidFill>
              </a:defRPr>
            </a:lvl2pPr>
            <a:lvl3pPr marL="1143000" indent="-228600">
              <a:lnSpc>
                <a:spcPct val="100000"/>
              </a:lnSpc>
              <a:spcBef>
                <a:spcPts val="1000"/>
              </a:spcBef>
              <a:spcAft>
                <a:spcPts val="0"/>
              </a:spcAft>
              <a:buFont typeface="Arial" panose="020B0604020202020204" pitchFamily="34" charset="0"/>
              <a:buChar char="•"/>
              <a:defRPr sz="1100">
                <a:solidFill>
                  <a:schemeClr val="bg1"/>
                </a:solidFill>
              </a:defRPr>
            </a:lvl3pPr>
            <a:lvl4pPr marL="1600200" indent="-228600">
              <a:lnSpc>
                <a:spcPct val="100000"/>
              </a:lnSpc>
              <a:spcBef>
                <a:spcPts val="1000"/>
              </a:spcBef>
              <a:spcAft>
                <a:spcPts val="0"/>
              </a:spcAft>
              <a:buFont typeface="Arial" panose="020B0604020202020204" pitchFamily="34" charset="0"/>
              <a:buChar char="•"/>
              <a:defRPr sz="1100">
                <a:solidFill>
                  <a:schemeClr val="bg1"/>
                </a:solidFill>
              </a:defRPr>
            </a:lvl4pPr>
            <a:lvl5pPr marL="2057400" indent="-228600">
              <a:lnSpc>
                <a:spcPct val="100000"/>
              </a:lnSpc>
              <a:spcBef>
                <a:spcPts val="1000"/>
              </a:spcBef>
              <a:spcAft>
                <a:spcPts val="0"/>
              </a:spcAft>
              <a:buFont typeface="Arial" panose="020B0604020202020204" pitchFamily="34" charset="0"/>
              <a:buChar cha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 name="Text Placeholder 26">
            <a:extLst>
              <a:ext uri="{FF2B5EF4-FFF2-40B4-BE49-F238E27FC236}">
                <a16:creationId xmlns:a16="http://schemas.microsoft.com/office/drawing/2014/main" id="{0CE8ACFA-8728-4F54-A013-621B59B209ED}"/>
              </a:ext>
            </a:extLst>
          </p:cNvPr>
          <p:cNvSpPr>
            <a:spLocks noGrp="1"/>
          </p:cNvSpPr>
          <p:nvPr>
            <p:ph type="body" sz="quarter" idx="47"/>
          </p:nvPr>
        </p:nvSpPr>
        <p:spPr>
          <a:xfrm>
            <a:off x="1050651" y="5057166"/>
            <a:ext cx="3155795" cy="1019650"/>
          </a:xfrm>
          <a:prstGeom prst="rect">
            <a:avLst/>
          </a:prstGeom>
        </p:spPr>
        <p:txBody>
          <a:bodyPr>
            <a:noAutofit/>
          </a:bodyPr>
          <a:lstStyle>
            <a:lvl1pPr marL="228600" indent="-228600">
              <a:lnSpc>
                <a:spcPct val="100000"/>
              </a:lnSpc>
              <a:spcAft>
                <a:spcPts val="0"/>
              </a:spcAft>
              <a:buFont typeface="Arial" panose="020B0604020202020204" pitchFamily="34" charset="0"/>
              <a:buChar char="•"/>
              <a:defRPr sz="1100">
                <a:solidFill>
                  <a:schemeClr val="bg1"/>
                </a:solidFill>
              </a:defRPr>
            </a:lvl1pPr>
            <a:lvl2pPr marL="685800" indent="-228600">
              <a:lnSpc>
                <a:spcPct val="100000"/>
              </a:lnSpc>
              <a:spcBef>
                <a:spcPts val="1000"/>
              </a:spcBef>
              <a:spcAft>
                <a:spcPts val="0"/>
              </a:spcAft>
              <a:buFont typeface="Arial" panose="020B0604020202020204" pitchFamily="34" charset="0"/>
              <a:buChar char="•"/>
              <a:defRPr sz="1100">
                <a:solidFill>
                  <a:schemeClr val="bg1"/>
                </a:solidFill>
              </a:defRPr>
            </a:lvl2pPr>
            <a:lvl3pPr marL="1143000" indent="-228600">
              <a:lnSpc>
                <a:spcPct val="100000"/>
              </a:lnSpc>
              <a:spcBef>
                <a:spcPts val="1000"/>
              </a:spcBef>
              <a:spcAft>
                <a:spcPts val="0"/>
              </a:spcAft>
              <a:buFont typeface="Arial" panose="020B0604020202020204" pitchFamily="34" charset="0"/>
              <a:buChar char="•"/>
              <a:defRPr sz="1100">
                <a:solidFill>
                  <a:schemeClr val="bg1"/>
                </a:solidFill>
              </a:defRPr>
            </a:lvl3pPr>
            <a:lvl4pPr marL="1600200" indent="-228600">
              <a:lnSpc>
                <a:spcPct val="100000"/>
              </a:lnSpc>
              <a:spcBef>
                <a:spcPts val="1000"/>
              </a:spcBef>
              <a:spcAft>
                <a:spcPts val="0"/>
              </a:spcAft>
              <a:buFont typeface="Arial" panose="020B0604020202020204" pitchFamily="34" charset="0"/>
              <a:buChar char="•"/>
              <a:defRPr sz="1100">
                <a:solidFill>
                  <a:schemeClr val="bg1"/>
                </a:solidFill>
              </a:defRPr>
            </a:lvl4pPr>
            <a:lvl5pPr marL="2057400" indent="-228600">
              <a:lnSpc>
                <a:spcPct val="100000"/>
              </a:lnSpc>
              <a:spcBef>
                <a:spcPts val="1000"/>
              </a:spcBef>
              <a:spcAft>
                <a:spcPts val="0"/>
              </a:spcAft>
              <a:buFont typeface="Arial" panose="020B0604020202020204" pitchFamily="34" charset="0"/>
              <a:buChar cha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 name="Text Placeholder 26">
            <a:extLst>
              <a:ext uri="{FF2B5EF4-FFF2-40B4-BE49-F238E27FC236}">
                <a16:creationId xmlns:a16="http://schemas.microsoft.com/office/drawing/2014/main" id="{16977B60-6B61-4B55-8F1F-39BBA94B423B}"/>
              </a:ext>
            </a:extLst>
          </p:cNvPr>
          <p:cNvSpPr>
            <a:spLocks noGrp="1"/>
          </p:cNvSpPr>
          <p:nvPr>
            <p:ph type="body" sz="quarter" idx="48"/>
          </p:nvPr>
        </p:nvSpPr>
        <p:spPr>
          <a:xfrm>
            <a:off x="7739795" y="5050165"/>
            <a:ext cx="3155795" cy="1019650"/>
          </a:xfrm>
          <a:prstGeom prst="rect">
            <a:avLst/>
          </a:prstGeom>
        </p:spPr>
        <p:txBody>
          <a:bodyPr>
            <a:noAutofit/>
          </a:bodyPr>
          <a:lstStyle>
            <a:lvl1pPr marL="228600" indent="-228600">
              <a:lnSpc>
                <a:spcPct val="100000"/>
              </a:lnSpc>
              <a:spcAft>
                <a:spcPts val="0"/>
              </a:spcAft>
              <a:buFont typeface="Arial" panose="020B0604020202020204" pitchFamily="34" charset="0"/>
              <a:buChar char="•"/>
              <a:defRPr sz="1100">
                <a:solidFill>
                  <a:schemeClr val="bg1"/>
                </a:solidFill>
              </a:defRPr>
            </a:lvl1pPr>
            <a:lvl2pPr marL="685800" indent="-228600">
              <a:lnSpc>
                <a:spcPct val="100000"/>
              </a:lnSpc>
              <a:spcBef>
                <a:spcPts val="1000"/>
              </a:spcBef>
              <a:spcAft>
                <a:spcPts val="0"/>
              </a:spcAft>
              <a:buFont typeface="Arial" panose="020B0604020202020204" pitchFamily="34" charset="0"/>
              <a:buChar char="•"/>
              <a:defRPr sz="1100">
                <a:solidFill>
                  <a:schemeClr val="bg1"/>
                </a:solidFill>
              </a:defRPr>
            </a:lvl2pPr>
            <a:lvl3pPr marL="1143000" indent="-228600">
              <a:lnSpc>
                <a:spcPct val="100000"/>
              </a:lnSpc>
              <a:spcBef>
                <a:spcPts val="1000"/>
              </a:spcBef>
              <a:spcAft>
                <a:spcPts val="0"/>
              </a:spcAft>
              <a:buFont typeface="Arial" panose="020B0604020202020204" pitchFamily="34" charset="0"/>
              <a:buChar char="•"/>
              <a:defRPr sz="1100">
                <a:solidFill>
                  <a:schemeClr val="bg1"/>
                </a:solidFill>
              </a:defRPr>
            </a:lvl3pPr>
            <a:lvl4pPr marL="1600200" indent="-228600">
              <a:lnSpc>
                <a:spcPct val="100000"/>
              </a:lnSpc>
              <a:spcBef>
                <a:spcPts val="1000"/>
              </a:spcBef>
              <a:spcAft>
                <a:spcPts val="0"/>
              </a:spcAft>
              <a:buFont typeface="Arial" panose="020B0604020202020204" pitchFamily="34" charset="0"/>
              <a:buChar char="•"/>
              <a:defRPr sz="1100">
                <a:solidFill>
                  <a:schemeClr val="bg1"/>
                </a:solidFill>
              </a:defRPr>
            </a:lvl4pPr>
            <a:lvl5pPr marL="2057400" indent="-228600">
              <a:lnSpc>
                <a:spcPct val="100000"/>
              </a:lnSpc>
              <a:spcBef>
                <a:spcPts val="1000"/>
              </a:spcBef>
              <a:spcAft>
                <a:spcPts val="0"/>
              </a:spcAft>
              <a:buFont typeface="Arial" panose="020B0604020202020204" pitchFamily="34" charset="0"/>
              <a:buChar cha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 name="Text Placeholder 26">
            <a:extLst>
              <a:ext uri="{FF2B5EF4-FFF2-40B4-BE49-F238E27FC236}">
                <a16:creationId xmlns:a16="http://schemas.microsoft.com/office/drawing/2014/main" id="{0042FB1A-5B7F-48CB-A947-830ADBCEE142}"/>
              </a:ext>
            </a:extLst>
          </p:cNvPr>
          <p:cNvSpPr>
            <a:spLocks noGrp="1"/>
          </p:cNvSpPr>
          <p:nvPr>
            <p:ph type="body" sz="quarter" idx="49"/>
          </p:nvPr>
        </p:nvSpPr>
        <p:spPr>
          <a:xfrm>
            <a:off x="4427427" y="5057166"/>
            <a:ext cx="3155795" cy="1019650"/>
          </a:xfrm>
          <a:prstGeom prst="rect">
            <a:avLst/>
          </a:prstGeom>
        </p:spPr>
        <p:txBody>
          <a:bodyPr>
            <a:noAutofit/>
          </a:bodyPr>
          <a:lstStyle>
            <a:lvl1pPr marL="228600" indent="-228600">
              <a:lnSpc>
                <a:spcPct val="100000"/>
              </a:lnSpc>
              <a:spcAft>
                <a:spcPts val="0"/>
              </a:spcAft>
              <a:buFont typeface="Arial" panose="020B0604020202020204" pitchFamily="34" charset="0"/>
              <a:buChar char="•"/>
              <a:defRPr sz="1100">
                <a:solidFill>
                  <a:schemeClr val="bg1"/>
                </a:solidFill>
              </a:defRPr>
            </a:lvl1pPr>
            <a:lvl2pPr marL="685800" indent="-228600">
              <a:lnSpc>
                <a:spcPct val="100000"/>
              </a:lnSpc>
              <a:spcBef>
                <a:spcPts val="1000"/>
              </a:spcBef>
              <a:spcAft>
                <a:spcPts val="0"/>
              </a:spcAft>
              <a:buFont typeface="Arial" panose="020B0604020202020204" pitchFamily="34" charset="0"/>
              <a:buChar char="•"/>
              <a:defRPr sz="1100">
                <a:solidFill>
                  <a:schemeClr val="bg1"/>
                </a:solidFill>
              </a:defRPr>
            </a:lvl2pPr>
            <a:lvl3pPr marL="1143000" indent="-228600">
              <a:lnSpc>
                <a:spcPct val="100000"/>
              </a:lnSpc>
              <a:spcBef>
                <a:spcPts val="1000"/>
              </a:spcBef>
              <a:spcAft>
                <a:spcPts val="0"/>
              </a:spcAft>
              <a:buFont typeface="Arial" panose="020B0604020202020204" pitchFamily="34" charset="0"/>
              <a:buChar char="•"/>
              <a:defRPr sz="1100">
                <a:solidFill>
                  <a:schemeClr val="bg1"/>
                </a:solidFill>
              </a:defRPr>
            </a:lvl3pPr>
            <a:lvl4pPr marL="1600200" indent="-228600">
              <a:lnSpc>
                <a:spcPct val="100000"/>
              </a:lnSpc>
              <a:spcBef>
                <a:spcPts val="1000"/>
              </a:spcBef>
              <a:spcAft>
                <a:spcPts val="0"/>
              </a:spcAft>
              <a:buFont typeface="Arial" panose="020B0604020202020204" pitchFamily="34" charset="0"/>
              <a:buChar char="•"/>
              <a:defRPr sz="1100">
                <a:solidFill>
                  <a:schemeClr val="bg1"/>
                </a:solidFill>
              </a:defRPr>
            </a:lvl4pPr>
            <a:lvl5pPr marL="2057400" indent="-228600">
              <a:lnSpc>
                <a:spcPct val="100000"/>
              </a:lnSpc>
              <a:spcBef>
                <a:spcPts val="1000"/>
              </a:spcBef>
              <a:spcAft>
                <a:spcPts val="0"/>
              </a:spcAft>
              <a:buFont typeface="Arial" panose="020B0604020202020204" pitchFamily="34" charset="0"/>
              <a:buChar cha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Footer Placeholder 4">
            <a:extLst>
              <a:ext uri="{FF2B5EF4-FFF2-40B4-BE49-F238E27FC236}">
                <a16:creationId xmlns:a16="http://schemas.microsoft.com/office/drawing/2014/main" id="{4C3FDAB8-4F07-4724-BEE5-77273318E420}"/>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
        <p:nvSpPr>
          <p:cNvPr id="36" name="TextBox 35">
            <a:extLst>
              <a:ext uri="{FF2B5EF4-FFF2-40B4-BE49-F238E27FC236}">
                <a16:creationId xmlns:a16="http://schemas.microsoft.com/office/drawing/2014/main" id="{A23616AE-73D3-EF4B-955F-2E7AD1583E71}"/>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40" name="Graphic 39">
            <a:extLst>
              <a:ext uri="{FF2B5EF4-FFF2-40B4-BE49-F238E27FC236}">
                <a16:creationId xmlns:a16="http://schemas.microsoft.com/office/drawing/2014/main" id="{DF569C13-A7A8-D747-9BA5-D71736C22D9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700" y="6448910"/>
            <a:ext cx="849575" cy="228651"/>
          </a:xfrm>
          <a:prstGeom prst="rect">
            <a:avLst/>
          </a:prstGeom>
        </p:spPr>
      </p:pic>
      <p:pic>
        <p:nvPicPr>
          <p:cNvPr id="48" name="Picture 47">
            <a:extLst>
              <a:ext uri="{FF2B5EF4-FFF2-40B4-BE49-F238E27FC236}">
                <a16:creationId xmlns:a16="http://schemas.microsoft.com/office/drawing/2014/main" id="{69DE37D5-15F6-44B1-97E2-9BDA50059737}"/>
              </a:ext>
            </a:extLst>
          </p:cNvPr>
          <p:cNvPicPr>
            <a:picLocks noChangeAspect="1"/>
          </p:cNvPicPr>
          <p:nvPr userDrawn="1"/>
        </p:nvPicPr>
        <p:blipFill>
          <a:blip r:embed="rId4"/>
          <a:srcRect/>
          <a:stretch/>
        </p:blipFill>
        <p:spPr>
          <a:xfrm>
            <a:off x="10023890" y="6416368"/>
            <a:ext cx="1873143" cy="329310"/>
          </a:xfrm>
          <a:prstGeom prst="rect">
            <a:avLst/>
          </a:prstGeom>
        </p:spPr>
      </p:pic>
    </p:spTree>
    <p:extLst>
      <p:ext uri="{BB962C8B-B14F-4D97-AF65-F5344CB8AC3E}">
        <p14:creationId xmlns:p14="http://schemas.microsoft.com/office/powerpoint/2010/main" val="29591402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hanks Custom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EE59C6-D9A4-CA44-8846-731E3675570C}"/>
              </a:ext>
            </a:extLst>
          </p:cNvPr>
          <p:cNvSpPr/>
          <p:nvPr userDrawn="1"/>
        </p:nvSpPr>
        <p:spPr>
          <a:xfrm>
            <a:off x="0" y="1"/>
            <a:ext cx="12192000" cy="6858000"/>
          </a:xfrm>
          <a:prstGeom prst="rect">
            <a:avLst/>
          </a:prstGeom>
          <a:solidFill>
            <a:srgbClr val="002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a:extLst>
              <a:ext uri="{FF2B5EF4-FFF2-40B4-BE49-F238E27FC236}">
                <a16:creationId xmlns:a16="http://schemas.microsoft.com/office/drawing/2014/main" id="{926FB03E-E5C7-934B-B0A9-3928387BD949}"/>
              </a:ext>
            </a:extLst>
          </p:cNvPr>
          <p:cNvSpPr>
            <a:spLocks noGrp="1"/>
          </p:cNvSpPr>
          <p:nvPr>
            <p:ph type="ctrTitle" hasCustomPrompt="1"/>
          </p:nvPr>
        </p:nvSpPr>
        <p:spPr>
          <a:xfrm>
            <a:off x="334963" y="801730"/>
            <a:ext cx="11681361" cy="2387600"/>
          </a:xfrm>
          <a:prstGeom prst="rect">
            <a:avLst/>
          </a:prstGeom>
        </p:spPr>
        <p:txBody>
          <a:bodyPr anchor="b">
            <a:normAutofit/>
          </a:bodyPr>
          <a:lstStyle>
            <a:lvl1pPr algn="l">
              <a:defRPr sz="3800">
                <a:solidFill>
                  <a:schemeClr val="bg1"/>
                </a:solidFill>
                <a:latin typeface="Arial" panose="020B0604020202020204" pitchFamily="34" charset="0"/>
                <a:cs typeface="Arial" panose="020B0604020202020204" pitchFamily="34" charset="0"/>
              </a:defRPr>
            </a:lvl1pPr>
          </a:lstStyle>
          <a:p>
            <a:r>
              <a:rPr lang="en-GB"/>
              <a:t>Thank you</a:t>
            </a:r>
            <a:endParaRPr lang="en-US"/>
          </a:p>
        </p:txBody>
      </p:sp>
      <p:sp>
        <p:nvSpPr>
          <p:cNvPr id="3" name="Subtitle 2">
            <a:extLst>
              <a:ext uri="{FF2B5EF4-FFF2-40B4-BE49-F238E27FC236}">
                <a16:creationId xmlns:a16="http://schemas.microsoft.com/office/drawing/2014/main" id="{5936BE77-6621-E043-8199-3D44294AD648}"/>
              </a:ext>
            </a:extLst>
          </p:cNvPr>
          <p:cNvSpPr>
            <a:spLocks noGrp="1"/>
          </p:cNvSpPr>
          <p:nvPr>
            <p:ph type="subTitle" idx="1"/>
          </p:nvPr>
        </p:nvSpPr>
        <p:spPr>
          <a:xfrm>
            <a:off x="334963" y="3281405"/>
            <a:ext cx="11681361" cy="1655762"/>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8" name="Straight Connector 7">
            <a:extLst>
              <a:ext uri="{FF2B5EF4-FFF2-40B4-BE49-F238E27FC236}">
                <a16:creationId xmlns:a16="http://schemas.microsoft.com/office/drawing/2014/main" id="{AE6FA8A0-3A7A-FE4E-B84E-99760E1BBAC5}"/>
              </a:ext>
            </a:extLst>
          </p:cNvPr>
          <p:cNvCxnSpPr/>
          <p:nvPr userDrawn="1"/>
        </p:nvCxnSpPr>
        <p:spPr>
          <a:xfrm>
            <a:off x="0" y="795644"/>
            <a:ext cx="121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67B6D4D7-2BF0-4712-9444-AE5F8D4A3C04}"/>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lstStyle>
            <a:lvl1pPr algn="ctr">
              <a:defRPr sz="800" b="0" i="0">
                <a:solidFill>
                  <a:schemeClr val="bg1"/>
                </a:solidFill>
                <a:latin typeface="Arial" panose="020B0604020202020204" pitchFamily="34" charset="0"/>
              </a:defRPr>
            </a:lvl1pPr>
          </a:lstStyle>
          <a:p>
            <a:endParaRPr lang="en-US"/>
          </a:p>
        </p:txBody>
      </p:sp>
      <p:pic>
        <p:nvPicPr>
          <p:cNvPr id="10" name="Graphic 9">
            <a:extLst>
              <a:ext uri="{FF2B5EF4-FFF2-40B4-BE49-F238E27FC236}">
                <a16:creationId xmlns:a16="http://schemas.microsoft.com/office/drawing/2014/main" id="{7BE82B5F-DAA2-0B40-BD15-46E4E361FF1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9212" y="224393"/>
            <a:ext cx="1420600" cy="382334"/>
          </a:xfrm>
          <a:prstGeom prst="rect">
            <a:avLst/>
          </a:prstGeom>
        </p:spPr>
      </p:pic>
      <p:pic>
        <p:nvPicPr>
          <p:cNvPr id="11" name="Picture 10" descr="Text&#10;&#10;Description automatically generated">
            <a:extLst>
              <a:ext uri="{FF2B5EF4-FFF2-40B4-BE49-F238E27FC236}">
                <a16:creationId xmlns:a16="http://schemas.microsoft.com/office/drawing/2014/main" id="{2A9F9E45-F702-40BD-A9C1-E352F32053A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43030" y="107116"/>
            <a:ext cx="3338945" cy="587008"/>
          </a:xfrm>
          <a:prstGeom prst="rect">
            <a:avLst/>
          </a:prstGeom>
        </p:spPr>
      </p:pic>
    </p:spTree>
    <p:extLst>
      <p:ext uri="{BB962C8B-B14F-4D97-AF65-F5344CB8AC3E}">
        <p14:creationId xmlns:p14="http://schemas.microsoft.com/office/powerpoint/2010/main" val="15766030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hanks Custom 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EE59C6-D9A4-CA44-8846-731E3675570C}"/>
              </a:ext>
            </a:extLst>
          </p:cNvPr>
          <p:cNvSpPr/>
          <p:nvPr userDrawn="1"/>
        </p:nvSpPr>
        <p:spPr>
          <a:xfrm>
            <a:off x="0" y="0"/>
            <a:ext cx="12192000" cy="6858000"/>
          </a:xfrm>
          <a:prstGeom prst="rect">
            <a:avLst/>
          </a:prstGeom>
          <a:solidFill>
            <a:srgbClr val="002B5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a:extLst>
              <a:ext uri="{FF2B5EF4-FFF2-40B4-BE49-F238E27FC236}">
                <a16:creationId xmlns:a16="http://schemas.microsoft.com/office/drawing/2014/main" id="{926FB03E-E5C7-934B-B0A9-3928387BD949}"/>
              </a:ext>
            </a:extLst>
          </p:cNvPr>
          <p:cNvSpPr>
            <a:spLocks noGrp="1"/>
          </p:cNvSpPr>
          <p:nvPr>
            <p:ph type="ctrTitle" hasCustomPrompt="1"/>
          </p:nvPr>
        </p:nvSpPr>
        <p:spPr>
          <a:xfrm>
            <a:off x="334963" y="801730"/>
            <a:ext cx="11681361" cy="2387600"/>
          </a:xfrm>
          <a:prstGeom prst="rect">
            <a:avLst/>
          </a:prstGeom>
        </p:spPr>
        <p:txBody>
          <a:bodyPr anchor="b">
            <a:normAutofit/>
          </a:bodyPr>
          <a:lstStyle>
            <a:lvl1pPr algn="l">
              <a:defRPr sz="3800">
                <a:solidFill>
                  <a:srgbClr val="002B5C"/>
                </a:solidFill>
                <a:latin typeface="Arial" panose="020B0604020202020204" pitchFamily="34" charset="0"/>
                <a:cs typeface="Arial" panose="020B0604020202020204" pitchFamily="34" charset="0"/>
              </a:defRPr>
            </a:lvl1pPr>
          </a:lstStyle>
          <a:p>
            <a:r>
              <a:rPr lang="en-GB"/>
              <a:t>Thank you</a:t>
            </a:r>
            <a:endParaRPr lang="en-US"/>
          </a:p>
        </p:txBody>
      </p:sp>
      <p:sp>
        <p:nvSpPr>
          <p:cNvPr id="3" name="Subtitle 2">
            <a:extLst>
              <a:ext uri="{FF2B5EF4-FFF2-40B4-BE49-F238E27FC236}">
                <a16:creationId xmlns:a16="http://schemas.microsoft.com/office/drawing/2014/main" id="{5936BE77-6621-E043-8199-3D44294AD648}"/>
              </a:ext>
            </a:extLst>
          </p:cNvPr>
          <p:cNvSpPr>
            <a:spLocks noGrp="1"/>
          </p:cNvSpPr>
          <p:nvPr>
            <p:ph type="subTitle" idx="1"/>
          </p:nvPr>
        </p:nvSpPr>
        <p:spPr>
          <a:xfrm>
            <a:off x="334963" y="3281405"/>
            <a:ext cx="11681361" cy="1655762"/>
          </a:xfrm>
          <a:prstGeom prst="rect">
            <a:avLst/>
          </a:prstGeom>
        </p:spPr>
        <p:txBody>
          <a:bodyPr/>
          <a:lstStyle>
            <a:lvl1pPr marL="0" indent="0" algn="l">
              <a:buNone/>
              <a:defRPr sz="2400">
                <a:solidFill>
                  <a:srgbClr val="002B5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8" name="Straight Connector 7">
            <a:extLst>
              <a:ext uri="{FF2B5EF4-FFF2-40B4-BE49-F238E27FC236}">
                <a16:creationId xmlns:a16="http://schemas.microsoft.com/office/drawing/2014/main" id="{AE6FA8A0-3A7A-FE4E-B84E-99760E1BBAC5}"/>
              </a:ext>
            </a:extLst>
          </p:cNvPr>
          <p:cNvCxnSpPr/>
          <p:nvPr userDrawn="1"/>
        </p:nvCxnSpPr>
        <p:spPr>
          <a:xfrm>
            <a:off x="0" y="795644"/>
            <a:ext cx="12192000" cy="0"/>
          </a:xfrm>
          <a:prstGeom prst="line">
            <a:avLst/>
          </a:prstGeom>
          <a:ln w="25400">
            <a:solidFill>
              <a:srgbClr val="002B5C"/>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911A211C-2795-4583-845D-2A7F0B94F1FF}"/>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lstStyle>
            <a:lvl1pPr algn="ctr">
              <a:defRPr sz="800" b="0" i="0">
                <a:solidFill>
                  <a:srgbClr val="002B5C"/>
                </a:solidFill>
                <a:latin typeface="Arial" panose="020B0604020202020204" pitchFamily="34" charset="0"/>
              </a:defRPr>
            </a:lvl1pPr>
          </a:lstStyle>
          <a:p>
            <a:endParaRPr lang="en-US"/>
          </a:p>
        </p:txBody>
      </p:sp>
      <p:pic>
        <p:nvPicPr>
          <p:cNvPr id="13" name="Graphic 12">
            <a:extLst>
              <a:ext uri="{FF2B5EF4-FFF2-40B4-BE49-F238E27FC236}">
                <a16:creationId xmlns:a16="http://schemas.microsoft.com/office/drawing/2014/main" id="{1678B2FE-E135-8A49-BDC5-EB158B5427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9213" y="224393"/>
            <a:ext cx="1420600" cy="382334"/>
          </a:xfrm>
          <a:prstGeom prst="rect">
            <a:avLst/>
          </a:prstGeom>
        </p:spPr>
      </p:pic>
      <p:pic>
        <p:nvPicPr>
          <p:cNvPr id="10" name="Picture 9">
            <a:extLst>
              <a:ext uri="{FF2B5EF4-FFF2-40B4-BE49-F238E27FC236}">
                <a16:creationId xmlns:a16="http://schemas.microsoft.com/office/drawing/2014/main" id="{73175E42-0E25-43FE-8736-E290B2E7E690}"/>
              </a:ext>
            </a:extLst>
          </p:cNvPr>
          <p:cNvPicPr>
            <a:picLocks noChangeAspect="1"/>
          </p:cNvPicPr>
          <p:nvPr userDrawn="1"/>
        </p:nvPicPr>
        <p:blipFill>
          <a:blip r:embed="rId4"/>
          <a:srcRect/>
          <a:stretch/>
        </p:blipFill>
        <p:spPr>
          <a:xfrm>
            <a:off x="8636079" y="62456"/>
            <a:ext cx="3337758" cy="586799"/>
          </a:xfrm>
          <a:prstGeom prst="rect">
            <a:avLst/>
          </a:prstGeom>
        </p:spPr>
      </p:pic>
    </p:spTree>
    <p:extLst>
      <p:ext uri="{BB962C8B-B14F-4D97-AF65-F5344CB8AC3E}">
        <p14:creationId xmlns:p14="http://schemas.microsoft.com/office/powerpoint/2010/main" val="4620496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hanks Custom whi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EE59C6-D9A4-CA44-8846-731E3675570C}"/>
              </a:ext>
            </a:extLst>
          </p:cNvPr>
          <p:cNvSpPr/>
          <p:nvPr userDrawn="1"/>
        </p:nvSpPr>
        <p:spPr>
          <a:xfrm>
            <a:off x="0" y="0"/>
            <a:ext cx="12192000" cy="6858000"/>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a:extLst>
              <a:ext uri="{FF2B5EF4-FFF2-40B4-BE49-F238E27FC236}">
                <a16:creationId xmlns:a16="http://schemas.microsoft.com/office/drawing/2014/main" id="{926FB03E-E5C7-934B-B0A9-3928387BD949}"/>
              </a:ext>
            </a:extLst>
          </p:cNvPr>
          <p:cNvSpPr>
            <a:spLocks noGrp="1"/>
          </p:cNvSpPr>
          <p:nvPr>
            <p:ph type="ctrTitle" hasCustomPrompt="1"/>
          </p:nvPr>
        </p:nvSpPr>
        <p:spPr>
          <a:xfrm>
            <a:off x="334963" y="801730"/>
            <a:ext cx="11681361" cy="2387600"/>
          </a:xfrm>
          <a:prstGeom prst="rect">
            <a:avLst/>
          </a:prstGeom>
        </p:spPr>
        <p:txBody>
          <a:bodyPr anchor="b">
            <a:normAutofit/>
          </a:bodyPr>
          <a:lstStyle>
            <a:lvl1pPr algn="l">
              <a:defRPr sz="3800">
                <a:solidFill>
                  <a:srgbClr val="002B5C"/>
                </a:solidFill>
                <a:latin typeface="Arial" panose="020B0604020202020204" pitchFamily="34" charset="0"/>
                <a:cs typeface="Arial" panose="020B0604020202020204" pitchFamily="34" charset="0"/>
              </a:defRPr>
            </a:lvl1pPr>
          </a:lstStyle>
          <a:p>
            <a:r>
              <a:rPr lang="en-GB"/>
              <a:t>Thank you</a:t>
            </a:r>
            <a:endParaRPr lang="en-US"/>
          </a:p>
        </p:txBody>
      </p:sp>
      <p:sp>
        <p:nvSpPr>
          <p:cNvPr id="3" name="Subtitle 2">
            <a:extLst>
              <a:ext uri="{FF2B5EF4-FFF2-40B4-BE49-F238E27FC236}">
                <a16:creationId xmlns:a16="http://schemas.microsoft.com/office/drawing/2014/main" id="{5936BE77-6621-E043-8199-3D44294AD648}"/>
              </a:ext>
            </a:extLst>
          </p:cNvPr>
          <p:cNvSpPr>
            <a:spLocks noGrp="1"/>
          </p:cNvSpPr>
          <p:nvPr>
            <p:ph type="subTitle" idx="1"/>
          </p:nvPr>
        </p:nvSpPr>
        <p:spPr>
          <a:xfrm>
            <a:off x="334963" y="3281405"/>
            <a:ext cx="11681361" cy="1655762"/>
          </a:xfrm>
          <a:prstGeom prst="rect">
            <a:avLst/>
          </a:prstGeom>
        </p:spPr>
        <p:txBody>
          <a:bodyPr/>
          <a:lstStyle>
            <a:lvl1pPr marL="0" indent="0" algn="l">
              <a:buNone/>
              <a:defRPr sz="2400">
                <a:solidFill>
                  <a:srgbClr val="002B5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8" name="Straight Connector 7">
            <a:extLst>
              <a:ext uri="{FF2B5EF4-FFF2-40B4-BE49-F238E27FC236}">
                <a16:creationId xmlns:a16="http://schemas.microsoft.com/office/drawing/2014/main" id="{AE6FA8A0-3A7A-FE4E-B84E-99760E1BBAC5}"/>
              </a:ext>
            </a:extLst>
          </p:cNvPr>
          <p:cNvCxnSpPr/>
          <p:nvPr userDrawn="1"/>
        </p:nvCxnSpPr>
        <p:spPr>
          <a:xfrm>
            <a:off x="0" y="795644"/>
            <a:ext cx="12192000" cy="0"/>
          </a:xfrm>
          <a:prstGeom prst="line">
            <a:avLst/>
          </a:prstGeom>
          <a:ln w="25400">
            <a:solidFill>
              <a:srgbClr val="002B5C"/>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911A211C-2795-4583-845D-2A7F0B94F1FF}"/>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lstStyle>
            <a:lvl1pPr algn="ctr">
              <a:defRPr sz="800" b="0" i="0">
                <a:solidFill>
                  <a:srgbClr val="002B5C"/>
                </a:solidFill>
                <a:latin typeface="Arial" panose="020B0604020202020204" pitchFamily="34" charset="0"/>
              </a:defRPr>
            </a:lvl1pPr>
          </a:lstStyle>
          <a:p>
            <a:endParaRPr lang="en-US"/>
          </a:p>
        </p:txBody>
      </p:sp>
      <p:pic>
        <p:nvPicPr>
          <p:cNvPr id="13" name="Graphic 12">
            <a:extLst>
              <a:ext uri="{FF2B5EF4-FFF2-40B4-BE49-F238E27FC236}">
                <a16:creationId xmlns:a16="http://schemas.microsoft.com/office/drawing/2014/main" id="{1678B2FE-E135-8A49-BDC5-EB158B5427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9213" y="224393"/>
            <a:ext cx="1420600" cy="382334"/>
          </a:xfrm>
          <a:prstGeom prst="rect">
            <a:avLst/>
          </a:prstGeom>
        </p:spPr>
      </p:pic>
      <p:pic>
        <p:nvPicPr>
          <p:cNvPr id="10" name="Picture 9">
            <a:extLst>
              <a:ext uri="{FF2B5EF4-FFF2-40B4-BE49-F238E27FC236}">
                <a16:creationId xmlns:a16="http://schemas.microsoft.com/office/drawing/2014/main" id="{C802F71D-81A0-4A40-8C8E-93F630C1CF90}"/>
              </a:ext>
            </a:extLst>
          </p:cNvPr>
          <p:cNvPicPr>
            <a:picLocks noChangeAspect="1"/>
          </p:cNvPicPr>
          <p:nvPr userDrawn="1"/>
        </p:nvPicPr>
        <p:blipFill>
          <a:blip r:embed="rId4"/>
          <a:srcRect/>
          <a:stretch/>
        </p:blipFill>
        <p:spPr>
          <a:xfrm>
            <a:off x="8636079" y="62456"/>
            <a:ext cx="3337758" cy="586799"/>
          </a:xfrm>
          <a:prstGeom prst="rect">
            <a:avLst/>
          </a:prstGeom>
        </p:spPr>
      </p:pic>
    </p:spTree>
    <p:extLst>
      <p:ext uri="{BB962C8B-B14F-4D97-AF65-F5344CB8AC3E}">
        <p14:creationId xmlns:p14="http://schemas.microsoft.com/office/powerpoint/2010/main" val="29805130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hanks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EE59C6-D9A4-CA44-8846-731E3675570C}"/>
              </a:ext>
            </a:extLst>
          </p:cNvPr>
          <p:cNvSpPr/>
          <p:nvPr userDrawn="1"/>
        </p:nvSpPr>
        <p:spPr>
          <a:xfrm>
            <a:off x="0" y="1"/>
            <a:ext cx="12192000" cy="6858000"/>
          </a:xfrm>
          <a:prstGeom prst="rect">
            <a:avLst/>
          </a:prstGeom>
          <a:solidFill>
            <a:srgbClr val="002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cxnSp>
        <p:nvCxnSpPr>
          <p:cNvPr id="8" name="Straight Connector 7">
            <a:extLst>
              <a:ext uri="{FF2B5EF4-FFF2-40B4-BE49-F238E27FC236}">
                <a16:creationId xmlns:a16="http://schemas.microsoft.com/office/drawing/2014/main" id="{AE6FA8A0-3A7A-FE4E-B84E-99760E1BBAC5}"/>
              </a:ext>
            </a:extLst>
          </p:cNvPr>
          <p:cNvCxnSpPr/>
          <p:nvPr userDrawn="1"/>
        </p:nvCxnSpPr>
        <p:spPr>
          <a:xfrm>
            <a:off x="0" y="795644"/>
            <a:ext cx="121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19CFD482-78A5-2F4E-9AE4-6E7EE0BFC64C}"/>
              </a:ext>
            </a:extLst>
          </p:cNvPr>
          <p:cNvSpPr txBox="1">
            <a:spLocks/>
          </p:cNvSpPr>
          <p:nvPr userDrawn="1"/>
        </p:nvSpPr>
        <p:spPr>
          <a:xfrm>
            <a:off x="334964" y="798154"/>
            <a:ext cx="11855466" cy="23876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800" kern="1200">
                <a:solidFill>
                  <a:schemeClr val="bg1"/>
                </a:solidFill>
                <a:latin typeface="Arial" panose="020B0604020202020204" pitchFamily="34" charset="0"/>
                <a:ea typeface="+mj-ea"/>
                <a:cs typeface="Arial" panose="020B0604020202020204" pitchFamily="34" charset="0"/>
              </a:defRPr>
            </a:lvl1pPr>
          </a:lstStyle>
          <a:p>
            <a:r>
              <a:rPr lang="en-GB"/>
              <a:t>Thank you</a:t>
            </a:r>
            <a:endParaRPr lang="en-US"/>
          </a:p>
        </p:txBody>
      </p:sp>
      <p:sp>
        <p:nvSpPr>
          <p:cNvPr id="16" name="Footer Placeholder 4">
            <a:extLst>
              <a:ext uri="{FF2B5EF4-FFF2-40B4-BE49-F238E27FC236}">
                <a16:creationId xmlns:a16="http://schemas.microsoft.com/office/drawing/2014/main" id="{0B15BC6A-9B6B-4EB4-A084-5FDDAC600008}"/>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lstStyle>
            <a:lvl1pPr algn="ctr">
              <a:defRPr sz="800" b="0" i="0">
                <a:solidFill>
                  <a:schemeClr val="bg1"/>
                </a:solidFill>
                <a:latin typeface="Arial" panose="020B0604020202020204" pitchFamily="34" charset="0"/>
              </a:defRPr>
            </a:lvl1pPr>
          </a:lstStyle>
          <a:p>
            <a:endParaRPr lang="en-US"/>
          </a:p>
        </p:txBody>
      </p:sp>
      <p:pic>
        <p:nvPicPr>
          <p:cNvPr id="10" name="Graphic 9">
            <a:extLst>
              <a:ext uri="{FF2B5EF4-FFF2-40B4-BE49-F238E27FC236}">
                <a16:creationId xmlns:a16="http://schemas.microsoft.com/office/drawing/2014/main" id="{FEEF0CD6-9F5A-124A-BFA3-4FE079B7E7B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9212" y="224393"/>
            <a:ext cx="1420600" cy="382334"/>
          </a:xfrm>
          <a:prstGeom prst="rect">
            <a:avLst/>
          </a:prstGeom>
        </p:spPr>
      </p:pic>
      <p:pic>
        <p:nvPicPr>
          <p:cNvPr id="7" name="Picture 6" descr="Text&#10;&#10;Description automatically generated">
            <a:extLst>
              <a:ext uri="{FF2B5EF4-FFF2-40B4-BE49-F238E27FC236}">
                <a16:creationId xmlns:a16="http://schemas.microsoft.com/office/drawing/2014/main" id="{7AEA5473-F187-4B47-ACEC-5C2E74871B8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43030" y="107116"/>
            <a:ext cx="3338945" cy="587008"/>
          </a:xfrm>
          <a:prstGeom prst="rect">
            <a:avLst/>
          </a:prstGeom>
        </p:spPr>
      </p:pic>
    </p:spTree>
    <p:extLst>
      <p:ext uri="{BB962C8B-B14F-4D97-AF65-F5344CB8AC3E}">
        <p14:creationId xmlns:p14="http://schemas.microsoft.com/office/powerpoint/2010/main" val="18367296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EE59C6-D9A4-CA44-8846-731E3675570C}"/>
              </a:ext>
            </a:extLst>
          </p:cNvPr>
          <p:cNvSpPr/>
          <p:nvPr userDrawn="1"/>
        </p:nvSpPr>
        <p:spPr>
          <a:xfrm>
            <a:off x="-1570" y="-3541"/>
            <a:ext cx="12192000" cy="6858000"/>
          </a:xfrm>
          <a:prstGeom prst="rect">
            <a:avLst/>
          </a:prstGeom>
          <a:solidFill>
            <a:srgbClr val="002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cxnSp>
        <p:nvCxnSpPr>
          <p:cNvPr id="8" name="Straight Connector 7">
            <a:extLst>
              <a:ext uri="{FF2B5EF4-FFF2-40B4-BE49-F238E27FC236}">
                <a16:creationId xmlns:a16="http://schemas.microsoft.com/office/drawing/2014/main" id="{AE6FA8A0-3A7A-FE4E-B84E-99760E1BBAC5}"/>
              </a:ext>
            </a:extLst>
          </p:cNvPr>
          <p:cNvCxnSpPr/>
          <p:nvPr userDrawn="1"/>
        </p:nvCxnSpPr>
        <p:spPr>
          <a:xfrm>
            <a:off x="0" y="795644"/>
            <a:ext cx="121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68AC02DE-8AA4-9A44-922F-A0D6A0C51336}"/>
              </a:ext>
            </a:extLst>
          </p:cNvPr>
          <p:cNvSpPr txBox="1">
            <a:spLocks/>
          </p:cNvSpPr>
          <p:nvPr userDrawn="1"/>
        </p:nvSpPr>
        <p:spPr>
          <a:xfrm>
            <a:off x="334964" y="798154"/>
            <a:ext cx="11855466" cy="23876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800" kern="1200">
                <a:solidFill>
                  <a:schemeClr val="bg1"/>
                </a:solidFill>
                <a:latin typeface="Arial" panose="020B0604020202020204" pitchFamily="34" charset="0"/>
                <a:ea typeface="+mj-ea"/>
                <a:cs typeface="Arial" panose="020B0604020202020204" pitchFamily="34" charset="0"/>
              </a:defRPr>
            </a:lvl1pPr>
          </a:lstStyle>
          <a:p>
            <a:r>
              <a:rPr lang="en-GB"/>
              <a:t>Questions</a:t>
            </a:r>
            <a:endParaRPr lang="en-US"/>
          </a:p>
        </p:txBody>
      </p:sp>
      <p:sp>
        <p:nvSpPr>
          <p:cNvPr id="15" name="Footer Placeholder 4">
            <a:extLst>
              <a:ext uri="{FF2B5EF4-FFF2-40B4-BE49-F238E27FC236}">
                <a16:creationId xmlns:a16="http://schemas.microsoft.com/office/drawing/2014/main" id="{4B6F6CFC-2A78-459B-9406-74D672446A44}"/>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lstStyle>
            <a:lvl1pPr algn="ctr">
              <a:defRPr sz="800" b="0" i="0">
                <a:solidFill>
                  <a:schemeClr val="bg1"/>
                </a:solidFill>
                <a:latin typeface="Arial" panose="020B0604020202020204" pitchFamily="34" charset="0"/>
              </a:defRPr>
            </a:lvl1pPr>
          </a:lstStyle>
          <a:p>
            <a:endParaRPr lang="en-US"/>
          </a:p>
        </p:txBody>
      </p:sp>
      <p:pic>
        <p:nvPicPr>
          <p:cNvPr id="10" name="Graphic 9">
            <a:extLst>
              <a:ext uri="{FF2B5EF4-FFF2-40B4-BE49-F238E27FC236}">
                <a16:creationId xmlns:a16="http://schemas.microsoft.com/office/drawing/2014/main" id="{65B16646-4706-7742-B45A-F196983288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9212" y="224393"/>
            <a:ext cx="1420600" cy="382334"/>
          </a:xfrm>
          <a:prstGeom prst="rect">
            <a:avLst/>
          </a:prstGeom>
        </p:spPr>
      </p:pic>
      <p:pic>
        <p:nvPicPr>
          <p:cNvPr id="7" name="Picture 6" descr="Text&#10;&#10;Description automatically generated">
            <a:extLst>
              <a:ext uri="{FF2B5EF4-FFF2-40B4-BE49-F238E27FC236}">
                <a16:creationId xmlns:a16="http://schemas.microsoft.com/office/drawing/2014/main" id="{0C45F628-E176-41FB-B415-AC3DCA2875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43030" y="107116"/>
            <a:ext cx="3338945" cy="587008"/>
          </a:xfrm>
          <a:prstGeom prst="rect">
            <a:avLst/>
          </a:prstGeom>
        </p:spPr>
      </p:pic>
    </p:spTree>
    <p:extLst>
      <p:ext uri="{BB962C8B-B14F-4D97-AF65-F5344CB8AC3E}">
        <p14:creationId xmlns:p14="http://schemas.microsoft.com/office/powerpoint/2010/main" val="33881225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isclaimer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761368B-03FF-534E-A65A-6D860BA9FFAF}"/>
              </a:ext>
            </a:extLst>
          </p:cNvPr>
          <p:cNvSpPr/>
          <p:nvPr userDrawn="1"/>
        </p:nvSpPr>
        <p:spPr>
          <a:xfrm>
            <a:off x="334963" y="1167934"/>
            <a:ext cx="7669212" cy="2554545"/>
          </a:xfrm>
          <a:prstGeom prst="rect">
            <a:avLst/>
          </a:prstGeom>
        </p:spPr>
        <p:txBody>
          <a:bodyPr wrap="square">
            <a:spAutoFit/>
          </a:bodyPr>
          <a:lstStyle/>
          <a:p>
            <a:pPr marL="0" indent="0">
              <a:buFont typeface="Arial" charset="0"/>
              <a:buNone/>
            </a:pPr>
            <a:r>
              <a:rPr lang="en-GB" sz="1600" kern="0" spc="-10">
                <a:solidFill>
                  <a:srgbClr val="002B5C"/>
                </a:solidFill>
                <a:latin typeface="Arial" panose="020B0604020202020204" pitchFamily="34" charset="0"/>
                <a:cs typeface="Arial" panose="020B0604020202020204" pitchFamily="34" charset="0"/>
              </a:rPr>
              <a:t>Disclaimer</a:t>
            </a:r>
          </a:p>
          <a:p>
            <a:pPr marL="0" indent="0">
              <a:buFont typeface="Arial" charset="0"/>
              <a:buNone/>
            </a:pPr>
            <a:endParaRPr lang="en-GB" sz="1200" kern="0" spc="-10">
              <a:solidFill>
                <a:srgbClr val="002B5C"/>
              </a:solidFill>
              <a:latin typeface="Arial" panose="020B0604020202020204" pitchFamily="34" charset="0"/>
              <a:cs typeface="Arial" panose="020B0604020202020204" pitchFamily="34" charset="0"/>
            </a:endParaRPr>
          </a:p>
          <a:p>
            <a:r>
              <a:rPr lang="en-GB" sz="1200" kern="1200">
                <a:solidFill>
                  <a:schemeClr val="accent2"/>
                </a:solidFill>
                <a:effectLst/>
                <a:latin typeface="Arial" panose="020B0604020202020204" pitchFamily="34" charset="0"/>
                <a:ea typeface="+mn-ea"/>
                <a:cs typeface="Arial" panose="020B0604020202020204" pitchFamily="34" charset="0"/>
              </a:rPr>
              <a:t>Some parts of a report of this nature are inevitably subjective and/or based on information obtained in good faith from third party sources. Where opinions are expressed, they are the opinions of the individual author and/or the relevant third party source and not those of Leatherhead Food Research. Furthermore, if new facts become available and/or the commercial or technological environment evolves, the relevance and applicability of opinions and conclusions in this report may be affected.  Accordingly, while this report has been compiled in good faith, no representation or warranty, express or implied, is made by Leatherhead Food Research as to its completeness, accuracy or fairness. Except where limited by law, Leatherhead Food Research shall not be responsible for any actions taken or not taken as a result of any opinions and conclusions provided in this report and you agree to indemnify Leatherhead Food Research and/or its</a:t>
            </a:r>
            <a:r>
              <a:rPr lang="en-GB" sz="1200" kern="1200" baseline="0">
                <a:solidFill>
                  <a:schemeClr val="accent2"/>
                </a:solidFill>
                <a:effectLst/>
                <a:latin typeface="Arial" panose="020B0604020202020204" pitchFamily="34" charset="0"/>
                <a:ea typeface="+mn-ea"/>
                <a:cs typeface="Arial" panose="020B0604020202020204" pitchFamily="34" charset="0"/>
              </a:rPr>
              <a:t> </a:t>
            </a:r>
            <a:r>
              <a:rPr lang="en-GB" sz="1200" kern="1200">
                <a:solidFill>
                  <a:schemeClr val="accent2"/>
                </a:solidFill>
                <a:effectLst/>
                <a:latin typeface="Arial" panose="020B0604020202020204" pitchFamily="34" charset="0"/>
                <a:ea typeface="+mn-ea"/>
                <a:cs typeface="Arial" panose="020B0604020202020204" pitchFamily="34" charset="0"/>
              </a:rPr>
              <a:t>personnel against any liability resulting from the same.</a:t>
            </a:r>
          </a:p>
          <a:p>
            <a:endParaRPr lang="en-GB" sz="1200" kern="1200">
              <a:solidFill>
                <a:srgbClr val="002B5C"/>
              </a:solidFill>
              <a:effectLst/>
              <a:latin typeface="+mn-lt"/>
              <a:ea typeface="+mn-ea"/>
              <a:cs typeface="+mn-cs"/>
            </a:endParaRPr>
          </a:p>
        </p:txBody>
      </p:sp>
      <p:cxnSp>
        <p:nvCxnSpPr>
          <p:cNvPr id="7" name="Straight Connector 6">
            <a:extLst>
              <a:ext uri="{FF2B5EF4-FFF2-40B4-BE49-F238E27FC236}">
                <a16:creationId xmlns:a16="http://schemas.microsoft.com/office/drawing/2014/main" id="{C04DD309-A0CF-0645-A021-A6855994796B}"/>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sp>
        <p:nvSpPr>
          <p:cNvPr id="16" name="Footer Placeholder 4">
            <a:extLst>
              <a:ext uri="{FF2B5EF4-FFF2-40B4-BE49-F238E27FC236}">
                <a16:creationId xmlns:a16="http://schemas.microsoft.com/office/drawing/2014/main" id="{3CD0E14F-63B7-4DCB-9831-25EBF9478375}"/>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lstStyle>
            <a:lvl1pPr algn="ctr">
              <a:defRPr sz="800" b="0" i="0">
                <a:solidFill>
                  <a:schemeClr val="tx1"/>
                </a:solidFill>
                <a:latin typeface="Arial" panose="020B0604020202020204" pitchFamily="34" charset="0"/>
              </a:defRPr>
            </a:lvl1pPr>
          </a:lstStyle>
          <a:p>
            <a:endParaRPr lang="en-US"/>
          </a:p>
        </p:txBody>
      </p:sp>
      <p:sp>
        <p:nvSpPr>
          <p:cNvPr id="10" name="TextBox 9">
            <a:extLst>
              <a:ext uri="{FF2B5EF4-FFF2-40B4-BE49-F238E27FC236}">
                <a16:creationId xmlns:a16="http://schemas.microsoft.com/office/drawing/2014/main" id="{06769231-1D0A-C14D-9F77-5F2E791198B2}"/>
              </a:ext>
            </a:extLst>
          </p:cNvPr>
          <p:cNvSpPr txBox="1"/>
          <p:nvPr userDrawn="1"/>
        </p:nvSpPr>
        <p:spPr>
          <a:xfrm>
            <a:off x="1263288" y="6589122"/>
            <a:ext cx="1297628" cy="92333"/>
          </a:xfrm>
          <a:prstGeom prst="rect">
            <a:avLst/>
          </a:prstGeom>
          <a:noFill/>
        </p:spPr>
        <p:txBody>
          <a:bodyPr wrap="square" lIns="0" tIns="0" rIns="0" bIns="0"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1" name="Graphic 10">
            <a:extLst>
              <a:ext uri="{FF2B5EF4-FFF2-40B4-BE49-F238E27FC236}">
                <a16:creationId xmlns:a16="http://schemas.microsoft.com/office/drawing/2014/main" id="{8543E343-2C16-C24A-B7B4-6EE1FA803A1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700" y="6448910"/>
            <a:ext cx="849575" cy="228651"/>
          </a:xfrm>
          <a:prstGeom prst="rect">
            <a:avLst/>
          </a:prstGeom>
        </p:spPr>
      </p:pic>
      <p:pic>
        <p:nvPicPr>
          <p:cNvPr id="13" name="Picture 12">
            <a:extLst>
              <a:ext uri="{FF2B5EF4-FFF2-40B4-BE49-F238E27FC236}">
                <a16:creationId xmlns:a16="http://schemas.microsoft.com/office/drawing/2014/main" id="{B09478E7-29BA-4F04-93B3-249DF00BB735}"/>
              </a:ext>
            </a:extLst>
          </p:cNvPr>
          <p:cNvPicPr>
            <a:picLocks noChangeAspect="1"/>
          </p:cNvPicPr>
          <p:nvPr userDrawn="1"/>
        </p:nvPicPr>
        <p:blipFill>
          <a:blip r:embed="rId4"/>
          <a:srcRect/>
          <a:stretch/>
        </p:blipFill>
        <p:spPr>
          <a:xfrm>
            <a:off x="10023890" y="6416368"/>
            <a:ext cx="1873143" cy="329310"/>
          </a:xfrm>
          <a:prstGeom prst="rect">
            <a:avLst/>
          </a:prstGeom>
        </p:spPr>
      </p:pic>
    </p:spTree>
    <p:extLst>
      <p:ext uri="{BB962C8B-B14F-4D97-AF65-F5344CB8AC3E}">
        <p14:creationId xmlns:p14="http://schemas.microsoft.com/office/powerpoint/2010/main" val="18230454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761368B-03FF-534E-A65A-6D860BA9FFAF}"/>
              </a:ext>
            </a:extLst>
          </p:cNvPr>
          <p:cNvSpPr/>
          <p:nvPr userDrawn="1"/>
        </p:nvSpPr>
        <p:spPr>
          <a:xfrm>
            <a:off x="334963" y="1141039"/>
            <a:ext cx="7669212" cy="1815882"/>
          </a:xfrm>
          <a:prstGeom prst="rect">
            <a:avLst/>
          </a:prstGeom>
        </p:spPr>
        <p:txBody>
          <a:bodyPr wrap="square">
            <a:spAutoFit/>
          </a:bodyPr>
          <a:lstStyle/>
          <a:p>
            <a:pPr marL="0" indent="0">
              <a:buFont typeface="Arial" charset="0"/>
              <a:buNone/>
            </a:pPr>
            <a:r>
              <a:rPr lang="en-GB" sz="1600" kern="0" spc="-10">
                <a:solidFill>
                  <a:srgbClr val="002B5C"/>
                </a:solidFill>
                <a:latin typeface="Arial" panose="020B0604020202020204" pitchFamily="34" charset="0"/>
                <a:cs typeface="Arial" panose="020B0604020202020204" pitchFamily="34" charset="0"/>
              </a:rPr>
              <a:t>Disclaimer</a:t>
            </a:r>
          </a:p>
          <a:p>
            <a:pPr marL="0" indent="0">
              <a:buFont typeface="Arial" charset="0"/>
              <a:buNone/>
            </a:pPr>
            <a:endParaRPr lang="en-GB" sz="1200" kern="0" spc="-10">
              <a:solidFill>
                <a:srgbClr val="002B5C"/>
              </a:solidFill>
              <a:latin typeface="Arial" panose="020B0604020202020204" pitchFamily="34" charset="0"/>
              <a:cs typeface="Arial" panose="020B0604020202020204" pitchFamily="34" charset="0"/>
            </a:endParaRPr>
          </a:p>
          <a:p>
            <a:r>
              <a:rPr lang="en-GB" sz="1200" kern="1200">
                <a:solidFill>
                  <a:schemeClr val="accent2"/>
                </a:solidFill>
                <a:effectLst/>
                <a:latin typeface="Arial" panose="020B0604020202020204" pitchFamily="34" charset="0"/>
                <a:ea typeface="+mn-ea"/>
                <a:cs typeface="Arial" panose="020B0604020202020204" pitchFamily="34" charset="0"/>
              </a:rPr>
              <a:t>The information contained in this document is believed to be accurate, but no representation or warranty, express or implied, is made by Leatherhead Food Research as to the completeness, accuracy or fairness of any information contained in this document. Any opinions expressed in this document or during the course of the work described in it are those of the individual author and not those of Leatherhead Food Research or its group. Except where limited by law, neither Leatherhead Food Research nor its group shall be responsible for any actions taken or not taken as a result of such opinions and you agree to indemnify Leatherhead Food Research, its group and/or personnel against any liability resulting from the same.</a:t>
            </a:r>
          </a:p>
        </p:txBody>
      </p:sp>
      <p:cxnSp>
        <p:nvCxnSpPr>
          <p:cNvPr id="7" name="Straight Connector 6">
            <a:extLst>
              <a:ext uri="{FF2B5EF4-FFF2-40B4-BE49-F238E27FC236}">
                <a16:creationId xmlns:a16="http://schemas.microsoft.com/office/drawing/2014/main" id="{722B9A77-DE78-0043-86AD-C2920474FDFB}"/>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sp>
        <p:nvSpPr>
          <p:cNvPr id="16" name="Footer Placeholder 4">
            <a:extLst>
              <a:ext uri="{FF2B5EF4-FFF2-40B4-BE49-F238E27FC236}">
                <a16:creationId xmlns:a16="http://schemas.microsoft.com/office/drawing/2014/main" id="{228B843B-2E62-40E1-9A9E-CC290C131657}"/>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lstStyle>
            <a:lvl1pPr algn="ctr">
              <a:defRPr sz="800" b="0" i="0">
                <a:solidFill>
                  <a:schemeClr val="tx1"/>
                </a:solidFill>
                <a:latin typeface="Arial" panose="020B0604020202020204" pitchFamily="34" charset="0"/>
              </a:defRPr>
            </a:lvl1pPr>
          </a:lstStyle>
          <a:p>
            <a:endParaRPr lang="en-US"/>
          </a:p>
        </p:txBody>
      </p:sp>
      <p:sp>
        <p:nvSpPr>
          <p:cNvPr id="10" name="TextBox 9">
            <a:extLst>
              <a:ext uri="{FF2B5EF4-FFF2-40B4-BE49-F238E27FC236}">
                <a16:creationId xmlns:a16="http://schemas.microsoft.com/office/drawing/2014/main" id="{77107DD5-B8D7-0E47-A929-EA00106C8BA2}"/>
              </a:ext>
            </a:extLst>
          </p:cNvPr>
          <p:cNvSpPr txBox="1"/>
          <p:nvPr userDrawn="1"/>
        </p:nvSpPr>
        <p:spPr>
          <a:xfrm>
            <a:off x="1263288" y="6589122"/>
            <a:ext cx="1297628" cy="92333"/>
          </a:xfrm>
          <a:prstGeom prst="rect">
            <a:avLst/>
          </a:prstGeom>
          <a:noFill/>
        </p:spPr>
        <p:txBody>
          <a:bodyPr wrap="square" lIns="0" tIns="0" rIns="0" bIns="0"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1" name="Graphic 10">
            <a:extLst>
              <a:ext uri="{FF2B5EF4-FFF2-40B4-BE49-F238E27FC236}">
                <a16:creationId xmlns:a16="http://schemas.microsoft.com/office/drawing/2014/main" id="{8A8E98D0-8681-6742-B8C2-2166BDADE24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700" y="6448910"/>
            <a:ext cx="849575" cy="228651"/>
          </a:xfrm>
          <a:prstGeom prst="rect">
            <a:avLst/>
          </a:prstGeom>
        </p:spPr>
      </p:pic>
      <p:pic>
        <p:nvPicPr>
          <p:cNvPr id="12" name="Picture 11">
            <a:extLst>
              <a:ext uri="{FF2B5EF4-FFF2-40B4-BE49-F238E27FC236}">
                <a16:creationId xmlns:a16="http://schemas.microsoft.com/office/drawing/2014/main" id="{CD6ED3C6-4C51-4E07-A751-6A269FD50756}"/>
              </a:ext>
            </a:extLst>
          </p:cNvPr>
          <p:cNvPicPr>
            <a:picLocks noChangeAspect="1"/>
          </p:cNvPicPr>
          <p:nvPr userDrawn="1"/>
        </p:nvPicPr>
        <p:blipFill>
          <a:blip r:embed="rId4"/>
          <a:srcRect/>
          <a:stretch/>
        </p:blipFill>
        <p:spPr>
          <a:xfrm>
            <a:off x="10023890" y="6416368"/>
            <a:ext cx="1873143" cy="329310"/>
          </a:xfrm>
          <a:prstGeom prst="rect">
            <a:avLst/>
          </a:prstGeom>
        </p:spPr>
      </p:pic>
    </p:spTree>
    <p:extLst>
      <p:ext uri="{BB962C8B-B14F-4D97-AF65-F5344CB8AC3E}">
        <p14:creationId xmlns:p14="http://schemas.microsoft.com/office/powerpoint/2010/main" val="16371602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E6FA8A0-3A7A-FE4E-B84E-99760E1BBAC5}"/>
              </a:ext>
            </a:extLst>
          </p:cNvPr>
          <p:cNvCxnSpPr/>
          <p:nvPr userDrawn="1"/>
        </p:nvCxnSpPr>
        <p:spPr>
          <a:xfrm>
            <a:off x="0" y="795644"/>
            <a:ext cx="121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A45224B-1F66-CE4F-ACBF-197DCC20D6C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76" y="-35625"/>
            <a:ext cx="1579418" cy="931198"/>
          </a:xfrm>
          <a:prstGeom prst="rect">
            <a:avLst/>
          </a:prstGeom>
        </p:spPr>
      </p:pic>
      <p:sp>
        <p:nvSpPr>
          <p:cNvPr id="11" name="Rectangle 10">
            <a:extLst>
              <a:ext uri="{FF2B5EF4-FFF2-40B4-BE49-F238E27FC236}">
                <a16:creationId xmlns:a16="http://schemas.microsoft.com/office/drawing/2014/main" id="{67951371-358D-A146-ADDA-740C0A6257AA}"/>
              </a:ext>
            </a:extLst>
          </p:cNvPr>
          <p:cNvSpPr/>
          <p:nvPr userDrawn="1"/>
        </p:nvSpPr>
        <p:spPr>
          <a:xfrm>
            <a:off x="-1" y="-11151"/>
            <a:ext cx="12192000" cy="6266985"/>
          </a:xfrm>
          <a:prstGeom prst="rect">
            <a:avLst/>
          </a:prstGeom>
          <a:solidFill>
            <a:srgbClr val="002B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2"/>
              </a:solidFill>
            </a:endParaRPr>
          </a:p>
        </p:txBody>
      </p:sp>
      <p:sp>
        <p:nvSpPr>
          <p:cNvPr id="13" name="TextBox 12">
            <a:extLst>
              <a:ext uri="{FF2B5EF4-FFF2-40B4-BE49-F238E27FC236}">
                <a16:creationId xmlns:a16="http://schemas.microsoft.com/office/drawing/2014/main" id="{F21F22DA-A876-034D-A6D2-61C6A7CB8DA4}"/>
              </a:ext>
            </a:extLst>
          </p:cNvPr>
          <p:cNvSpPr txBox="1"/>
          <p:nvPr userDrawn="1"/>
        </p:nvSpPr>
        <p:spPr>
          <a:xfrm>
            <a:off x="334963" y="4784764"/>
            <a:ext cx="1659928" cy="998290"/>
          </a:xfrm>
          <a:prstGeom prst="rect">
            <a:avLst/>
          </a:prstGeom>
          <a:noFill/>
          <a:ln w="35687">
            <a:noFill/>
            <a:miter lim="800000"/>
          </a:ln>
        </p:spPr>
        <p:txBody>
          <a:bodyPr wrap="square" lIns="0" tIns="0" rIns="0" bIns="0" rtlCol="0">
            <a:noAutofit/>
          </a:bodyPr>
          <a:lstStyle/>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Great Burgh, Yew Tree Bottom Road</a:t>
            </a:r>
          </a:p>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Epsom</a:t>
            </a:r>
          </a:p>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Surrey</a:t>
            </a:r>
          </a:p>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KT18 5XT</a:t>
            </a:r>
          </a:p>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UK</a:t>
            </a:r>
          </a:p>
        </p:txBody>
      </p:sp>
      <p:sp>
        <p:nvSpPr>
          <p:cNvPr id="14" name="TextBox 13">
            <a:extLst>
              <a:ext uri="{FF2B5EF4-FFF2-40B4-BE49-F238E27FC236}">
                <a16:creationId xmlns:a16="http://schemas.microsoft.com/office/drawing/2014/main" id="{C295321A-8678-934C-A07D-607ED55D8001}"/>
              </a:ext>
            </a:extLst>
          </p:cNvPr>
          <p:cNvSpPr txBox="1"/>
          <p:nvPr userDrawn="1"/>
        </p:nvSpPr>
        <p:spPr>
          <a:xfrm>
            <a:off x="334963" y="2761602"/>
            <a:ext cx="3991710" cy="1063266"/>
          </a:xfrm>
          <a:prstGeom prst="rect">
            <a:avLst/>
          </a:prstGeom>
          <a:noFill/>
          <a:ln w="35687">
            <a:noFill/>
            <a:miter lim="800000"/>
          </a:ln>
        </p:spPr>
        <p:txBody>
          <a:bodyPr wrap="square" lIns="0" tIns="0" rIns="0" bIns="0" rtlCol="0">
            <a:noAutofit/>
          </a:bodyPr>
          <a:lstStyle/>
          <a:p>
            <a:pPr marL="0" indent="0">
              <a:buFont typeface="Arial" charset="0"/>
              <a:buNone/>
            </a:pPr>
            <a:r>
              <a:rPr lang="en-GB" sz="1400" kern="0" spc="-10">
                <a:solidFill>
                  <a:schemeClr val="bg1"/>
                </a:solidFill>
                <a:latin typeface="Arial" panose="020B0604020202020204" pitchFamily="34" charset="0"/>
                <a:cs typeface="Arial" panose="020B0604020202020204" pitchFamily="34" charset="0"/>
              </a:rPr>
              <a:t>For further information visit us at: </a:t>
            </a:r>
          </a:p>
          <a:p>
            <a:pPr marL="0" indent="0">
              <a:buFont typeface="Arial" charset="0"/>
              <a:buNone/>
            </a:pPr>
            <a:r>
              <a:rPr lang="en-GB" sz="1400" b="1" kern="0" spc="-10" err="1">
                <a:solidFill>
                  <a:schemeClr val="bg1"/>
                </a:solidFill>
                <a:latin typeface="Arial" panose="020B0604020202020204" pitchFamily="34" charset="0"/>
                <a:cs typeface="Arial" panose="020B0604020202020204" pitchFamily="34" charset="0"/>
              </a:rPr>
              <a:t>www.leatherheadfood.com</a:t>
            </a:r>
            <a:r>
              <a:rPr lang="en-GB" sz="1400" b="1" kern="0" spc="-10">
                <a:solidFill>
                  <a:schemeClr val="bg1"/>
                </a:solidFill>
                <a:latin typeface="Arial" panose="020B0604020202020204" pitchFamily="34" charset="0"/>
                <a:cs typeface="Arial" panose="020B0604020202020204" pitchFamily="34" charset="0"/>
              </a:rPr>
              <a:t> </a:t>
            </a:r>
            <a:r>
              <a:rPr lang="en-GB" sz="1400" kern="0" spc="-10">
                <a:solidFill>
                  <a:schemeClr val="bg1"/>
                </a:solidFill>
                <a:latin typeface="Arial" panose="020B0604020202020204" pitchFamily="34" charset="0"/>
                <a:cs typeface="Arial" panose="020B0604020202020204" pitchFamily="34" charset="0"/>
              </a:rPr>
              <a:t>or </a:t>
            </a:r>
          </a:p>
          <a:p>
            <a:pPr marL="0" indent="0">
              <a:buFont typeface="Arial" charset="0"/>
              <a:buNone/>
            </a:pPr>
            <a:r>
              <a:rPr lang="en-GB" sz="1400" kern="0" spc="-10">
                <a:solidFill>
                  <a:schemeClr val="bg1"/>
                </a:solidFill>
                <a:latin typeface="Arial" panose="020B0604020202020204" pitchFamily="34" charset="0"/>
                <a:cs typeface="Arial" panose="020B0604020202020204" pitchFamily="34" charset="0"/>
              </a:rPr>
              <a:t>email </a:t>
            </a:r>
            <a:r>
              <a:rPr lang="en-GB" sz="1400" b="1" kern="0" spc="-10">
                <a:solidFill>
                  <a:schemeClr val="bg1"/>
                </a:solidFill>
                <a:latin typeface="Arial" panose="020B0604020202020204" pitchFamily="34" charset="0"/>
                <a:cs typeface="Arial" panose="020B0604020202020204" pitchFamily="34" charset="0"/>
              </a:rPr>
              <a:t>help@leatherheadfood.com</a:t>
            </a:r>
          </a:p>
        </p:txBody>
      </p:sp>
      <p:sp>
        <p:nvSpPr>
          <p:cNvPr id="19" name="TextBox 18">
            <a:extLst>
              <a:ext uri="{FF2B5EF4-FFF2-40B4-BE49-F238E27FC236}">
                <a16:creationId xmlns:a16="http://schemas.microsoft.com/office/drawing/2014/main" id="{4649F892-81C0-6C42-8B1D-AC8727A59933}"/>
              </a:ext>
            </a:extLst>
          </p:cNvPr>
          <p:cNvSpPr txBox="1"/>
          <p:nvPr userDrawn="1"/>
        </p:nvSpPr>
        <p:spPr>
          <a:xfrm>
            <a:off x="2329855" y="4784764"/>
            <a:ext cx="1305373" cy="998290"/>
          </a:xfrm>
          <a:prstGeom prst="rect">
            <a:avLst/>
          </a:prstGeom>
          <a:noFill/>
          <a:ln w="35687">
            <a:noFill/>
            <a:miter lim="800000"/>
          </a:ln>
        </p:spPr>
        <p:txBody>
          <a:bodyPr wrap="square" lIns="0" tIns="0" rIns="0" bIns="0" rtlCol="0">
            <a:noAutofit/>
          </a:bodyPr>
          <a:lstStyle/>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Harston Mill</a:t>
            </a:r>
          </a:p>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Harston</a:t>
            </a:r>
          </a:p>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Cambridge</a:t>
            </a:r>
          </a:p>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CB22 7GG</a:t>
            </a:r>
          </a:p>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UK</a:t>
            </a:r>
          </a:p>
        </p:txBody>
      </p:sp>
      <p:sp>
        <p:nvSpPr>
          <p:cNvPr id="20" name="TextBox 19">
            <a:extLst>
              <a:ext uri="{FF2B5EF4-FFF2-40B4-BE49-F238E27FC236}">
                <a16:creationId xmlns:a16="http://schemas.microsoft.com/office/drawing/2014/main" id="{4ABDAE6D-918A-BC4B-B033-5C39BE85D846}"/>
              </a:ext>
            </a:extLst>
          </p:cNvPr>
          <p:cNvSpPr txBox="1"/>
          <p:nvPr userDrawn="1"/>
        </p:nvSpPr>
        <p:spPr>
          <a:xfrm>
            <a:off x="3677229" y="4784764"/>
            <a:ext cx="1546372" cy="998290"/>
          </a:xfrm>
          <a:prstGeom prst="rect">
            <a:avLst/>
          </a:prstGeom>
          <a:noFill/>
          <a:ln w="35687">
            <a:noFill/>
            <a:miter lim="800000"/>
          </a:ln>
        </p:spPr>
        <p:txBody>
          <a:bodyPr wrap="square" lIns="0" tIns="0" rIns="0" bIns="0" rtlCol="0">
            <a:noAutofit/>
          </a:bodyPr>
          <a:lstStyle/>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First Floor</a:t>
            </a:r>
          </a:p>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17 Waterloo Place</a:t>
            </a:r>
          </a:p>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London</a:t>
            </a:r>
          </a:p>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SW1Y 4AR</a:t>
            </a:r>
          </a:p>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UK</a:t>
            </a:r>
          </a:p>
        </p:txBody>
      </p:sp>
      <p:sp>
        <p:nvSpPr>
          <p:cNvPr id="25" name="Footer Placeholder 4">
            <a:extLst>
              <a:ext uri="{FF2B5EF4-FFF2-40B4-BE49-F238E27FC236}">
                <a16:creationId xmlns:a16="http://schemas.microsoft.com/office/drawing/2014/main" id="{2D2A6850-22CF-4B77-B2E8-C5EA46687DE2}"/>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lstStyle>
            <a:lvl1pPr algn="ctr">
              <a:defRPr sz="800" b="0" i="0">
                <a:solidFill>
                  <a:schemeClr val="tx1"/>
                </a:solidFill>
                <a:latin typeface="Arial" panose="020B0604020202020204" pitchFamily="34" charset="0"/>
              </a:defRPr>
            </a:lvl1pPr>
          </a:lstStyle>
          <a:p>
            <a:endParaRPr lang="en-US"/>
          </a:p>
        </p:txBody>
      </p:sp>
      <p:pic>
        <p:nvPicPr>
          <p:cNvPr id="18" name="Graphic 17">
            <a:extLst>
              <a:ext uri="{FF2B5EF4-FFF2-40B4-BE49-F238E27FC236}">
                <a16:creationId xmlns:a16="http://schemas.microsoft.com/office/drawing/2014/main" id="{6D9F8965-D4AC-3345-A363-85AC15C5F4E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47810" y="1584176"/>
            <a:ext cx="2793051" cy="751709"/>
          </a:xfrm>
          <a:prstGeom prst="rect">
            <a:avLst/>
          </a:prstGeom>
        </p:spPr>
      </p:pic>
      <p:sp>
        <p:nvSpPr>
          <p:cNvPr id="21" name="TextBox 20">
            <a:extLst>
              <a:ext uri="{FF2B5EF4-FFF2-40B4-BE49-F238E27FC236}">
                <a16:creationId xmlns:a16="http://schemas.microsoft.com/office/drawing/2014/main" id="{70479E25-D7B0-EC4B-85DF-35E5A4CE9EF7}"/>
              </a:ext>
            </a:extLst>
          </p:cNvPr>
          <p:cNvSpPr txBox="1"/>
          <p:nvPr userDrawn="1"/>
        </p:nvSpPr>
        <p:spPr>
          <a:xfrm>
            <a:off x="1263288" y="6589122"/>
            <a:ext cx="1297628" cy="92333"/>
          </a:xfrm>
          <a:prstGeom prst="rect">
            <a:avLst/>
          </a:prstGeom>
          <a:noFill/>
        </p:spPr>
        <p:txBody>
          <a:bodyPr wrap="square" lIns="0" tIns="0" rIns="0" bIns="0"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27" name="Graphic 26">
            <a:extLst>
              <a:ext uri="{FF2B5EF4-FFF2-40B4-BE49-F238E27FC236}">
                <a16:creationId xmlns:a16="http://schemas.microsoft.com/office/drawing/2014/main" id="{DCBAA59E-699E-2C4E-9223-4524AAC88538}"/>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34700" y="6448910"/>
            <a:ext cx="849575" cy="228651"/>
          </a:xfrm>
          <a:prstGeom prst="rect">
            <a:avLst/>
          </a:prstGeom>
        </p:spPr>
      </p:pic>
      <p:sp>
        <p:nvSpPr>
          <p:cNvPr id="28" name="TextBox 27">
            <a:extLst>
              <a:ext uri="{FF2B5EF4-FFF2-40B4-BE49-F238E27FC236}">
                <a16:creationId xmlns:a16="http://schemas.microsoft.com/office/drawing/2014/main" id="{E01465EF-341C-0940-B919-0C8BB4371486}"/>
              </a:ext>
            </a:extLst>
          </p:cNvPr>
          <p:cNvSpPr txBox="1"/>
          <p:nvPr userDrawn="1"/>
        </p:nvSpPr>
        <p:spPr>
          <a:xfrm>
            <a:off x="5358195" y="4784764"/>
            <a:ext cx="2460771" cy="998290"/>
          </a:xfrm>
          <a:prstGeom prst="rect">
            <a:avLst/>
          </a:prstGeom>
          <a:noFill/>
          <a:ln w="35687">
            <a:noFill/>
            <a:miter lim="800000"/>
          </a:ln>
        </p:spPr>
        <p:txBody>
          <a:bodyPr wrap="square" lIns="0" tIns="0" rIns="0" bIns="0" rtlCol="0">
            <a:noAutofit/>
          </a:bodyPr>
          <a:lstStyle/>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1150 18th Street NW</a:t>
            </a:r>
          </a:p>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Suite 1000</a:t>
            </a:r>
          </a:p>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Washington, DC</a:t>
            </a:r>
          </a:p>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20036</a:t>
            </a:r>
          </a:p>
        </p:txBody>
      </p:sp>
      <p:pic>
        <p:nvPicPr>
          <p:cNvPr id="16" name="Picture 15">
            <a:extLst>
              <a:ext uri="{FF2B5EF4-FFF2-40B4-BE49-F238E27FC236}">
                <a16:creationId xmlns:a16="http://schemas.microsoft.com/office/drawing/2014/main" id="{28D0F8ED-FE1B-4CC7-BDEA-2D6D5B8BFB6B}"/>
              </a:ext>
            </a:extLst>
          </p:cNvPr>
          <p:cNvPicPr>
            <a:picLocks noChangeAspect="1"/>
          </p:cNvPicPr>
          <p:nvPr userDrawn="1"/>
        </p:nvPicPr>
        <p:blipFill>
          <a:blip r:embed="rId7"/>
          <a:srcRect/>
          <a:stretch/>
        </p:blipFill>
        <p:spPr>
          <a:xfrm>
            <a:off x="10023890" y="6416368"/>
            <a:ext cx="1873143" cy="329310"/>
          </a:xfrm>
          <a:prstGeom prst="rect">
            <a:avLst/>
          </a:prstGeom>
        </p:spPr>
      </p:pic>
    </p:spTree>
    <p:extLst>
      <p:ext uri="{BB962C8B-B14F-4D97-AF65-F5344CB8AC3E}">
        <p14:creationId xmlns:p14="http://schemas.microsoft.com/office/powerpoint/2010/main" val="2088132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_chart_right">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949BA92D-0295-554C-BA20-D131A4C89C8E}"/>
              </a:ext>
            </a:extLst>
          </p:cNvPr>
          <p:cNvSpPr>
            <a:spLocks noGrp="1"/>
          </p:cNvSpPr>
          <p:nvPr>
            <p:ph type="title"/>
          </p:nvPr>
        </p:nvSpPr>
        <p:spPr>
          <a:xfrm>
            <a:off x="334963" y="260350"/>
            <a:ext cx="5364379" cy="755650"/>
          </a:xfrm>
          <a:prstGeom prst="rect">
            <a:avLst/>
          </a:prstGeom>
        </p:spPr>
        <p:txBody>
          <a:bodyPr vert="horz" lIns="91440" tIns="45720" rIns="91440" bIns="45720" rtlCol="0" anchor="ctr">
            <a:noAutofit/>
          </a:bodyPr>
          <a:lstStyle>
            <a:lvl1pPr>
              <a:defRPr>
                <a:solidFill>
                  <a:srgbClr val="002B5C"/>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5D627CD-6E17-B045-90C6-879FF0EE4C13}"/>
              </a:ext>
            </a:extLst>
          </p:cNvPr>
          <p:cNvSpPr>
            <a:spLocks noGrp="1"/>
          </p:cNvSpPr>
          <p:nvPr>
            <p:ph idx="1"/>
          </p:nvPr>
        </p:nvSpPr>
        <p:spPr>
          <a:xfrm>
            <a:off x="334963" y="1169137"/>
            <a:ext cx="5351853" cy="4741492"/>
          </a:xfrm>
          <a:prstGeom prst="rect">
            <a:avLst/>
          </a:prstGeom>
        </p:spPr>
        <p:txBody>
          <a:bodyPr>
            <a:noAutofit/>
          </a:bodyPr>
          <a:lstStyle>
            <a:lvl1pPr marL="228600" indent="-228600">
              <a:lnSpc>
                <a:spcPct val="120000"/>
              </a:lnSpc>
              <a:spcAft>
                <a:spcPts val="0"/>
              </a:spcAft>
              <a:buFont typeface="Arial" panose="020B0604020202020204" pitchFamily="34" charset="0"/>
              <a:buChar char="•"/>
              <a:defRPr>
                <a:solidFill>
                  <a:schemeClr val="accent2"/>
                </a:solidFill>
              </a:defRPr>
            </a:lvl1pPr>
            <a:lvl2pPr marL="685800" indent="-228600">
              <a:lnSpc>
                <a:spcPct val="120000"/>
              </a:lnSpc>
              <a:spcBef>
                <a:spcPts val="1000"/>
              </a:spcBef>
              <a:spcAft>
                <a:spcPts val="0"/>
              </a:spcAft>
              <a:buFont typeface="Arial" panose="020B0604020202020204" pitchFamily="34" charset="0"/>
              <a:buChar char="•"/>
              <a:defRPr>
                <a:solidFill>
                  <a:schemeClr val="accent2"/>
                </a:solidFill>
              </a:defRPr>
            </a:lvl2pPr>
            <a:lvl3pPr marL="1143000" indent="-228600">
              <a:lnSpc>
                <a:spcPct val="100000"/>
              </a:lnSpc>
              <a:spcBef>
                <a:spcPts val="1000"/>
              </a:spcBef>
              <a:spcAft>
                <a:spcPts val="0"/>
              </a:spcAft>
              <a:buFont typeface="Arial" panose="020B0604020202020204" pitchFamily="34" charset="0"/>
              <a:buChar char="•"/>
              <a:defRPr>
                <a:solidFill>
                  <a:schemeClr val="accent2"/>
                </a:solidFill>
              </a:defRPr>
            </a:lvl3pPr>
            <a:lvl4pPr marL="1600200" indent="-228600">
              <a:lnSpc>
                <a:spcPct val="120000"/>
              </a:lnSpc>
              <a:spcBef>
                <a:spcPts val="1000"/>
              </a:spcBef>
              <a:spcAft>
                <a:spcPts val="0"/>
              </a:spcAft>
              <a:buFont typeface="Arial" panose="020B0604020202020204" pitchFamily="34" charset="0"/>
              <a:buChar char="•"/>
              <a:defRPr>
                <a:solidFill>
                  <a:schemeClr val="accent2"/>
                </a:solidFill>
              </a:defRPr>
            </a:lvl4pPr>
            <a:lvl5pPr marL="2057400" indent="-228600">
              <a:lnSpc>
                <a:spcPct val="120000"/>
              </a:lnSpc>
              <a:spcBef>
                <a:spcPts val="1000"/>
              </a:spcBef>
              <a:spcAft>
                <a:spcPts val="0"/>
              </a:spcAft>
              <a:buFont typeface="Arial" panose="020B0604020202020204" pitchFamily="34" charset="0"/>
              <a:buChar cha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EA99EE2E-3F70-D04F-A42D-1CD1FC4AB90A}"/>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0D1B222B-7321-9344-922B-6A5303BC20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0241" y="6495929"/>
            <a:ext cx="1282701" cy="149467"/>
          </a:xfrm>
          <a:prstGeom prst="rect">
            <a:avLst/>
          </a:prstGeom>
        </p:spPr>
      </p:pic>
      <p:sp>
        <p:nvSpPr>
          <p:cNvPr id="18" name="Footer Placeholder 4">
            <a:extLst>
              <a:ext uri="{FF2B5EF4-FFF2-40B4-BE49-F238E27FC236}">
                <a16:creationId xmlns:a16="http://schemas.microsoft.com/office/drawing/2014/main" id="{7519E379-0563-481A-93C4-ACC193D7299C}"/>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
        <p:nvSpPr>
          <p:cNvPr id="11" name="TextBox 10">
            <a:extLst>
              <a:ext uri="{FF2B5EF4-FFF2-40B4-BE49-F238E27FC236}">
                <a16:creationId xmlns:a16="http://schemas.microsoft.com/office/drawing/2014/main" id="{E0BF9F98-5075-5D44-BCF5-863AA0F44CF0}"/>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4" name="Graphic 13">
            <a:extLst>
              <a:ext uri="{FF2B5EF4-FFF2-40B4-BE49-F238E27FC236}">
                <a16:creationId xmlns:a16="http://schemas.microsoft.com/office/drawing/2014/main" id="{52DFFC5A-E43B-144B-BEAE-395023F137E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4700" y="6448910"/>
            <a:ext cx="849575" cy="228651"/>
          </a:xfrm>
          <a:prstGeom prst="rect">
            <a:avLst/>
          </a:prstGeom>
        </p:spPr>
      </p:pic>
    </p:spTree>
    <p:extLst>
      <p:ext uri="{BB962C8B-B14F-4D97-AF65-F5344CB8AC3E}">
        <p14:creationId xmlns:p14="http://schemas.microsoft.com/office/powerpoint/2010/main" val="29801248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722B9A77-DE78-0043-86AD-C2920474FDFB}"/>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9ECFECA7-2365-456F-B2C4-BEB7D6B3FD94}"/>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lstStyle>
            <a:lvl1pPr algn="ctr">
              <a:defRPr sz="800" b="0" i="0">
                <a:solidFill>
                  <a:schemeClr val="tx1"/>
                </a:solidFill>
                <a:latin typeface="Arial" panose="020B0604020202020204" pitchFamily="34" charset="0"/>
              </a:defRPr>
            </a:lvl1pPr>
          </a:lstStyle>
          <a:p>
            <a:endParaRPr lang="en-US"/>
          </a:p>
        </p:txBody>
      </p:sp>
      <p:sp>
        <p:nvSpPr>
          <p:cNvPr id="9" name="TextBox 8">
            <a:extLst>
              <a:ext uri="{FF2B5EF4-FFF2-40B4-BE49-F238E27FC236}">
                <a16:creationId xmlns:a16="http://schemas.microsoft.com/office/drawing/2014/main" id="{F243A4BF-8B31-0742-A91C-F0E6574DA41B}"/>
              </a:ext>
            </a:extLst>
          </p:cNvPr>
          <p:cNvSpPr txBox="1"/>
          <p:nvPr userDrawn="1"/>
        </p:nvSpPr>
        <p:spPr>
          <a:xfrm>
            <a:off x="1263288" y="6589122"/>
            <a:ext cx="1297628" cy="92333"/>
          </a:xfrm>
          <a:prstGeom prst="rect">
            <a:avLst/>
          </a:prstGeom>
          <a:noFill/>
        </p:spPr>
        <p:txBody>
          <a:bodyPr wrap="square" lIns="0" tIns="0" rIns="0" bIns="0"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0" name="Graphic 9">
            <a:extLst>
              <a:ext uri="{FF2B5EF4-FFF2-40B4-BE49-F238E27FC236}">
                <a16:creationId xmlns:a16="http://schemas.microsoft.com/office/drawing/2014/main" id="{D8BA8A04-391E-C34B-B3F7-5BFD929D4F7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700" y="6448910"/>
            <a:ext cx="849575" cy="228651"/>
          </a:xfrm>
          <a:prstGeom prst="rect">
            <a:avLst/>
          </a:prstGeom>
        </p:spPr>
      </p:pic>
      <p:pic>
        <p:nvPicPr>
          <p:cNvPr id="11" name="Picture 10">
            <a:extLst>
              <a:ext uri="{FF2B5EF4-FFF2-40B4-BE49-F238E27FC236}">
                <a16:creationId xmlns:a16="http://schemas.microsoft.com/office/drawing/2014/main" id="{55A8288A-2569-469E-B282-CAC9850C1C52}"/>
              </a:ext>
            </a:extLst>
          </p:cNvPr>
          <p:cNvPicPr>
            <a:picLocks noChangeAspect="1"/>
          </p:cNvPicPr>
          <p:nvPr userDrawn="1"/>
        </p:nvPicPr>
        <p:blipFill>
          <a:blip r:embed="rId4"/>
          <a:srcRect/>
          <a:stretch/>
        </p:blipFill>
        <p:spPr>
          <a:xfrm>
            <a:off x="10023890" y="6416368"/>
            <a:ext cx="1873143" cy="329310"/>
          </a:xfrm>
          <a:prstGeom prst="rect">
            <a:avLst/>
          </a:prstGeom>
        </p:spPr>
      </p:pic>
    </p:spTree>
    <p:extLst>
      <p:ext uri="{BB962C8B-B14F-4D97-AF65-F5344CB8AC3E}">
        <p14:creationId xmlns:p14="http://schemas.microsoft.com/office/powerpoint/2010/main" val="429033528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Lower grey pane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A0A144-6A7F-49DD-A8A4-61B376EAEFEA}"/>
              </a:ext>
            </a:extLst>
          </p:cNvPr>
          <p:cNvSpPr/>
          <p:nvPr userDrawn="1"/>
        </p:nvSpPr>
        <p:spPr>
          <a:xfrm>
            <a:off x="0" y="3523039"/>
            <a:ext cx="12192000" cy="2715392"/>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6"/>
          <p:cNvSpPr>
            <a:spLocks noGrp="1"/>
          </p:cNvSpPr>
          <p:nvPr>
            <p:ph sz="quarter" idx="17" hasCustomPrompt="1"/>
          </p:nvPr>
        </p:nvSpPr>
        <p:spPr>
          <a:xfrm>
            <a:off x="511298" y="1231201"/>
            <a:ext cx="10972799" cy="2197799"/>
          </a:xfrm>
        </p:spPr>
        <p:txBody>
          <a:bodyPr/>
          <a:lstStyle>
            <a:lvl1pPr>
              <a:lnSpc>
                <a:spcPct val="100000"/>
              </a:lnSpc>
              <a:defRPr lang="en-GB" sz="1800" kern="1200" dirty="0" smtClean="0">
                <a:solidFill>
                  <a:schemeClr val="tx2"/>
                </a:solidFill>
                <a:latin typeface="+mn-lt"/>
                <a:ea typeface="+mn-ea"/>
                <a:cs typeface="+mn-cs"/>
              </a:defRPr>
            </a:lvl1pPr>
            <a:lvl2pPr marL="198000" indent="-198000">
              <a:lnSpc>
                <a:spcPct val="100000"/>
              </a:lnSpc>
              <a:spcAft>
                <a:spcPts val="500"/>
              </a:spcAft>
              <a:buFont typeface="Arial" charset="0"/>
              <a:buChar char="•"/>
              <a:defRPr sz="1800"/>
            </a:lvl2pPr>
            <a:lvl3pPr marL="396000" indent="-198000">
              <a:lnSpc>
                <a:spcPct val="100000"/>
              </a:lnSpc>
              <a:buFont typeface="Arial" charset="0"/>
              <a:buChar char="•"/>
              <a:defRPr sz="1800"/>
            </a:lvl3pPr>
            <a:lvl4pPr marL="594000" indent="-198000">
              <a:lnSpc>
                <a:spcPct val="100000"/>
              </a:lnSpc>
              <a:defRPr sz="1800"/>
            </a:lvl4pPr>
            <a:lvl5pPr marL="792000" indent="-198000">
              <a:lnSpc>
                <a:spcPct val="100000"/>
              </a:lnSpc>
              <a:buFont typeface="Arial" charset="0"/>
              <a:buChar char="•"/>
              <a:defRPr sz="1800"/>
            </a:lvl5pPr>
          </a:lstStyle>
          <a:p>
            <a:pPr lvl="0"/>
            <a:r>
              <a:rPr lang="en-GB"/>
              <a:t>Text</a:t>
            </a:r>
          </a:p>
          <a:p>
            <a:pPr lvl="1"/>
            <a:r>
              <a:rPr lang="en-GB"/>
              <a:t>Text</a:t>
            </a:r>
          </a:p>
          <a:p>
            <a:pPr lvl="2"/>
            <a:r>
              <a:rPr lang="en-GB"/>
              <a:t>Third level</a:t>
            </a:r>
          </a:p>
          <a:p>
            <a:pPr lvl="3"/>
            <a:r>
              <a:rPr lang="en-GB"/>
              <a:t>Fourth level</a:t>
            </a:r>
          </a:p>
          <a:p>
            <a:pPr lvl="4"/>
            <a:r>
              <a:rPr lang="en-GB"/>
              <a:t>Fifth level</a:t>
            </a:r>
            <a:endParaRPr lang="en-US"/>
          </a:p>
        </p:txBody>
      </p:sp>
      <p:sp>
        <p:nvSpPr>
          <p:cNvPr id="2" name="Title 1"/>
          <p:cNvSpPr>
            <a:spLocks noGrp="1"/>
          </p:cNvSpPr>
          <p:nvPr>
            <p:ph type="title"/>
          </p:nvPr>
        </p:nvSpPr>
        <p:spPr>
          <a:xfrm>
            <a:off x="511297" y="390395"/>
            <a:ext cx="10972800" cy="384189"/>
          </a:xfrm>
        </p:spPr>
        <p:txBody>
          <a:bodyPr/>
          <a:lstStyle>
            <a:lvl1pPr>
              <a:defRPr>
                <a:solidFill>
                  <a:schemeClr val="tx1"/>
                </a:solidFill>
              </a:defRPr>
            </a:lvl1pPr>
          </a:lstStyle>
          <a:p>
            <a:r>
              <a:rPr lang="en-GB"/>
              <a:t>Click to edit Master title style</a:t>
            </a:r>
          </a:p>
        </p:txBody>
      </p:sp>
      <p:sp>
        <p:nvSpPr>
          <p:cNvPr id="3" name="Footer Placeholder 2"/>
          <p:cNvSpPr>
            <a:spLocks noGrp="1"/>
          </p:cNvSpPr>
          <p:nvPr>
            <p:ph type="ftr" sz="quarter" idx="15"/>
          </p:nvPr>
        </p:nvSpPr>
        <p:spPr/>
        <p:txBody>
          <a:bodyPr/>
          <a:lstStyle/>
          <a:p>
            <a:endParaRPr lang="en-GB"/>
          </a:p>
        </p:txBody>
      </p:sp>
      <p:cxnSp>
        <p:nvCxnSpPr>
          <p:cNvPr id="7" name="Straight Connector 6">
            <a:extLst>
              <a:ext uri="{FF2B5EF4-FFF2-40B4-BE49-F238E27FC236}">
                <a16:creationId xmlns:a16="http://schemas.microsoft.com/office/drawing/2014/main" id="{47545B5F-55B1-4952-B33C-213558E41224}"/>
              </a:ext>
            </a:extLst>
          </p:cNvPr>
          <p:cNvCxnSpPr/>
          <p:nvPr userDrawn="1"/>
        </p:nvCxnSpPr>
        <p:spPr>
          <a:xfrm>
            <a:off x="0" y="6232215"/>
            <a:ext cx="1219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EE1EA3F-7687-4FBC-9136-60E1CA5FEA80}"/>
              </a:ext>
            </a:extLst>
          </p:cNvPr>
          <p:cNvSpPr txBox="1"/>
          <p:nvPr userDrawn="1"/>
        </p:nvSpPr>
        <p:spPr>
          <a:xfrm>
            <a:off x="1263288" y="6589122"/>
            <a:ext cx="1297628" cy="92333"/>
          </a:xfrm>
          <a:prstGeom prst="rect">
            <a:avLst/>
          </a:prstGeom>
          <a:noFill/>
        </p:spPr>
        <p:txBody>
          <a:bodyPr wrap="square" lIns="0" tIns="0" rIns="0" bIns="0"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9" name="Graphic 8">
            <a:extLst>
              <a:ext uri="{FF2B5EF4-FFF2-40B4-BE49-F238E27FC236}">
                <a16:creationId xmlns:a16="http://schemas.microsoft.com/office/drawing/2014/main" id="{0A805BAB-A679-4C2B-8AED-1DD30F4467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700" y="6448910"/>
            <a:ext cx="849575" cy="228651"/>
          </a:xfrm>
          <a:prstGeom prst="rect">
            <a:avLst/>
          </a:prstGeom>
        </p:spPr>
      </p:pic>
      <p:pic>
        <p:nvPicPr>
          <p:cNvPr id="11" name="Picture 10">
            <a:extLst>
              <a:ext uri="{FF2B5EF4-FFF2-40B4-BE49-F238E27FC236}">
                <a16:creationId xmlns:a16="http://schemas.microsoft.com/office/drawing/2014/main" id="{587E6599-2BF1-4FA2-BBE1-7CD20D25CD68}"/>
              </a:ext>
            </a:extLst>
          </p:cNvPr>
          <p:cNvPicPr>
            <a:picLocks noChangeAspect="1"/>
          </p:cNvPicPr>
          <p:nvPr userDrawn="1"/>
        </p:nvPicPr>
        <p:blipFill>
          <a:blip r:embed="rId4"/>
          <a:srcRect/>
          <a:stretch/>
        </p:blipFill>
        <p:spPr>
          <a:xfrm>
            <a:off x="10023890" y="6416368"/>
            <a:ext cx="1873143" cy="329310"/>
          </a:xfrm>
          <a:prstGeom prst="rect">
            <a:avLst/>
          </a:prstGeom>
        </p:spPr>
      </p:pic>
    </p:spTree>
    <p:extLst>
      <p:ext uri="{BB962C8B-B14F-4D97-AF65-F5344CB8AC3E}">
        <p14:creationId xmlns:p14="http://schemas.microsoft.com/office/powerpoint/2010/main" val="101448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nn on master 4">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949BA92D-0295-554C-BA20-D131A4C89C8E}"/>
              </a:ext>
            </a:extLst>
          </p:cNvPr>
          <p:cNvSpPr>
            <a:spLocks noGrp="1"/>
          </p:cNvSpPr>
          <p:nvPr>
            <p:ph type="title"/>
          </p:nvPr>
        </p:nvSpPr>
        <p:spPr>
          <a:xfrm>
            <a:off x="334964" y="260350"/>
            <a:ext cx="5577322" cy="755650"/>
          </a:xfrm>
          <a:prstGeom prst="rect">
            <a:avLst/>
          </a:prstGeom>
        </p:spPr>
        <p:txBody>
          <a:bodyPr vert="horz" lIns="91440" tIns="45720" rIns="91440" bIns="45720" rtlCol="0" anchor="ctr">
            <a:noAutofit/>
          </a:bodyPr>
          <a:lstStyle>
            <a:lvl1pPr>
              <a:defRPr>
                <a:solidFill>
                  <a:srgbClr val="002B5C"/>
                </a:solidFill>
              </a:defRPr>
            </a:lvl1pPr>
          </a:lstStyle>
          <a:p>
            <a:r>
              <a:rPr lang="en-US"/>
              <a:t>Click to edit Master title style</a:t>
            </a:r>
          </a:p>
        </p:txBody>
      </p:sp>
      <p:sp>
        <p:nvSpPr>
          <p:cNvPr id="7" name="Oval 6">
            <a:extLst>
              <a:ext uri="{FF2B5EF4-FFF2-40B4-BE49-F238E27FC236}">
                <a16:creationId xmlns:a16="http://schemas.microsoft.com/office/drawing/2014/main" id="{F54234AC-5CA6-E747-839E-74656D1A7181}"/>
              </a:ext>
            </a:extLst>
          </p:cNvPr>
          <p:cNvSpPr/>
          <p:nvPr userDrawn="1"/>
        </p:nvSpPr>
        <p:spPr>
          <a:xfrm>
            <a:off x="6096000" y="350845"/>
            <a:ext cx="3600670" cy="3600670"/>
          </a:xfrm>
          <a:prstGeom prst="ellipse">
            <a:avLst/>
          </a:prstGeom>
          <a:solidFill>
            <a:srgbClr val="002B5C">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1F85B688-22C0-C44A-9794-4935D1947345}"/>
              </a:ext>
            </a:extLst>
          </p:cNvPr>
          <p:cNvSpPr/>
          <p:nvPr userDrawn="1"/>
        </p:nvSpPr>
        <p:spPr>
          <a:xfrm>
            <a:off x="6096000" y="2304459"/>
            <a:ext cx="3600670" cy="3600670"/>
          </a:xfrm>
          <a:prstGeom prst="ellipse">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AD737FF7-633D-B44F-AAB2-A1D0D818BC68}"/>
              </a:ext>
            </a:extLst>
          </p:cNvPr>
          <p:cNvSpPr/>
          <p:nvPr userDrawn="1"/>
        </p:nvSpPr>
        <p:spPr>
          <a:xfrm>
            <a:off x="8166787" y="350845"/>
            <a:ext cx="3600670" cy="3600670"/>
          </a:xfrm>
          <a:prstGeom prst="ellipse">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BA59FB06-EF95-B848-8AF5-89844918A878}"/>
              </a:ext>
            </a:extLst>
          </p:cNvPr>
          <p:cNvSpPr/>
          <p:nvPr userDrawn="1"/>
        </p:nvSpPr>
        <p:spPr>
          <a:xfrm>
            <a:off x="8166787" y="2304459"/>
            <a:ext cx="3600670" cy="3600670"/>
          </a:xfrm>
          <a:prstGeom prst="ellipse">
            <a:avLst/>
          </a:prstGeom>
          <a:solidFill>
            <a:srgbClr val="002B5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303F04A3-B23F-5449-9D75-3F14506B6B9A}"/>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DFE1FABB-4CF1-3D4A-A27E-FCF79A0F4F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0241" y="6495929"/>
            <a:ext cx="1282701" cy="149467"/>
          </a:xfrm>
          <a:prstGeom prst="rect">
            <a:avLst/>
          </a:prstGeom>
        </p:spPr>
      </p:pic>
      <p:sp>
        <p:nvSpPr>
          <p:cNvPr id="16" name="Content Placeholder 2">
            <a:extLst>
              <a:ext uri="{FF2B5EF4-FFF2-40B4-BE49-F238E27FC236}">
                <a16:creationId xmlns:a16="http://schemas.microsoft.com/office/drawing/2014/main" id="{F5CEE106-E5CF-46A0-ADA2-7B9DF90F27EE}"/>
              </a:ext>
            </a:extLst>
          </p:cNvPr>
          <p:cNvSpPr>
            <a:spLocks noGrp="1"/>
          </p:cNvSpPr>
          <p:nvPr>
            <p:ph idx="1"/>
          </p:nvPr>
        </p:nvSpPr>
        <p:spPr>
          <a:xfrm>
            <a:off x="334963" y="1169137"/>
            <a:ext cx="5577322" cy="4741492"/>
          </a:xfrm>
          <a:prstGeom prst="rect">
            <a:avLst/>
          </a:prstGeom>
        </p:spPr>
        <p:txBody>
          <a:bodyPr>
            <a:noAutofit/>
          </a:bodyPr>
          <a:lstStyle>
            <a:lvl1pPr marL="228600" indent="-228600">
              <a:lnSpc>
                <a:spcPct val="120000"/>
              </a:lnSpc>
              <a:spcAft>
                <a:spcPts val="0"/>
              </a:spcAft>
              <a:buFont typeface="Arial" panose="020B0604020202020204" pitchFamily="34" charset="0"/>
              <a:buChar char="•"/>
              <a:defRPr>
                <a:solidFill>
                  <a:schemeClr val="accent2"/>
                </a:solidFill>
              </a:defRPr>
            </a:lvl1pPr>
            <a:lvl2pPr marL="685800" indent="-228600">
              <a:lnSpc>
                <a:spcPct val="120000"/>
              </a:lnSpc>
              <a:spcBef>
                <a:spcPts val="1000"/>
              </a:spcBef>
              <a:spcAft>
                <a:spcPts val="0"/>
              </a:spcAft>
              <a:buFont typeface="Arial" panose="020B0604020202020204" pitchFamily="34" charset="0"/>
              <a:buChar char="•"/>
              <a:defRPr>
                <a:solidFill>
                  <a:schemeClr val="accent2"/>
                </a:solidFill>
              </a:defRPr>
            </a:lvl2pPr>
            <a:lvl3pPr marL="1143000" indent="-228600">
              <a:lnSpc>
                <a:spcPct val="100000"/>
              </a:lnSpc>
              <a:spcBef>
                <a:spcPts val="1000"/>
              </a:spcBef>
              <a:spcAft>
                <a:spcPts val="0"/>
              </a:spcAft>
              <a:buFont typeface="Arial" panose="020B0604020202020204" pitchFamily="34" charset="0"/>
              <a:buChar char="•"/>
              <a:defRPr>
                <a:solidFill>
                  <a:schemeClr val="accent2"/>
                </a:solidFill>
              </a:defRPr>
            </a:lvl3pPr>
            <a:lvl4pPr marL="1600200" indent="-228600">
              <a:lnSpc>
                <a:spcPct val="120000"/>
              </a:lnSpc>
              <a:spcBef>
                <a:spcPts val="1000"/>
              </a:spcBef>
              <a:spcAft>
                <a:spcPts val="0"/>
              </a:spcAft>
              <a:buFont typeface="Arial" panose="020B0604020202020204" pitchFamily="34" charset="0"/>
              <a:buChar char="•"/>
              <a:defRPr>
                <a:solidFill>
                  <a:schemeClr val="accent2"/>
                </a:solidFill>
              </a:defRPr>
            </a:lvl4pPr>
            <a:lvl5pPr marL="2057400" indent="-228600">
              <a:lnSpc>
                <a:spcPct val="120000"/>
              </a:lnSpc>
              <a:spcBef>
                <a:spcPts val="1000"/>
              </a:spcBef>
              <a:spcAft>
                <a:spcPts val="0"/>
              </a:spcAft>
              <a:buFont typeface="Arial" panose="020B0604020202020204" pitchFamily="34" charset="0"/>
              <a:buChar cha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Footer Placeholder 4">
            <a:extLst>
              <a:ext uri="{FF2B5EF4-FFF2-40B4-BE49-F238E27FC236}">
                <a16:creationId xmlns:a16="http://schemas.microsoft.com/office/drawing/2014/main" id="{FA99DCFA-0CAA-4518-9A94-2A86952E310A}"/>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
        <p:nvSpPr>
          <p:cNvPr id="15" name="TextBox 14">
            <a:extLst>
              <a:ext uri="{FF2B5EF4-FFF2-40B4-BE49-F238E27FC236}">
                <a16:creationId xmlns:a16="http://schemas.microsoft.com/office/drawing/2014/main" id="{51FDC8D4-95FF-154B-A67F-ED6DFA69478E}"/>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7" name="Graphic 16">
            <a:extLst>
              <a:ext uri="{FF2B5EF4-FFF2-40B4-BE49-F238E27FC236}">
                <a16:creationId xmlns:a16="http://schemas.microsoft.com/office/drawing/2014/main" id="{B1BA6A3F-C28B-8844-907D-D359A7B4B4B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4700" y="6448910"/>
            <a:ext cx="849575" cy="228651"/>
          </a:xfrm>
          <a:prstGeom prst="rect">
            <a:avLst/>
          </a:prstGeom>
        </p:spPr>
      </p:pic>
    </p:spTree>
    <p:extLst>
      <p:ext uri="{BB962C8B-B14F-4D97-AF65-F5344CB8AC3E}">
        <p14:creationId xmlns:p14="http://schemas.microsoft.com/office/powerpoint/2010/main" val="2061206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8D84CEE6-A3C0-9A4A-A798-93084D190CEE}"/>
              </a:ext>
            </a:extLst>
          </p:cNvPr>
          <p:cNvSpPr>
            <a:spLocks noGrp="1"/>
          </p:cNvSpPr>
          <p:nvPr>
            <p:ph type="title"/>
          </p:nvPr>
        </p:nvSpPr>
        <p:spPr>
          <a:xfrm>
            <a:off x="334963" y="260350"/>
            <a:ext cx="11522075" cy="755650"/>
          </a:xfrm>
          <a:prstGeom prst="rect">
            <a:avLst/>
          </a:prstGeom>
        </p:spPr>
        <p:txBody>
          <a:bodyPr vert="horz" lIns="91440" tIns="45720" rIns="91440" bIns="45720" rtlCol="0" anchor="ctr">
            <a:noAutofit/>
          </a:bodyPr>
          <a:lstStyle>
            <a:lvl1pPr>
              <a:defRPr>
                <a:solidFill>
                  <a:srgbClr val="002B5C"/>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F4418A56-7FA7-A940-AC7F-FCA94D4FABF0}"/>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564B04F6-3DBD-454C-BCCB-B66DA951BB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0241" y="6495929"/>
            <a:ext cx="1282701" cy="149467"/>
          </a:xfrm>
          <a:prstGeom prst="rect">
            <a:avLst/>
          </a:prstGeom>
        </p:spPr>
      </p:pic>
      <p:sp>
        <p:nvSpPr>
          <p:cNvPr id="11" name="Content Placeholder 2">
            <a:extLst>
              <a:ext uri="{FF2B5EF4-FFF2-40B4-BE49-F238E27FC236}">
                <a16:creationId xmlns:a16="http://schemas.microsoft.com/office/drawing/2014/main" id="{8E2D0508-EE50-4FB3-88C7-901F0D793485}"/>
              </a:ext>
            </a:extLst>
          </p:cNvPr>
          <p:cNvSpPr>
            <a:spLocks noGrp="1"/>
          </p:cNvSpPr>
          <p:nvPr>
            <p:ph idx="1"/>
          </p:nvPr>
        </p:nvSpPr>
        <p:spPr>
          <a:xfrm>
            <a:off x="334963" y="1169137"/>
            <a:ext cx="7030113" cy="4741492"/>
          </a:xfrm>
          <a:prstGeom prst="rect">
            <a:avLst/>
          </a:prstGeom>
        </p:spPr>
        <p:txBody>
          <a:bodyPr/>
          <a:lstStyle>
            <a:lvl1pPr marL="228600" indent="-228600">
              <a:lnSpc>
                <a:spcPct val="120000"/>
              </a:lnSpc>
              <a:spcAft>
                <a:spcPts val="0"/>
              </a:spcAft>
              <a:buFont typeface="Arial" panose="020B0604020202020204" pitchFamily="34" charset="0"/>
              <a:buChar char="•"/>
              <a:defRPr>
                <a:solidFill>
                  <a:srgbClr val="002B5C"/>
                </a:solidFill>
              </a:defRPr>
            </a:lvl1pPr>
            <a:lvl2pPr marL="685800" indent="-228600">
              <a:lnSpc>
                <a:spcPct val="120000"/>
              </a:lnSpc>
              <a:spcBef>
                <a:spcPts val="1000"/>
              </a:spcBef>
              <a:spcAft>
                <a:spcPts val="0"/>
              </a:spcAft>
              <a:buFont typeface="Arial" panose="020B0604020202020204" pitchFamily="34" charset="0"/>
              <a:buChar char="•"/>
              <a:defRPr>
                <a:solidFill>
                  <a:srgbClr val="002B5C"/>
                </a:solidFill>
              </a:defRPr>
            </a:lvl2pPr>
            <a:lvl3pPr marL="1143000" indent="-228600">
              <a:lnSpc>
                <a:spcPct val="100000"/>
              </a:lnSpc>
              <a:spcBef>
                <a:spcPts val="1000"/>
              </a:spcBef>
              <a:spcAft>
                <a:spcPts val="0"/>
              </a:spcAft>
              <a:buFont typeface="Arial" panose="020B0604020202020204" pitchFamily="34" charset="0"/>
              <a:buChar char="•"/>
              <a:defRPr>
                <a:solidFill>
                  <a:srgbClr val="002B5C"/>
                </a:solidFill>
              </a:defRPr>
            </a:lvl3pPr>
            <a:lvl4pPr marL="1600200" indent="-228600">
              <a:lnSpc>
                <a:spcPct val="120000"/>
              </a:lnSpc>
              <a:spcBef>
                <a:spcPts val="1000"/>
              </a:spcBef>
              <a:spcAft>
                <a:spcPts val="0"/>
              </a:spcAft>
              <a:buFont typeface="Arial" panose="020B0604020202020204" pitchFamily="34" charset="0"/>
              <a:buChar char="•"/>
              <a:defRPr>
                <a:solidFill>
                  <a:srgbClr val="002B5C"/>
                </a:solidFill>
              </a:defRPr>
            </a:lvl4pPr>
            <a:lvl5pPr marL="2057400" indent="-228600">
              <a:lnSpc>
                <a:spcPct val="120000"/>
              </a:lnSpc>
              <a:spcBef>
                <a:spcPts val="1000"/>
              </a:spcBef>
              <a:spcAft>
                <a:spcPts val="0"/>
              </a:spcAft>
              <a:buFont typeface="Arial" panose="020B0604020202020204" pitchFamily="34" charset="0"/>
              <a:buChar char="•"/>
              <a:defRPr>
                <a:solidFill>
                  <a:srgbClr val="002B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Footer Placeholder 4">
            <a:extLst>
              <a:ext uri="{FF2B5EF4-FFF2-40B4-BE49-F238E27FC236}">
                <a16:creationId xmlns:a16="http://schemas.microsoft.com/office/drawing/2014/main" id="{A86ED03C-77FC-4D44-8D6C-3F42982CF19F}"/>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lstStyle>
            <a:lvl1pPr algn="ctr">
              <a:defRPr sz="800" b="0" i="0">
                <a:solidFill>
                  <a:schemeClr val="tx1"/>
                </a:solidFill>
                <a:latin typeface="Arial" panose="020B0604020202020204" pitchFamily="34" charset="0"/>
              </a:defRPr>
            </a:lvl1pPr>
          </a:lstStyle>
          <a:p>
            <a:endParaRPr lang="en-US"/>
          </a:p>
        </p:txBody>
      </p:sp>
      <p:sp>
        <p:nvSpPr>
          <p:cNvPr id="12" name="TextBox 11">
            <a:extLst>
              <a:ext uri="{FF2B5EF4-FFF2-40B4-BE49-F238E27FC236}">
                <a16:creationId xmlns:a16="http://schemas.microsoft.com/office/drawing/2014/main" id="{0E2D6401-28DD-DA48-8766-28A0A154CABE}"/>
              </a:ext>
            </a:extLst>
          </p:cNvPr>
          <p:cNvSpPr txBox="1"/>
          <p:nvPr userDrawn="1"/>
        </p:nvSpPr>
        <p:spPr>
          <a:xfrm>
            <a:off x="1263288" y="6589122"/>
            <a:ext cx="1297628" cy="92333"/>
          </a:xfrm>
          <a:prstGeom prst="rect">
            <a:avLst/>
          </a:prstGeom>
          <a:noFill/>
        </p:spPr>
        <p:txBody>
          <a:bodyPr wrap="square" lIns="0" tIns="0" rIns="0" bIns="0"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3" name="Graphic 12">
            <a:extLst>
              <a:ext uri="{FF2B5EF4-FFF2-40B4-BE49-F238E27FC236}">
                <a16:creationId xmlns:a16="http://schemas.microsoft.com/office/drawing/2014/main" id="{363D398D-866A-8245-A51B-82649141304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4700" y="6448910"/>
            <a:ext cx="849575" cy="228651"/>
          </a:xfrm>
          <a:prstGeom prst="rect">
            <a:avLst/>
          </a:prstGeom>
        </p:spPr>
      </p:pic>
    </p:spTree>
    <p:extLst>
      <p:ext uri="{BB962C8B-B14F-4D97-AF65-F5344CB8AC3E}">
        <p14:creationId xmlns:p14="http://schemas.microsoft.com/office/powerpoint/2010/main" val="11416349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wer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BD25DF-F656-C44B-98B3-511581C534BA}"/>
              </a:ext>
            </a:extLst>
          </p:cNvPr>
          <p:cNvSpPr/>
          <p:nvPr userDrawn="1"/>
        </p:nvSpPr>
        <p:spPr>
          <a:xfrm>
            <a:off x="1" y="3513392"/>
            <a:ext cx="12192000" cy="2715392"/>
          </a:xfrm>
          <a:prstGeom prst="rect">
            <a:avLst/>
          </a:prstGeom>
          <a:solidFill>
            <a:srgbClr val="002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TextBox 8">
            <a:extLst>
              <a:ext uri="{FF2B5EF4-FFF2-40B4-BE49-F238E27FC236}">
                <a16:creationId xmlns:a16="http://schemas.microsoft.com/office/drawing/2014/main" id="{787C9008-E3F7-4C49-B2E8-FBC99664E798}"/>
              </a:ext>
            </a:extLst>
          </p:cNvPr>
          <p:cNvSpPr txBox="1"/>
          <p:nvPr userDrawn="1"/>
        </p:nvSpPr>
        <p:spPr>
          <a:xfrm>
            <a:off x="660903" y="2462543"/>
            <a:ext cx="184731" cy="369332"/>
          </a:xfrm>
          <a:prstGeom prst="rect">
            <a:avLst/>
          </a:prstGeom>
          <a:noFill/>
        </p:spPr>
        <p:txBody>
          <a:bodyPr wrap="none" rtlCol="0">
            <a:noAutofit/>
          </a:bodyPr>
          <a:lstStyle/>
          <a:p>
            <a:endParaRPr lang="en-US"/>
          </a:p>
        </p:txBody>
      </p:sp>
      <p:sp>
        <p:nvSpPr>
          <p:cNvPr id="10" name="Title Placeholder 1">
            <a:extLst>
              <a:ext uri="{FF2B5EF4-FFF2-40B4-BE49-F238E27FC236}">
                <a16:creationId xmlns:a16="http://schemas.microsoft.com/office/drawing/2014/main" id="{AF799EAE-0AF3-AB41-8B0C-9FE9D8739285}"/>
              </a:ext>
            </a:extLst>
          </p:cNvPr>
          <p:cNvSpPr>
            <a:spLocks noGrp="1"/>
          </p:cNvSpPr>
          <p:nvPr>
            <p:ph type="title"/>
          </p:nvPr>
        </p:nvSpPr>
        <p:spPr>
          <a:xfrm>
            <a:off x="334963" y="260350"/>
            <a:ext cx="11522075" cy="755650"/>
          </a:xfrm>
          <a:prstGeom prst="rect">
            <a:avLst/>
          </a:prstGeom>
        </p:spPr>
        <p:txBody>
          <a:bodyPr vert="horz" lIns="91440" tIns="45720" rIns="91440" bIns="45720" rtlCol="0" anchor="ctr">
            <a:noAutofit/>
          </a:bodyPr>
          <a:lstStyle>
            <a:lvl1pPr>
              <a:defRPr>
                <a:solidFill>
                  <a:srgbClr val="002B5C"/>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7BABAD03-C7E5-2A42-BF13-ECC88F580262}"/>
              </a:ext>
            </a:extLst>
          </p:cNvPr>
          <p:cNvSpPr>
            <a:spLocks noGrp="1"/>
          </p:cNvSpPr>
          <p:nvPr>
            <p:ph idx="1"/>
          </p:nvPr>
        </p:nvSpPr>
        <p:spPr>
          <a:xfrm>
            <a:off x="334963" y="1169137"/>
            <a:ext cx="11522075" cy="2344255"/>
          </a:xfrm>
          <a:prstGeom prst="rect">
            <a:avLst/>
          </a:prstGeom>
        </p:spPr>
        <p:txBody>
          <a:bodyPr>
            <a:noAutofit/>
          </a:bodyPr>
          <a:lstStyle>
            <a:lvl1pPr marL="228600" indent="-228600">
              <a:spcAft>
                <a:spcPts val="0"/>
              </a:spcAft>
              <a:buFont typeface="Arial" panose="020B0604020202020204" pitchFamily="34" charset="0"/>
              <a:buChar char="•"/>
              <a:defRPr>
                <a:solidFill>
                  <a:srgbClr val="002B5C"/>
                </a:solidFill>
              </a:defRPr>
            </a:lvl1pPr>
            <a:lvl2pPr marL="685800" indent="-228600">
              <a:spcBef>
                <a:spcPts val="1000"/>
              </a:spcBef>
              <a:spcAft>
                <a:spcPts val="0"/>
              </a:spcAft>
              <a:buFont typeface="Arial" panose="020B0604020202020204" pitchFamily="34" charset="0"/>
              <a:buChar char="•"/>
              <a:defRPr>
                <a:solidFill>
                  <a:srgbClr val="002B5C"/>
                </a:solidFill>
              </a:defRPr>
            </a:lvl2pPr>
            <a:lvl3pPr marL="1143000" indent="-228600">
              <a:spcBef>
                <a:spcPts val="1000"/>
              </a:spcBef>
              <a:spcAft>
                <a:spcPts val="0"/>
              </a:spcAft>
              <a:buFont typeface="Arial" panose="020B0604020202020204" pitchFamily="34" charset="0"/>
              <a:buChar char="•"/>
              <a:defRPr>
                <a:solidFill>
                  <a:srgbClr val="002B5C"/>
                </a:solidFill>
              </a:defRPr>
            </a:lvl3pPr>
            <a:lvl4pPr marL="1600200" indent="-228600">
              <a:spcBef>
                <a:spcPts val="1000"/>
              </a:spcBef>
              <a:spcAft>
                <a:spcPts val="0"/>
              </a:spcAft>
              <a:buFont typeface="Arial" panose="020B0604020202020204" pitchFamily="34" charset="0"/>
              <a:buChar char="•"/>
              <a:defRPr>
                <a:solidFill>
                  <a:srgbClr val="002B5C"/>
                </a:solidFill>
              </a:defRPr>
            </a:lvl4pPr>
            <a:lvl5pPr marL="2057400" indent="-228600">
              <a:spcBef>
                <a:spcPts val="1000"/>
              </a:spcBef>
              <a:spcAft>
                <a:spcPts val="0"/>
              </a:spcAft>
              <a:buFont typeface="Arial" panose="020B0604020202020204" pitchFamily="34" charset="0"/>
              <a:buChar char="•"/>
              <a:defRPr>
                <a:solidFill>
                  <a:srgbClr val="002B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DBAFB9D3-28D8-474B-84A7-DA95077F2EA4}"/>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9CC2839F-9D28-3948-AB88-FC9BE21CE9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0241" y="6495929"/>
            <a:ext cx="1282701" cy="149467"/>
          </a:xfrm>
          <a:prstGeom prst="rect">
            <a:avLst/>
          </a:prstGeom>
        </p:spPr>
      </p:pic>
      <p:sp>
        <p:nvSpPr>
          <p:cNvPr id="15" name="Content Placeholder 2">
            <a:extLst>
              <a:ext uri="{FF2B5EF4-FFF2-40B4-BE49-F238E27FC236}">
                <a16:creationId xmlns:a16="http://schemas.microsoft.com/office/drawing/2014/main" id="{8CA0E8BE-A908-476E-93C7-43E208E4B90A}"/>
              </a:ext>
            </a:extLst>
          </p:cNvPr>
          <p:cNvSpPr>
            <a:spLocks noGrp="1"/>
          </p:cNvSpPr>
          <p:nvPr>
            <p:ph idx="10"/>
          </p:nvPr>
        </p:nvSpPr>
        <p:spPr>
          <a:xfrm>
            <a:off x="334963" y="3731575"/>
            <a:ext cx="11522075" cy="2344255"/>
          </a:xfrm>
          <a:prstGeom prst="rect">
            <a:avLst/>
          </a:prstGeom>
        </p:spPr>
        <p:txBody>
          <a:bodyPr>
            <a:noAutofit/>
          </a:bodyPr>
          <a:lstStyle>
            <a:lvl1pPr marL="228600" indent="-228600">
              <a:spcAft>
                <a:spcPts val="0"/>
              </a:spcAft>
              <a:buFont typeface="Arial" panose="020B0604020202020204" pitchFamily="34" charset="0"/>
              <a:buChar char="•"/>
              <a:defRPr>
                <a:solidFill>
                  <a:schemeClr val="bg1"/>
                </a:solidFill>
              </a:defRPr>
            </a:lvl1pPr>
            <a:lvl2pPr marL="685800" indent="-228600">
              <a:spcBef>
                <a:spcPts val="1000"/>
              </a:spcBef>
              <a:spcAft>
                <a:spcPts val="0"/>
              </a:spcAft>
              <a:buFont typeface="Arial" panose="020B0604020202020204" pitchFamily="34" charset="0"/>
              <a:buChar char="•"/>
              <a:defRPr>
                <a:solidFill>
                  <a:schemeClr val="bg1"/>
                </a:solidFill>
              </a:defRPr>
            </a:lvl2pPr>
            <a:lvl3pPr marL="1143000" indent="-228600">
              <a:spcBef>
                <a:spcPts val="1000"/>
              </a:spcBef>
              <a:spcAft>
                <a:spcPts val="0"/>
              </a:spcAft>
              <a:buFont typeface="Arial" panose="020B0604020202020204" pitchFamily="34" charset="0"/>
              <a:buChar char="•"/>
              <a:defRPr>
                <a:solidFill>
                  <a:schemeClr val="bg1"/>
                </a:solidFill>
              </a:defRPr>
            </a:lvl3pPr>
            <a:lvl4pPr marL="1600200" indent="-228600">
              <a:spcBef>
                <a:spcPts val="1000"/>
              </a:spcBef>
              <a:spcAft>
                <a:spcPts val="0"/>
              </a:spcAft>
              <a:buFont typeface="Arial" panose="020B0604020202020204" pitchFamily="34" charset="0"/>
              <a:buChar char="•"/>
              <a:defRPr>
                <a:solidFill>
                  <a:schemeClr val="bg1"/>
                </a:solidFill>
              </a:defRPr>
            </a:lvl4pPr>
            <a:lvl5pPr marL="2057400" indent="-228600">
              <a:spcBef>
                <a:spcPts val="1000"/>
              </a:spcBef>
              <a:spcAft>
                <a:spcPts val="0"/>
              </a:spcAft>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Footer Placeholder 4">
            <a:extLst>
              <a:ext uri="{FF2B5EF4-FFF2-40B4-BE49-F238E27FC236}">
                <a16:creationId xmlns:a16="http://schemas.microsoft.com/office/drawing/2014/main" id="{FED41138-289B-400E-AB3C-0721D9B9A68A}"/>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
        <p:nvSpPr>
          <p:cNvPr id="14" name="TextBox 13">
            <a:extLst>
              <a:ext uri="{FF2B5EF4-FFF2-40B4-BE49-F238E27FC236}">
                <a16:creationId xmlns:a16="http://schemas.microsoft.com/office/drawing/2014/main" id="{C5443591-2503-CB4D-9912-D70E5A1706C6}"/>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6" name="Graphic 15">
            <a:extLst>
              <a:ext uri="{FF2B5EF4-FFF2-40B4-BE49-F238E27FC236}">
                <a16:creationId xmlns:a16="http://schemas.microsoft.com/office/drawing/2014/main" id="{E1DA78A9-AE96-2E42-8CD2-FCB3F85B38A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4700" y="6448910"/>
            <a:ext cx="849575" cy="228651"/>
          </a:xfrm>
          <a:prstGeom prst="rect">
            <a:avLst/>
          </a:prstGeom>
        </p:spPr>
      </p:pic>
    </p:spTree>
    <p:extLst>
      <p:ext uri="{BB962C8B-B14F-4D97-AF65-F5344CB8AC3E}">
        <p14:creationId xmlns:p14="http://schemas.microsoft.com/office/powerpoint/2010/main" val="1564390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wer gre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BD25DF-F656-C44B-98B3-511581C534BA}"/>
              </a:ext>
            </a:extLst>
          </p:cNvPr>
          <p:cNvSpPr/>
          <p:nvPr userDrawn="1"/>
        </p:nvSpPr>
        <p:spPr>
          <a:xfrm>
            <a:off x="1" y="3513392"/>
            <a:ext cx="12192000" cy="2715392"/>
          </a:xfrm>
          <a:prstGeom prst="rect">
            <a:avLst/>
          </a:prstGeom>
          <a:solidFill>
            <a:srgbClr val="002B5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TextBox 8">
            <a:extLst>
              <a:ext uri="{FF2B5EF4-FFF2-40B4-BE49-F238E27FC236}">
                <a16:creationId xmlns:a16="http://schemas.microsoft.com/office/drawing/2014/main" id="{787C9008-E3F7-4C49-B2E8-FBC99664E798}"/>
              </a:ext>
            </a:extLst>
          </p:cNvPr>
          <p:cNvSpPr txBox="1"/>
          <p:nvPr userDrawn="1"/>
        </p:nvSpPr>
        <p:spPr>
          <a:xfrm>
            <a:off x="660903" y="2462543"/>
            <a:ext cx="184731" cy="369332"/>
          </a:xfrm>
          <a:prstGeom prst="rect">
            <a:avLst/>
          </a:prstGeom>
          <a:noFill/>
        </p:spPr>
        <p:txBody>
          <a:bodyPr wrap="none" rtlCol="0">
            <a:noAutofit/>
          </a:bodyPr>
          <a:lstStyle/>
          <a:p>
            <a:endParaRPr lang="en-US"/>
          </a:p>
        </p:txBody>
      </p:sp>
      <p:sp>
        <p:nvSpPr>
          <p:cNvPr id="10" name="Title Placeholder 1">
            <a:extLst>
              <a:ext uri="{FF2B5EF4-FFF2-40B4-BE49-F238E27FC236}">
                <a16:creationId xmlns:a16="http://schemas.microsoft.com/office/drawing/2014/main" id="{AF799EAE-0AF3-AB41-8B0C-9FE9D8739285}"/>
              </a:ext>
            </a:extLst>
          </p:cNvPr>
          <p:cNvSpPr>
            <a:spLocks noGrp="1"/>
          </p:cNvSpPr>
          <p:nvPr>
            <p:ph type="title"/>
          </p:nvPr>
        </p:nvSpPr>
        <p:spPr>
          <a:xfrm>
            <a:off x="334963" y="260350"/>
            <a:ext cx="11522075" cy="755650"/>
          </a:xfrm>
          <a:prstGeom prst="rect">
            <a:avLst/>
          </a:prstGeom>
        </p:spPr>
        <p:txBody>
          <a:bodyPr vert="horz" lIns="91440" tIns="45720" rIns="91440" bIns="45720" rtlCol="0" anchor="ctr">
            <a:noAutofit/>
          </a:bodyPr>
          <a:lstStyle>
            <a:lvl1pPr>
              <a:defRPr>
                <a:solidFill>
                  <a:srgbClr val="002B5C"/>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7BABAD03-C7E5-2A42-BF13-ECC88F580262}"/>
              </a:ext>
            </a:extLst>
          </p:cNvPr>
          <p:cNvSpPr>
            <a:spLocks noGrp="1"/>
          </p:cNvSpPr>
          <p:nvPr>
            <p:ph idx="1"/>
          </p:nvPr>
        </p:nvSpPr>
        <p:spPr>
          <a:xfrm>
            <a:off x="334963" y="1169137"/>
            <a:ext cx="11522075" cy="2344255"/>
          </a:xfrm>
          <a:prstGeom prst="rect">
            <a:avLst/>
          </a:prstGeom>
        </p:spPr>
        <p:txBody>
          <a:bodyPr>
            <a:noAutofit/>
          </a:bodyPr>
          <a:lstStyle>
            <a:lvl1pPr marL="228600" indent="-228600">
              <a:spcAft>
                <a:spcPts val="0"/>
              </a:spcAft>
              <a:buFont typeface="Arial" panose="020B0604020202020204" pitchFamily="34" charset="0"/>
              <a:buChar char="•"/>
              <a:defRPr>
                <a:solidFill>
                  <a:schemeClr val="accent2"/>
                </a:solidFill>
              </a:defRPr>
            </a:lvl1pPr>
            <a:lvl2pPr marL="685800" indent="-228600">
              <a:spcBef>
                <a:spcPts val="1000"/>
              </a:spcBef>
              <a:spcAft>
                <a:spcPts val="0"/>
              </a:spcAft>
              <a:buFont typeface="Arial" panose="020B0604020202020204" pitchFamily="34" charset="0"/>
              <a:buChar char="•"/>
              <a:defRPr>
                <a:solidFill>
                  <a:schemeClr val="accent2"/>
                </a:solidFill>
              </a:defRPr>
            </a:lvl2pPr>
            <a:lvl3pPr marL="1143000" indent="-228600">
              <a:spcBef>
                <a:spcPts val="1000"/>
              </a:spcBef>
              <a:spcAft>
                <a:spcPts val="0"/>
              </a:spcAft>
              <a:buFont typeface="Arial" panose="020B0604020202020204" pitchFamily="34" charset="0"/>
              <a:buChar char="•"/>
              <a:defRPr>
                <a:solidFill>
                  <a:schemeClr val="accent2"/>
                </a:solidFill>
              </a:defRPr>
            </a:lvl3pPr>
            <a:lvl4pPr marL="1600200" indent="-228600">
              <a:spcBef>
                <a:spcPts val="1000"/>
              </a:spcBef>
              <a:spcAft>
                <a:spcPts val="0"/>
              </a:spcAft>
              <a:buFont typeface="Arial" panose="020B0604020202020204" pitchFamily="34" charset="0"/>
              <a:buChar char="•"/>
              <a:defRPr>
                <a:solidFill>
                  <a:schemeClr val="accent2"/>
                </a:solidFill>
              </a:defRPr>
            </a:lvl4pPr>
            <a:lvl5pPr marL="2057400" indent="-228600">
              <a:spcBef>
                <a:spcPts val="1000"/>
              </a:spcBef>
              <a:spcAft>
                <a:spcPts val="0"/>
              </a:spcAft>
              <a:buFont typeface="Arial" panose="020B0604020202020204" pitchFamily="34" charset="0"/>
              <a:buChar cha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DBAFB9D3-28D8-474B-84A7-DA95077F2EA4}"/>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9CC2839F-9D28-3948-AB88-FC9BE21CE9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0241" y="6495929"/>
            <a:ext cx="1282701" cy="149467"/>
          </a:xfrm>
          <a:prstGeom prst="rect">
            <a:avLst/>
          </a:prstGeom>
        </p:spPr>
      </p:pic>
      <p:sp>
        <p:nvSpPr>
          <p:cNvPr id="15" name="Content Placeholder 2">
            <a:extLst>
              <a:ext uri="{FF2B5EF4-FFF2-40B4-BE49-F238E27FC236}">
                <a16:creationId xmlns:a16="http://schemas.microsoft.com/office/drawing/2014/main" id="{8CA0E8BE-A908-476E-93C7-43E208E4B90A}"/>
              </a:ext>
            </a:extLst>
          </p:cNvPr>
          <p:cNvSpPr>
            <a:spLocks noGrp="1"/>
          </p:cNvSpPr>
          <p:nvPr>
            <p:ph idx="10"/>
          </p:nvPr>
        </p:nvSpPr>
        <p:spPr>
          <a:xfrm>
            <a:off x="334963" y="3731575"/>
            <a:ext cx="11522075" cy="2344255"/>
          </a:xfrm>
          <a:prstGeom prst="rect">
            <a:avLst/>
          </a:prstGeom>
        </p:spPr>
        <p:txBody>
          <a:bodyPr>
            <a:noAutofit/>
          </a:bodyPr>
          <a:lstStyle>
            <a:lvl1pPr marL="228600" indent="-228600">
              <a:spcAft>
                <a:spcPts val="0"/>
              </a:spcAft>
              <a:buFont typeface="Arial" panose="020B0604020202020204" pitchFamily="34" charset="0"/>
              <a:buChar char="•"/>
              <a:defRPr>
                <a:solidFill>
                  <a:schemeClr val="accent2"/>
                </a:solidFill>
              </a:defRPr>
            </a:lvl1pPr>
            <a:lvl2pPr marL="685800" indent="-228600">
              <a:spcBef>
                <a:spcPts val="1000"/>
              </a:spcBef>
              <a:spcAft>
                <a:spcPts val="0"/>
              </a:spcAft>
              <a:buFont typeface="Arial" panose="020B0604020202020204" pitchFamily="34" charset="0"/>
              <a:buChar char="•"/>
              <a:defRPr>
                <a:solidFill>
                  <a:schemeClr val="accent2"/>
                </a:solidFill>
              </a:defRPr>
            </a:lvl2pPr>
            <a:lvl3pPr marL="1143000" indent="-228600">
              <a:spcBef>
                <a:spcPts val="1000"/>
              </a:spcBef>
              <a:spcAft>
                <a:spcPts val="0"/>
              </a:spcAft>
              <a:buFont typeface="Arial" panose="020B0604020202020204" pitchFamily="34" charset="0"/>
              <a:buChar char="•"/>
              <a:defRPr>
                <a:solidFill>
                  <a:schemeClr val="accent2"/>
                </a:solidFill>
              </a:defRPr>
            </a:lvl3pPr>
            <a:lvl4pPr marL="1600200" indent="-228600">
              <a:spcBef>
                <a:spcPts val="1000"/>
              </a:spcBef>
              <a:spcAft>
                <a:spcPts val="0"/>
              </a:spcAft>
              <a:buFont typeface="Arial" panose="020B0604020202020204" pitchFamily="34" charset="0"/>
              <a:buChar char="•"/>
              <a:defRPr>
                <a:solidFill>
                  <a:schemeClr val="accent2"/>
                </a:solidFill>
              </a:defRPr>
            </a:lvl4pPr>
            <a:lvl5pPr marL="2057400" indent="-228600">
              <a:spcBef>
                <a:spcPts val="1000"/>
              </a:spcBef>
              <a:spcAft>
                <a:spcPts val="0"/>
              </a:spcAft>
              <a:buFont typeface="Arial" panose="020B0604020202020204" pitchFamily="34" charset="0"/>
              <a:buChar cha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Footer Placeholder 4">
            <a:extLst>
              <a:ext uri="{FF2B5EF4-FFF2-40B4-BE49-F238E27FC236}">
                <a16:creationId xmlns:a16="http://schemas.microsoft.com/office/drawing/2014/main" id="{FED41138-289B-400E-AB3C-0721D9B9A68A}"/>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
        <p:nvSpPr>
          <p:cNvPr id="14" name="TextBox 13">
            <a:extLst>
              <a:ext uri="{FF2B5EF4-FFF2-40B4-BE49-F238E27FC236}">
                <a16:creationId xmlns:a16="http://schemas.microsoft.com/office/drawing/2014/main" id="{C5443591-2503-CB4D-9912-D70E5A1706C6}"/>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6" name="Graphic 15">
            <a:extLst>
              <a:ext uri="{FF2B5EF4-FFF2-40B4-BE49-F238E27FC236}">
                <a16:creationId xmlns:a16="http://schemas.microsoft.com/office/drawing/2014/main" id="{E1DA78A9-AE96-2E42-8CD2-FCB3F85B38A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4700" y="6448910"/>
            <a:ext cx="849575" cy="228651"/>
          </a:xfrm>
          <a:prstGeom prst="rect">
            <a:avLst/>
          </a:prstGeom>
        </p:spPr>
      </p:pic>
    </p:spTree>
    <p:extLst>
      <p:ext uri="{BB962C8B-B14F-4D97-AF65-F5344CB8AC3E}">
        <p14:creationId xmlns:p14="http://schemas.microsoft.com/office/powerpoint/2010/main" val="1285820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Lower light gre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BD25DF-F656-C44B-98B3-511581C534BA}"/>
              </a:ext>
            </a:extLst>
          </p:cNvPr>
          <p:cNvSpPr/>
          <p:nvPr userDrawn="1"/>
        </p:nvSpPr>
        <p:spPr>
          <a:xfrm>
            <a:off x="1" y="3513392"/>
            <a:ext cx="12192000" cy="2715392"/>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TextBox 8">
            <a:extLst>
              <a:ext uri="{FF2B5EF4-FFF2-40B4-BE49-F238E27FC236}">
                <a16:creationId xmlns:a16="http://schemas.microsoft.com/office/drawing/2014/main" id="{787C9008-E3F7-4C49-B2E8-FBC99664E798}"/>
              </a:ext>
            </a:extLst>
          </p:cNvPr>
          <p:cNvSpPr txBox="1"/>
          <p:nvPr userDrawn="1"/>
        </p:nvSpPr>
        <p:spPr>
          <a:xfrm>
            <a:off x="660903" y="2462543"/>
            <a:ext cx="184731" cy="369332"/>
          </a:xfrm>
          <a:prstGeom prst="rect">
            <a:avLst/>
          </a:prstGeom>
          <a:noFill/>
        </p:spPr>
        <p:txBody>
          <a:bodyPr wrap="none" rtlCol="0">
            <a:noAutofit/>
          </a:bodyPr>
          <a:lstStyle/>
          <a:p>
            <a:endParaRPr lang="en-US"/>
          </a:p>
        </p:txBody>
      </p:sp>
      <p:sp>
        <p:nvSpPr>
          <p:cNvPr id="10" name="Title Placeholder 1">
            <a:extLst>
              <a:ext uri="{FF2B5EF4-FFF2-40B4-BE49-F238E27FC236}">
                <a16:creationId xmlns:a16="http://schemas.microsoft.com/office/drawing/2014/main" id="{AF799EAE-0AF3-AB41-8B0C-9FE9D8739285}"/>
              </a:ext>
            </a:extLst>
          </p:cNvPr>
          <p:cNvSpPr>
            <a:spLocks noGrp="1"/>
          </p:cNvSpPr>
          <p:nvPr>
            <p:ph type="title"/>
          </p:nvPr>
        </p:nvSpPr>
        <p:spPr>
          <a:xfrm>
            <a:off x="334963" y="260350"/>
            <a:ext cx="11522075" cy="755650"/>
          </a:xfrm>
          <a:prstGeom prst="rect">
            <a:avLst/>
          </a:prstGeom>
        </p:spPr>
        <p:txBody>
          <a:bodyPr vert="horz" lIns="91440" tIns="45720" rIns="91440" bIns="45720" rtlCol="0" anchor="ctr">
            <a:noAutofit/>
          </a:bodyPr>
          <a:lstStyle>
            <a:lvl1pPr>
              <a:defRPr>
                <a:solidFill>
                  <a:srgbClr val="002B5C"/>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7BABAD03-C7E5-2A42-BF13-ECC88F580262}"/>
              </a:ext>
            </a:extLst>
          </p:cNvPr>
          <p:cNvSpPr>
            <a:spLocks noGrp="1"/>
          </p:cNvSpPr>
          <p:nvPr>
            <p:ph idx="1"/>
          </p:nvPr>
        </p:nvSpPr>
        <p:spPr>
          <a:xfrm>
            <a:off x="334963" y="1169137"/>
            <a:ext cx="11522075" cy="2344255"/>
          </a:xfrm>
          <a:prstGeom prst="rect">
            <a:avLst/>
          </a:prstGeom>
        </p:spPr>
        <p:txBody>
          <a:bodyPr>
            <a:noAutofit/>
          </a:bodyPr>
          <a:lstStyle>
            <a:lvl1pPr marL="228600" indent="-228600">
              <a:spcAft>
                <a:spcPts val="0"/>
              </a:spcAft>
              <a:buFont typeface="Arial" panose="020B0604020202020204" pitchFamily="34" charset="0"/>
              <a:buChar char="•"/>
              <a:defRPr>
                <a:solidFill>
                  <a:schemeClr val="accent2"/>
                </a:solidFill>
              </a:defRPr>
            </a:lvl1pPr>
            <a:lvl2pPr marL="685800" indent="-228600">
              <a:spcBef>
                <a:spcPts val="1000"/>
              </a:spcBef>
              <a:spcAft>
                <a:spcPts val="0"/>
              </a:spcAft>
              <a:buFont typeface="Arial" panose="020B0604020202020204" pitchFamily="34" charset="0"/>
              <a:buChar char="•"/>
              <a:defRPr>
                <a:solidFill>
                  <a:schemeClr val="accent2"/>
                </a:solidFill>
              </a:defRPr>
            </a:lvl2pPr>
            <a:lvl3pPr marL="1143000" indent="-228600">
              <a:spcBef>
                <a:spcPts val="1000"/>
              </a:spcBef>
              <a:spcAft>
                <a:spcPts val="0"/>
              </a:spcAft>
              <a:buFont typeface="Arial" panose="020B0604020202020204" pitchFamily="34" charset="0"/>
              <a:buChar char="•"/>
              <a:defRPr>
                <a:solidFill>
                  <a:schemeClr val="accent2"/>
                </a:solidFill>
              </a:defRPr>
            </a:lvl3pPr>
            <a:lvl4pPr marL="1600200" indent="-228600">
              <a:spcBef>
                <a:spcPts val="1000"/>
              </a:spcBef>
              <a:spcAft>
                <a:spcPts val="0"/>
              </a:spcAft>
              <a:buFont typeface="Arial" panose="020B0604020202020204" pitchFamily="34" charset="0"/>
              <a:buChar char="•"/>
              <a:defRPr>
                <a:solidFill>
                  <a:schemeClr val="accent2"/>
                </a:solidFill>
              </a:defRPr>
            </a:lvl4pPr>
            <a:lvl5pPr marL="2057400" indent="-228600">
              <a:spcBef>
                <a:spcPts val="1000"/>
              </a:spcBef>
              <a:spcAft>
                <a:spcPts val="0"/>
              </a:spcAft>
              <a:buFont typeface="Arial" panose="020B0604020202020204" pitchFamily="34" charset="0"/>
              <a:buChar cha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DBAFB9D3-28D8-474B-84A7-DA95077F2EA4}"/>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9CC2839F-9D28-3948-AB88-FC9BE21CE9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0241" y="6495929"/>
            <a:ext cx="1282701" cy="149467"/>
          </a:xfrm>
          <a:prstGeom prst="rect">
            <a:avLst/>
          </a:prstGeom>
        </p:spPr>
      </p:pic>
      <p:sp>
        <p:nvSpPr>
          <p:cNvPr id="15" name="Content Placeholder 2">
            <a:extLst>
              <a:ext uri="{FF2B5EF4-FFF2-40B4-BE49-F238E27FC236}">
                <a16:creationId xmlns:a16="http://schemas.microsoft.com/office/drawing/2014/main" id="{8CA0E8BE-A908-476E-93C7-43E208E4B90A}"/>
              </a:ext>
            </a:extLst>
          </p:cNvPr>
          <p:cNvSpPr>
            <a:spLocks noGrp="1"/>
          </p:cNvSpPr>
          <p:nvPr>
            <p:ph idx="10"/>
          </p:nvPr>
        </p:nvSpPr>
        <p:spPr>
          <a:xfrm>
            <a:off x="334963" y="3731575"/>
            <a:ext cx="11522075" cy="2344255"/>
          </a:xfrm>
          <a:prstGeom prst="rect">
            <a:avLst/>
          </a:prstGeom>
        </p:spPr>
        <p:txBody>
          <a:bodyPr>
            <a:noAutofit/>
          </a:bodyPr>
          <a:lstStyle>
            <a:lvl1pPr marL="228600" indent="-228600">
              <a:spcAft>
                <a:spcPts val="0"/>
              </a:spcAft>
              <a:buFont typeface="Arial" panose="020B0604020202020204" pitchFamily="34" charset="0"/>
              <a:buChar char="•"/>
              <a:defRPr>
                <a:solidFill>
                  <a:schemeClr val="accent2"/>
                </a:solidFill>
              </a:defRPr>
            </a:lvl1pPr>
            <a:lvl2pPr marL="685800" indent="-228600">
              <a:spcBef>
                <a:spcPts val="1000"/>
              </a:spcBef>
              <a:spcAft>
                <a:spcPts val="0"/>
              </a:spcAft>
              <a:buFont typeface="Arial" panose="020B0604020202020204" pitchFamily="34" charset="0"/>
              <a:buChar char="•"/>
              <a:defRPr>
                <a:solidFill>
                  <a:schemeClr val="accent2"/>
                </a:solidFill>
              </a:defRPr>
            </a:lvl2pPr>
            <a:lvl3pPr marL="1143000" indent="-228600">
              <a:spcBef>
                <a:spcPts val="1000"/>
              </a:spcBef>
              <a:spcAft>
                <a:spcPts val="0"/>
              </a:spcAft>
              <a:buFont typeface="Arial" panose="020B0604020202020204" pitchFamily="34" charset="0"/>
              <a:buChar char="•"/>
              <a:defRPr>
                <a:solidFill>
                  <a:schemeClr val="accent2"/>
                </a:solidFill>
              </a:defRPr>
            </a:lvl3pPr>
            <a:lvl4pPr marL="1600200" indent="-228600">
              <a:spcBef>
                <a:spcPts val="1000"/>
              </a:spcBef>
              <a:spcAft>
                <a:spcPts val="0"/>
              </a:spcAft>
              <a:buFont typeface="Arial" panose="020B0604020202020204" pitchFamily="34" charset="0"/>
              <a:buChar char="•"/>
              <a:defRPr>
                <a:solidFill>
                  <a:schemeClr val="accent2"/>
                </a:solidFill>
              </a:defRPr>
            </a:lvl4pPr>
            <a:lvl5pPr marL="2057400" indent="-228600">
              <a:spcBef>
                <a:spcPts val="1000"/>
              </a:spcBef>
              <a:spcAft>
                <a:spcPts val="0"/>
              </a:spcAft>
              <a:buFont typeface="Arial" panose="020B0604020202020204" pitchFamily="34" charset="0"/>
              <a:buChar cha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Footer Placeholder 4">
            <a:extLst>
              <a:ext uri="{FF2B5EF4-FFF2-40B4-BE49-F238E27FC236}">
                <a16:creationId xmlns:a16="http://schemas.microsoft.com/office/drawing/2014/main" id="{FED41138-289B-400E-AB3C-0721D9B9A68A}"/>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
        <p:nvSpPr>
          <p:cNvPr id="14" name="TextBox 13">
            <a:extLst>
              <a:ext uri="{FF2B5EF4-FFF2-40B4-BE49-F238E27FC236}">
                <a16:creationId xmlns:a16="http://schemas.microsoft.com/office/drawing/2014/main" id="{C5443591-2503-CB4D-9912-D70E5A1706C6}"/>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6" name="Graphic 15">
            <a:extLst>
              <a:ext uri="{FF2B5EF4-FFF2-40B4-BE49-F238E27FC236}">
                <a16:creationId xmlns:a16="http://schemas.microsoft.com/office/drawing/2014/main" id="{E1DA78A9-AE96-2E42-8CD2-FCB3F85B38A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4700" y="6448910"/>
            <a:ext cx="849575" cy="228651"/>
          </a:xfrm>
          <a:prstGeom prst="rect">
            <a:avLst/>
          </a:prstGeom>
        </p:spPr>
      </p:pic>
    </p:spTree>
    <p:extLst>
      <p:ext uri="{BB962C8B-B14F-4D97-AF65-F5344CB8AC3E}">
        <p14:creationId xmlns:p14="http://schemas.microsoft.com/office/powerpoint/2010/main" val="1763841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100780-867B-F649-A300-7FCB8140C9CC}"/>
              </a:ext>
            </a:extLst>
          </p:cNvPr>
          <p:cNvSpPr>
            <a:spLocks noGrp="1"/>
          </p:cNvSpPr>
          <p:nvPr>
            <p:ph type="ctrTitle"/>
          </p:nvPr>
        </p:nvSpPr>
        <p:spPr>
          <a:xfrm>
            <a:off x="334963" y="260350"/>
            <a:ext cx="11522075" cy="2420711"/>
          </a:xfrm>
          <a:prstGeom prst="rect">
            <a:avLst/>
          </a:prstGeom>
        </p:spPr>
        <p:txBody>
          <a:bodyPr anchor="b">
            <a:noAutofit/>
          </a:bodyPr>
          <a:lstStyle>
            <a:lvl1pPr algn="l">
              <a:defRPr sz="3800">
                <a:solidFill>
                  <a:srgbClr val="002B5C"/>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Subtitle 2">
            <a:extLst>
              <a:ext uri="{FF2B5EF4-FFF2-40B4-BE49-F238E27FC236}">
                <a16:creationId xmlns:a16="http://schemas.microsoft.com/office/drawing/2014/main" id="{40551DFB-889B-6B42-B01D-F20123D5E5B9}"/>
              </a:ext>
            </a:extLst>
          </p:cNvPr>
          <p:cNvSpPr>
            <a:spLocks noGrp="1"/>
          </p:cNvSpPr>
          <p:nvPr>
            <p:ph type="subTitle" idx="1"/>
          </p:nvPr>
        </p:nvSpPr>
        <p:spPr>
          <a:xfrm>
            <a:off x="334964" y="2760670"/>
            <a:ext cx="11522074" cy="851588"/>
          </a:xfrm>
          <a:prstGeom prst="rect">
            <a:avLst/>
          </a:prstGeom>
        </p:spPr>
        <p:txBody>
          <a:bodyPr>
            <a:noAutofit/>
          </a:bodyPr>
          <a:lstStyle>
            <a:lvl1pPr marL="0" indent="0" algn="l">
              <a:buNone/>
              <a:defRPr sz="2400">
                <a:solidFill>
                  <a:srgbClr val="002B5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9" name="Straight Connector 8">
            <a:extLst>
              <a:ext uri="{FF2B5EF4-FFF2-40B4-BE49-F238E27FC236}">
                <a16:creationId xmlns:a16="http://schemas.microsoft.com/office/drawing/2014/main" id="{EB8854C0-3BC3-3841-9FBF-4C5ACB29342F}"/>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sp>
        <p:nvSpPr>
          <p:cNvPr id="19" name="Text Placeholder 7">
            <a:extLst>
              <a:ext uri="{FF2B5EF4-FFF2-40B4-BE49-F238E27FC236}">
                <a16:creationId xmlns:a16="http://schemas.microsoft.com/office/drawing/2014/main" id="{255C8771-D789-334C-9A80-F686D4ADCBB2}"/>
              </a:ext>
            </a:extLst>
          </p:cNvPr>
          <p:cNvSpPr>
            <a:spLocks noGrp="1"/>
          </p:cNvSpPr>
          <p:nvPr>
            <p:ph type="body" sz="quarter" idx="13" hasCustomPrompt="1"/>
          </p:nvPr>
        </p:nvSpPr>
        <p:spPr>
          <a:xfrm>
            <a:off x="334963" y="4092813"/>
            <a:ext cx="7423534" cy="2255884"/>
          </a:xfrm>
          <a:prstGeom prst="rect">
            <a:avLst/>
          </a:prstGeom>
        </p:spPr>
        <p:txBody>
          <a:bodyPr>
            <a:noAutofit/>
          </a:bodyPr>
          <a:lstStyle>
            <a:lvl1pPr marL="0" indent="0">
              <a:lnSpc>
                <a:spcPct val="100000"/>
              </a:lnSpc>
              <a:spcAft>
                <a:spcPts val="0"/>
              </a:spcAft>
              <a:buFontTx/>
              <a:buNone/>
              <a:defRPr sz="1400">
                <a:solidFill>
                  <a:srgbClr val="002B5C"/>
                </a:solidFill>
              </a:defRPr>
            </a:lvl1pPr>
            <a:lvl2pPr marL="457200" indent="0">
              <a:lnSpc>
                <a:spcPct val="100000"/>
              </a:lnSpc>
              <a:buFontTx/>
              <a:buNone/>
              <a:defRPr sz="1600">
                <a:solidFill>
                  <a:schemeClr val="bg1"/>
                </a:solidFill>
              </a:defRPr>
            </a:lvl2pPr>
            <a:lvl3pPr marL="914400" indent="0">
              <a:lnSpc>
                <a:spcPct val="100000"/>
              </a:lnSpc>
              <a:buFontTx/>
              <a:buNone/>
              <a:defRPr sz="1600">
                <a:solidFill>
                  <a:schemeClr val="bg1"/>
                </a:solidFill>
              </a:defRPr>
            </a:lvl3pPr>
            <a:lvl4pPr marL="1371600" indent="0">
              <a:lnSpc>
                <a:spcPct val="100000"/>
              </a:lnSpc>
              <a:buFontTx/>
              <a:buNone/>
              <a:defRPr sz="1600">
                <a:solidFill>
                  <a:schemeClr val="bg1"/>
                </a:solidFill>
              </a:defRPr>
            </a:lvl4pPr>
            <a:lvl5pPr marL="1828800" indent="0">
              <a:lnSpc>
                <a:spcPct val="100000"/>
              </a:lnSpc>
              <a:buFontTx/>
              <a:buNone/>
              <a:defRPr sz="1600">
                <a:solidFill>
                  <a:schemeClr val="bg1"/>
                </a:solidFill>
              </a:defRPr>
            </a:lvl5pPr>
          </a:lstStyle>
          <a:p>
            <a:pPr lvl="0"/>
            <a:r>
              <a:rPr lang="en-GB"/>
              <a:t>Enter doc type</a:t>
            </a:r>
          </a:p>
          <a:p>
            <a:pPr lvl="0"/>
            <a:r>
              <a:rPr lang="en-GB"/>
              <a:t>Author</a:t>
            </a:r>
          </a:p>
          <a:p>
            <a:pPr lvl="0"/>
            <a:r>
              <a:rPr lang="en-GB"/>
              <a:t>Date</a:t>
            </a:r>
          </a:p>
          <a:p>
            <a:pPr lvl="0"/>
            <a:r>
              <a:rPr lang="en-GB"/>
              <a:t>Copyright</a:t>
            </a:r>
            <a:br>
              <a:rPr lang="en-GB"/>
            </a:br>
            <a:endParaRPr lang="en-GB"/>
          </a:p>
        </p:txBody>
      </p:sp>
      <p:pic>
        <p:nvPicPr>
          <p:cNvPr id="20" name="Picture 19">
            <a:extLst>
              <a:ext uri="{FF2B5EF4-FFF2-40B4-BE49-F238E27FC236}">
                <a16:creationId xmlns:a16="http://schemas.microsoft.com/office/drawing/2014/main" id="{E5A7A9A3-C2F4-DC4F-B7B0-154646A2A6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0241" y="6495929"/>
            <a:ext cx="1282701" cy="149467"/>
          </a:xfrm>
          <a:prstGeom prst="rect">
            <a:avLst/>
          </a:prstGeom>
        </p:spPr>
      </p:pic>
      <p:sp>
        <p:nvSpPr>
          <p:cNvPr id="16" name="Footer Placeholder 4">
            <a:extLst>
              <a:ext uri="{FF2B5EF4-FFF2-40B4-BE49-F238E27FC236}">
                <a16:creationId xmlns:a16="http://schemas.microsoft.com/office/drawing/2014/main" id="{BAB21E71-E941-4702-8B30-DBACBD3806CE}"/>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
        <p:nvSpPr>
          <p:cNvPr id="12" name="TextBox 11">
            <a:extLst>
              <a:ext uri="{FF2B5EF4-FFF2-40B4-BE49-F238E27FC236}">
                <a16:creationId xmlns:a16="http://schemas.microsoft.com/office/drawing/2014/main" id="{D16153F0-234B-C04B-B526-07BD07FADB6B}"/>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3" name="Graphic 12">
            <a:extLst>
              <a:ext uri="{FF2B5EF4-FFF2-40B4-BE49-F238E27FC236}">
                <a16:creationId xmlns:a16="http://schemas.microsoft.com/office/drawing/2014/main" id="{9580FE7D-F5B5-7248-8B91-0F005A942B6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4700" y="6448910"/>
            <a:ext cx="849575" cy="228651"/>
          </a:xfrm>
          <a:prstGeom prst="rect">
            <a:avLst/>
          </a:prstGeom>
        </p:spPr>
      </p:pic>
    </p:spTree>
    <p:extLst>
      <p:ext uri="{BB962C8B-B14F-4D97-AF65-F5344CB8AC3E}">
        <p14:creationId xmlns:p14="http://schemas.microsoft.com/office/powerpoint/2010/main" val="18452025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392700-7A5A-DC43-9758-DBB019510DCA}"/>
              </a:ext>
            </a:extLst>
          </p:cNvPr>
          <p:cNvSpPr>
            <a:spLocks noGrp="1"/>
          </p:cNvSpPr>
          <p:nvPr>
            <p:ph sz="half" idx="1"/>
          </p:nvPr>
        </p:nvSpPr>
        <p:spPr>
          <a:xfrm>
            <a:off x="334963" y="1169136"/>
            <a:ext cx="5577322" cy="4739704"/>
          </a:xfrm>
          <a:prstGeom prst="rect">
            <a:avLst/>
          </a:prstGeom>
        </p:spPr>
        <p:txBody>
          <a:bodyPr>
            <a:noAutofit/>
          </a:bodyPr>
          <a:lstStyle>
            <a:lvl1pPr marL="228600" indent="-228600">
              <a:spcAft>
                <a:spcPts val="0"/>
              </a:spcAft>
              <a:buFont typeface="Arial" panose="020B0604020202020204" pitchFamily="34" charset="0"/>
              <a:buChar char="•"/>
              <a:defRPr>
                <a:solidFill>
                  <a:schemeClr val="accent2"/>
                </a:solidFill>
              </a:defRPr>
            </a:lvl1pPr>
            <a:lvl2pPr marL="685800" indent="-228600">
              <a:spcBef>
                <a:spcPts val="1000"/>
              </a:spcBef>
              <a:spcAft>
                <a:spcPts val="0"/>
              </a:spcAft>
              <a:buFont typeface="Arial" panose="020B0604020202020204" pitchFamily="34" charset="0"/>
              <a:buChar char="•"/>
              <a:defRPr>
                <a:solidFill>
                  <a:schemeClr val="accent2"/>
                </a:solidFill>
              </a:defRPr>
            </a:lvl2pPr>
            <a:lvl3pPr marL="1143000" indent="-228600">
              <a:spcBef>
                <a:spcPts val="1000"/>
              </a:spcBef>
              <a:spcAft>
                <a:spcPts val="0"/>
              </a:spcAft>
              <a:buFont typeface="Arial" panose="020B0604020202020204" pitchFamily="34" charset="0"/>
              <a:buChar char="•"/>
              <a:defRPr>
                <a:solidFill>
                  <a:schemeClr val="accent2"/>
                </a:solidFill>
              </a:defRPr>
            </a:lvl3pPr>
            <a:lvl4pPr marL="1600200" indent="-228600">
              <a:spcBef>
                <a:spcPts val="1000"/>
              </a:spcBef>
              <a:spcAft>
                <a:spcPts val="0"/>
              </a:spcAft>
              <a:buFont typeface="Arial" panose="020B0604020202020204" pitchFamily="34" charset="0"/>
              <a:buChar char="•"/>
              <a:defRPr>
                <a:solidFill>
                  <a:schemeClr val="accent2"/>
                </a:solidFill>
              </a:defRPr>
            </a:lvl4pPr>
            <a:lvl5pPr marL="2057400" indent="-228600">
              <a:spcBef>
                <a:spcPts val="1000"/>
              </a:spcBef>
              <a:spcAft>
                <a:spcPts val="0"/>
              </a:spcAft>
              <a:buFont typeface="Arial" panose="020B0604020202020204" pitchFamily="34" charset="0"/>
              <a:buChar cha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a:extLst>
              <a:ext uri="{FF2B5EF4-FFF2-40B4-BE49-F238E27FC236}">
                <a16:creationId xmlns:a16="http://schemas.microsoft.com/office/drawing/2014/main" id="{74EFDF9F-A696-9143-884F-51E805DDF425}"/>
              </a:ext>
            </a:extLst>
          </p:cNvPr>
          <p:cNvSpPr>
            <a:spLocks noGrp="1"/>
          </p:cNvSpPr>
          <p:nvPr>
            <p:ph type="title"/>
          </p:nvPr>
        </p:nvSpPr>
        <p:spPr>
          <a:xfrm>
            <a:off x="334963" y="260350"/>
            <a:ext cx="11522075" cy="755650"/>
          </a:xfrm>
          <a:prstGeom prst="rect">
            <a:avLst/>
          </a:prstGeom>
        </p:spPr>
        <p:txBody>
          <a:bodyPr vert="horz" lIns="91440" tIns="45720" rIns="91440" bIns="45720" rtlCol="0" anchor="ctr">
            <a:noAutofit/>
          </a:bodyPr>
          <a:lstStyle>
            <a:lvl1pPr>
              <a:defRPr>
                <a:solidFill>
                  <a:srgbClr val="002B5C"/>
                </a:solidFill>
              </a:defRPr>
            </a:lvl1pPr>
          </a:lstStyle>
          <a:p>
            <a:r>
              <a:rPr lang="en-US"/>
              <a:t>Click to edit Master title style</a:t>
            </a:r>
          </a:p>
        </p:txBody>
      </p:sp>
      <p:cxnSp>
        <p:nvCxnSpPr>
          <p:cNvPr id="10" name="Straight Connector 9">
            <a:extLst>
              <a:ext uri="{FF2B5EF4-FFF2-40B4-BE49-F238E27FC236}">
                <a16:creationId xmlns:a16="http://schemas.microsoft.com/office/drawing/2014/main" id="{BA9F3864-300A-AC41-ADA3-E7B85D0B58C5}"/>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59DA723-05F9-D64E-8CAC-7761407A6C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0241" y="6495929"/>
            <a:ext cx="1282701" cy="149467"/>
          </a:xfrm>
          <a:prstGeom prst="rect">
            <a:avLst/>
          </a:prstGeom>
        </p:spPr>
      </p:pic>
      <p:sp>
        <p:nvSpPr>
          <p:cNvPr id="12" name="Content Placeholder 2">
            <a:extLst>
              <a:ext uri="{FF2B5EF4-FFF2-40B4-BE49-F238E27FC236}">
                <a16:creationId xmlns:a16="http://schemas.microsoft.com/office/drawing/2014/main" id="{84813604-83ED-467B-9827-724D5C251730}"/>
              </a:ext>
            </a:extLst>
          </p:cNvPr>
          <p:cNvSpPr>
            <a:spLocks noGrp="1"/>
          </p:cNvSpPr>
          <p:nvPr>
            <p:ph sz="half" idx="11"/>
          </p:nvPr>
        </p:nvSpPr>
        <p:spPr>
          <a:xfrm>
            <a:off x="6275620" y="1169556"/>
            <a:ext cx="5577322" cy="4739704"/>
          </a:xfrm>
          <a:prstGeom prst="rect">
            <a:avLst/>
          </a:prstGeom>
        </p:spPr>
        <p:txBody>
          <a:bodyPr>
            <a:noAutofit/>
          </a:bodyPr>
          <a:lstStyle>
            <a:lvl1pPr marL="228600" indent="-228600">
              <a:spcAft>
                <a:spcPts val="0"/>
              </a:spcAft>
              <a:buFont typeface="Arial" panose="020B0604020202020204" pitchFamily="34" charset="0"/>
              <a:buChar char="•"/>
              <a:defRPr>
                <a:solidFill>
                  <a:schemeClr val="accent2"/>
                </a:solidFill>
              </a:defRPr>
            </a:lvl1pPr>
            <a:lvl2pPr marL="685800" indent="-228600">
              <a:spcBef>
                <a:spcPts val="1000"/>
              </a:spcBef>
              <a:spcAft>
                <a:spcPts val="0"/>
              </a:spcAft>
              <a:buFont typeface="Arial" panose="020B0604020202020204" pitchFamily="34" charset="0"/>
              <a:buChar char="•"/>
              <a:defRPr>
                <a:solidFill>
                  <a:schemeClr val="accent2"/>
                </a:solidFill>
              </a:defRPr>
            </a:lvl2pPr>
            <a:lvl3pPr marL="1143000" indent="-228600">
              <a:spcBef>
                <a:spcPts val="1000"/>
              </a:spcBef>
              <a:spcAft>
                <a:spcPts val="0"/>
              </a:spcAft>
              <a:buFont typeface="Arial" panose="020B0604020202020204" pitchFamily="34" charset="0"/>
              <a:buChar char="•"/>
              <a:defRPr>
                <a:solidFill>
                  <a:schemeClr val="accent2"/>
                </a:solidFill>
              </a:defRPr>
            </a:lvl3pPr>
            <a:lvl4pPr marL="1600200" indent="-228600">
              <a:spcBef>
                <a:spcPts val="1000"/>
              </a:spcBef>
              <a:spcAft>
                <a:spcPts val="0"/>
              </a:spcAft>
              <a:buFont typeface="Arial" panose="020B0604020202020204" pitchFamily="34" charset="0"/>
              <a:buChar char="•"/>
              <a:defRPr>
                <a:solidFill>
                  <a:schemeClr val="accent2"/>
                </a:solidFill>
              </a:defRPr>
            </a:lvl4pPr>
            <a:lvl5pPr marL="2057400" indent="-228600">
              <a:spcBef>
                <a:spcPts val="1000"/>
              </a:spcBef>
              <a:spcAft>
                <a:spcPts val="0"/>
              </a:spcAft>
              <a:buFont typeface="Arial" panose="020B0604020202020204" pitchFamily="34" charset="0"/>
              <a:buChar cha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Footer Placeholder 4">
            <a:extLst>
              <a:ext uri="{FF2B5EF4-FFF2-40B4-BE49-F238E27FC236}">
                <a16:creationId xmlns:a16="http://schemas.microsoft.com/office/drawing/2014/main" id="{31C5FC8F-935D-40C5-9E0C-227C16C35C4E}"/>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
        <p:nvSpPr>
          <p:cNvPr id="13" name="TextBox 12">
            <a:extLst>
              <a:ext uri="{FF2B5EF4-FFF2-40B4-BE49-F238E27FC236}">
                <a16:creationId xmlns:a16="http://schemas.microsoft.com/office/drawing/2014/main" id="{FCC068E0-70BD-7948-A907-9CC6F99ECBF3}"/>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4" name="Graphic 13">
            <a:extLst>
              <a:ext uri="{FF2B5EF4-FFF2-40B4-BE49-F238E27FC236}">
                <a16:creationId xmlns:a16="http://schemas.microsoft.com/office/drawing/2014/main" id="{CA014FE0-F403-164B-9CDE-F4E7B2EAE48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4700" y="6448910"/>
            <a:ext cx="849575" cy="228651"/>
          </a:xfrm>
          <a:prstGeom prst="rect">
            <a:avLst/>
          </a:prstGeom>
        </p:spPr>
      </p:pic>
    </p:spTree>
    <p:extLst>
      <p:ext uri="{BB962C8B-B14F-4D97-AF65-F5344CB8AC3E}">
        <p14:creationId xmlns:p14="http://schemas.microsoft.com/office/powerpoint/2010/main" val="383642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27EEB1-2A32-D74D-A66E-F87B0DAF49EE}"/>
              </a:ext>
            </a:extLst>
          </p:cNvPr>
          <p:cNvSpPr>
            <a:spLocks noGrp="1"/>
          </p:cNvSpPr>
          <p:nvPr>
            <p:ph type="body" idx="1"/>
          </p:nvPr>
        </p:nvSpPr>
        <p:spPr>
          <a:xfrm>
            <a:off x="336552" y="1169136"/>
            <a:ext cx="5392916" cy="521897"/>
          </a:xfrm>
          <a:prstGeom prst="rect">
            <a:avLst/>
          </a:prstGeom>
        </p:spPr>
        <p:txBody>
          <a:bodyPr anchor="b">
            <a:noAutofit/>
          </a:bodyPr>
          <a:lstStyle>
            <a:lvl1pPr marL="0" indent="0">
              <a:buNone/>
              <a:defRPr sz="1800" b="1">
                <a:solidFill>
                  <a:srgbClr val="002B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7EF4C8D5-6C31-4A45-9B23-62CDF385A52B}"/>
              </a:ext>
            </a:extLst>
          </p:cNvPr>
          <p:cNvSpPr>
            <a:spLocks noGrp="1"/>
          </p:cNvSpPr>
          <p:nvPr>
            <p:ph type="body" sz="quarter" idx="3"/>
          </p:nvPr>
        </p:nvSpPr>
        <p:spPr>
          <a:xfrm>
            <a:off x="5937813" y="1169136"/>
            <a:ext cx="5417575" cy="521898"/>
          </a:xfrm>
          <a:prstGeom prst="rect">
            <a:avLst/>
          </a:prstGeom>
        </p:spPr>
        <p:txBody>
          <a:bodyPr anchor="b">
            <a:noAutofit/>
          </a:bodyPr>
          <a:lstStyle>
            <a:lvl1pPr marL="0" indent="0">
              <a:buNone/>
              <a:defRPr sz="1800" b="1">
                <a:solidFill>
                  <a:srgbClr val="002B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itle Placeholder 1">
            <a:extLst>
              <a:ext uri="{FF2B5EF4-FFF2-40B4-BE49-F238E27FC236}">
                <a16:creationId xmlns:a16="http://schemas.microsoft.com/office/drawing/2014/main" id="{7C13002D-0A8E-6A41-8C14-53D70295F57F}"/>
              </a:ext>
            </a:extLst>
          </p:cNvPr>
          <p:cNvSpPr>
            <a:spLocks noGrp="1"/>
          </p:cNvSpPr>
          <p:nvPr>
            <p:ph type="title"/>
          </p:nvPr>
        </p:nvSpPr>
        <p:spPr>
          <a:xfrm>
            <a:off x="334963" y="260350"/>
            <a:ext cx="11522075" cy="755650"/>
          </a:xfrm>
          <a:prstGeom prst="rect">
            <a:avLst/>
          </a:prstGeom>
        </p:spPr>
        <p:txBody>
          <a:bodyPr vert="horz" lIns="91440" tIns="45720" rIns="91440" bIns="45720" rtlCol="0" anchor="ctr">
            <a:noAutofit/>
          </a:bodyPr>
          <a:lstStyle>
            <a:lvl1pPr>
              <a:defRPr>
                <a:solidFill>
                  <a:srgbClr val="002B5C"/>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2C45FEA5-B16D-284F-8A44-359DCF60396A}"/>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E86873B5-B7AF-2543-8CB3-7176FE7E8F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0241" y="6495929"/>
            <a:ext cx="1282701" cy="149467"/>
          </a:xfrm>
          <a:prstGeom prst="rect">
            <a:avLst/>
          </a:prstGeom>
        </p:spPr>
      </p:pic>
      <p:sp>
        <p:nvSpPr>
          <p:cNvPr id="14" name="Content Placeholder 2">
            <a:extLst>
              <a:ext uri="{FF2B5EF4-FFF2-40B4-BE49-F238E27FC236}">
                <a16:creationId xmlns:a16="http://schemas.microsoft.com/office/drawing/2014/main" id="{035EA916-A073-4A12-A768-B24D6596EF80}"/>
              </a:ext>
            </a:extLst>
          </p:cNvPr>
          <p:cNvSpPr>
            <a:spLocks noGrp="1"/>
          </p:cNvSpPr>
          <p:nvPr>
            <p:ph sz="half" idx="14"/>
          </p:nvPr>
        </p:nvSpPr>
        <p:spPr>
          <a:xfrm>
            <a:off x="334963" y="1772058"/>
            <a:ext cx="5414510" cy="3916800"/>
          </a:xfrm>
          <a:prstGeom prst="rect">
            <a:avLst/>
          </a:prstGeom>
        </p:spPr>
        <p:txBody>
          <a:bodyPr>
            <a:noAutofit/>
          </a:bodyPr>
          <a:lstStyle>
            <a:lvl1pPr marL="228600" indent="-228600">
              <a:spcAft>
                <a:spcPts val="0"/>
              </a:spcAft>
              <a:buFont typeface="Arial" panose="020B0604020202020204" pitchFamily="34" charset="0"/>
              <a:buChar char="•"/>
              <a:defRPr>
                <a:solidFill>
                  <a:schemeClr val="accent2"/>
                </a:solidFill>
              </a:defRPr>
            </a:lvl1pPr>
            <a:lvl2pPr marL="685800" indent="-228600">
              <a:spcBef>
                <a:spcPts val="1000"/>
              </a:spcBef>
              <a:spcAft>
                <a:spcPts val="0"/>
              </a:spcAft>
              <a:buFont typeface="Arial" panose="020B0604020202020204" pitchFamily="34" charset="0"/>
              <a:buChar char="•"/>
              <a:defRPr>
                <a:solidFill>
                  <a:schemeClr val="accent2"/>
                </a:solidFill>
              </a:defRPr>
            </a:lvl2pPr>
            <a:lvl3pPr marL="1143000" indent="-228600">
              <a:spcBef>
                <a:spcPts val="1000"/>
              </a:spcBef>
              <a:spcAft>
                <a:spcPts val="0"/>
              </a:spcAft>
              <a:buFont typeface="Arial" panose="020B0604020202020204" pitchFamily="34" charset="0"/>
              <a:buChar char="•"/>
              <a:defRPr>
                <a:solidFill>
                  <a:schemeClr val="accent2"/>
                </a:solidFill>
              </a:defRPr>
            </a:lvl3pPr>
            <a:lvl4pPr marL="1600200" indent="-228600">
              <a:spcBef>
                <a:spcPts val="1000"/>
              </a:spcBef>
              <a:spcAft>
                <a:spcPts val="0"/>
              </a:spcAft>
              <a:buFont typeface="Arial" panose="020B0604020202020204" pitchFamily="34" charset="0"/>
              <a:buChar char="•"/>
              <a:defRPr>
                <a:solidFill>
                  <a:schemeClr val="accent2"/>
                </a:solidFill>
              </a:defRPr>
            </a:lvl4pPr>
            <a:lvl5pPr marL="2057400" indent="-228600">
              <a:spcBef>
                <a:spcPts val="1000"/>
              </a:spcBef>
              <a:spcAft>
                <a:spcPts val="0"/>
              </a:spcAft>
              <a:buFont typeface="Arial" panose="020B0604020202020204" pitchFamily="34" charset="0"/>
              <a:buChar cha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02A65C1C-30CD-4747-A894-CE1777819E7B}"/>
              </a:ext>
            </a:extLst>
          </p:cNvPr>
          <p:cNvSpPr>
            <a:spLocks noGrp="1"/>
          </p:cNvSpPr>
          <p:nvPr>
            <p:ph sz="half" idx="15"/>
          </p:nvPr>
        </p:nvSpPr>
        <p:spPr>
          <a:xfrm>
            <a:off x="5940878" y="1776276"/>
            <a:ext cx="5414510" cy="3916800"/>
          </a:xfrm>
          <a:prstGeom prst="rect">
            <a:avLst/>
          </a:prstGeom>
        </p:spPr>
        <p:txBody>
          <a:bodyPr>
            <a:noAutofit/>
          </a:bodyPr>
          <a:lstStyle>
            <a:lvl1pPr marL="228600" indent="-228600">
              <a:spcAft>
                <a:spcPts val="0"/>
              </a:spcAft>
              <a:buFont typeface="Arial" panose="020B0604020202020204" pitchFamily="34" charset="0"/>
              <a:buChar char="•"/>
              <a:defRPr>
                <a:solidFill>
                  <a:schemeClr val="accent2"/>
                </a:solidFill>
              </a:defRPr>
            </a:lvl1pPr>
            <a:lvl2pPr marL="685800" indent="-228600">
              <a:spcBef>
                <a:spcPts val="1000"/>
              </a:spcBef>
              <a:spcAft>
                <a:spcPts val="0"/>
              </a:spcAft>
              <a:buFont typeface="Arial" panose="020B0604020202020204" pitchFamily="34" charset="0"/>
              <a:buChar char="•"/>
              <a:defRPr>
                <a:solidFill>
                  <a:schemeClr val="accent2"/>
                </a:solidFill>
              </a:defRPr>
            </a:lvl2pPr>
            <a:lvl3pPr marL="1143000" indent="-228600">
              <a:spcBef>
                <a:spcPts val="1000"/>
              </a:spcBef>
              <a:spcAft>
                <a:spcPts val="0"/>
              </a:spcAft>
              <a:buFont typeface="Arial" panose="020B0604020202020204" pitchFamily="34" charset="0"/>
              <a:buChar char="•"/>
              <a:defRPr>
                <a:solidFill>
                  <a:schemeClr val="accent2"/>
                </a:solidFill>
              </a:defRPr>
            </a:lvl3pPr>
            <a:lvl4pPr marL="1600200" indent="-228600">
              <a:spcBef>
                <a:spcPts val="1000"/>
              </a:spcBef>
              <a:spcAft>
                <a:spcPts val="0"/>
              </a:spcAft>
              <a:buFont typeface="Arial" panose="020B0604020202020204" pitchFamily="34" charset="0"/>
              <a:buChar char="•"/>
              <a:defRPr>
                <a:solidFill>
                  <a:schemeClr val="accent2"/>
                </a:solidFill>
              </a:defRPr>
            </a:lvl4pPr>
            <a:lvl5pPr marL="2057400" indent="-228600">
              <a:spcBef>
                <a:spcPts val="1000"/>
              </a:spcBef>
              <a:spcAft>
                <a:spcPts val="0"/>
              </a:spcAft>
              <a:buFont typeface="Arial" panose="020B0604020202020204" pitchFamily="34" charset="0"/>
              <a:buChar cha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Footer Placeholder 4">
            <a:extLst>
              <a:ext uri="{FF2B5EF4-FFF2-40B4-BE49-F238E27FC236}">
                <a16:creationId xmlns:a16="http://schemas.microsoft.com/office/drawing/2014/main" id="{A17BAB3B-A2E7-4498-B4E3-8E835AFF5B4D}"/>
              </a:ext>
            </a:extLst>
          </p:cNvPr>
          <p:cNvSpPr>
            <a:spLocks noGrp="1"/>
          </p:cNvSpPr>
          <p:nvPr>
            <p:ph type="ftr" sz="quarter" idx="16"/>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
        <p:nvSpPr>
          <p:cNvPr id="16" name="TextBox 15">
            <a:extLst>
              <a:ext uri="{FF2B5EF4-FFF2-40B4-BE49-F238E27FC236}">
                <a16:creationId xmlns:a16="http://schemas.microsoft.com/office/drawing/2014/main" id="{D7C0718A-AE29-9B4E-A628-FB8D53A02821}"/>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22" name="Graphic 21">
            <a:extLst>
              <a:ext uri="{FF2B5EF4-FFF2-40B4-BE49-F238E27FC236}">
                <a16:creationId xmlns:a16="http://schemas.microsoft.com/office/drawing/2014/main" id="{30A8E316-3185-D142-8EE0-08F9913ED4B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4700" y="6448910"/>
            <a:ext cx="849575" cy="228651"/>
          </a:xfrm>
          <a:prstGeom prst="rect">
            <a:avLst/>
          </a:prstGeom>
        </p:spPr>
      </p:pic>
    </p:spTree>
    <p:extLst>
      <p:ext uri="{BB962C8B-B14F-4D97-AF65-F5344CB8AC3E}">
        <p14:creationId xmlns:p14="http://schemas.microsoft.com/office/powerpoint/2010/main" val="3251141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ackground image)">
    <p:bg>
      <p:bgPr>
        <a:solidFill>
          <a:srgbClr val="002B5C"/>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EFB9AC1C-83A8-E043-BB31-57695BE82562}"/>
              </a:ext>
            </a:extLst>
          </p:cNvPr>
          <p:cNvCxnSpPr/>
          <p:nvPr userDrawn="1"/>
        </p:nvCxnSpPr>
        <p:spPr>
          <a:xfrm>
            <a:off x="0" y="795644"/>
            <a:ext cx="121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4A15FABC-6E77-F94C-97B3-57503007F749}"/>
              </a:ext>
            </a:extLst>
          </p:cNvPr>
          <p:cNvSpPr>
            <a:spLocks noGrp="1"/>
          </p:cNvSpPr>
          <p:nvPr>
            <p:ph type="pic" sz="quarter" idx="15"/>
          </p:nvPr>
        </p:nvSpPr>
        <p:spPr>
          <a:xfrm flipV="1">
            <a:off x="0" y="782844"/>
            <a:ext cx="12192000" cy="25200"/>
          </a:xfrm>
          <a:prstGeom prst="rect">
            <a:avLst/>
          </a:prstGeom>
          <a:solidFill>
            <a:schemeClr val="bg1"/>
          </a:solidFill>
        </p:spPr>
        <p:txBody>
          <a:bodyPr>
            <a:noAutofit/>
          </a:bodyPr>
          <a:lstStyle>
            <a:lvl1pPr>
              <a:defRPr>
                <a:noFill/>
              </a:defRPr>
            </a:lvl1pPr>
          </a:lstStyle>
          <a:p>
            <a:r>
              <a:rPr lang="en-US"/>
              <a:t>Click icon to add picture</a:t>
            </a:r>
          </a:p>
        </p:txBody>
      </p:sp>
      <p:sp>
        <p:nvSpPr>
          <p:cNvPr id="17" name="Title 1">
            <a:extLst>
              <a:ext uri="{FF2B5EF4-FFF2-40B4-BE49-F238E27FC236}">
                <a16:creationId xmlns:a16="http://schemas.microsoft.com/office/drawing/2014/main" id="{B23FBA03-2B63-1344-BF4F-DE29AB85A539}"/>
              </a:ext>
            </a:extLst>
          </p:cNvPr>
          <p:cNvSpPr>
            <a:spLocks noGrp="1"/>
          </p:cNvSpPr>
          <p:nvPr>
            <p:ph type="ctrTitle"/>
          </p:nvPr>
        </p:nvSpPr>
        <p:spPr>
          <a:xfrm>
            <a:off x="334963" y="795644"/>
            <a:ext cx="11857037" cy="1885417"/>
          </a:xfrm>
          <a:prstGeom prst="rect">
            <a:avLst/>
          </a:prstGeom>
        </p:spPr>
        <p:txBody>
          <a:bodyPr anchor="b">
            <a:noAutofit/>
          </a:bodyPr>
          <a:lstStyle>
            <a:lvl1pPr algn="l">
              <a:lnSpc>
                <a:spcPct val="100000"/>
              </a:lnSpc>
              <a:defRPr sz="32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8" name="Subtitle 2">
            <a:extLst>
              <a:ext uri="{FF2B5EF4-FFF2-40B4-BE49-F238E27FC236}">
                <a16:creationId xmlns:a16="http://schemas.microsoft.com/office/drawing/2014/main" id="{E94A927B-3122-A942-8D70-9D0E8195B687}"/>
              </a:ext>
            </a:extLst>
          </p:cNvPr>
          <p:cNvSpPr>
            <a:spLocks noGrp="1"/>
          </p:cNvSpPr>
          <p:nvPr>
            <p:ph type="subTitle" idx="1"/>
          </p:nvPr>
        </p:nvSpPr>
        <p:spPr>
          <a:xfrm>
            <a:off x="334962" y="2760670"/>
            <a:ext cx="11522075" cy="851588"/>
          </a:xfrm>
          <a:prstGeom prst="rect">
            <a:avLst/>
          </a:prstGeom>
        </p:spPr>
        <p:txBody>
          <a:bodyPr>
            <a:no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Text Placeholder 7">
            <a:extLst>
              <a:ext uri="{FF2B5EF4-FFF2-40B4-BE49-F238E27FC236}">
                <a16:creationId xmlns:a16="http://schemas.microsoft.com/office/drawing/2014/main" id="{A3E6A073-77A6-2F46-83C5-80126EB3B87C}"/>
              </a:ext>
            </a:extLst>
          </p:cNvPr>
          <p:cNvSpPr>
            <a:spLocks noGrp="1"/>
          </p:cNvSpPr>
          <p:nvPr>
            <p:ph type="body" sz="quarter" idx="13" hasCustomPrompt="1"/>
          </p:nvPr>
        </p:nvSpPr>
        <p:spPr>
          <a:xfrm>
            <a:off x="334963" y="3901442"/>
            <a:ext cx="7423534" cy="364384"/>
          </a:xfrm>
          <a:prstGeom prst="rect">
            <a:avLst/>
          </a:prstGeom>
        </p:spPr>
        <p:txBody>
          <a:bodyPr>
            <a:noAutofit/>
          </a:bodyPr>
          <a:lstStyle>
            <a:lvl1pPr marL="0" indent="0">
              <a:lnSpc>
                <a:spcPct val="100000"/>
              </a:lnSpc>
              <a:spcAft>
                <a:spcPts val="0"/>
              </a:spcAft>
              <a:buFontTx/>
              <a:buNone/>
              <a:defRPr sz="1400">
                <a:solidFill>
                  <a:schemeClr val="bg1"/>
                </a:solidFill>
              </a:defRPr>
            </a:lvl1pPr>
            <a:lvl2pPr marL="457200" indent="0">
              <a:lnSpc>
                <a:spcPct val="100000"/>
              </a:lnSpc>
              <a:buFontTx/>
              <a:buNone/>
              <a:defRPr sz="1600">
                <a:solidFill>
                  <a:schemeClr val="bg1"/>
                </a:solidFill>
              </a:defRPr>
            </a:lvl2pPr>
            <a:lvl3pPr marL="914400" indent="0">
              <a:lnSpc>
                <a:spcPct val="100000"/>
              </a:lnSpc>
              <a:buFontTx/>
              <a:buNone/>
              <a:defRPr sz="1600">
                <a:solidFill>
                  <a:schemeClr val="bg1"/>
                </a:solidFill>
              </a:defRPr>
            </a:lvl3pPr>
            <a:lvl4pPr marL="1371600" indent="0">
              <a:lnSpc>
                <a:spcPct val="100000"/>
              </a:lnSpc>
              <a:buFontTx/>
              <a:buNone/>
              <a:defRPr sz="1600">
                <a:solidFill>
                  <a:schemeClr val="bg1"/>
                </a:solidFill>
              </a:defRPr>
            </a:lvl4pPr>
            <a:lvl5pPr marL="1828800" indent="0">
              <a:lnSpc>
                <a:spcPct val="100000"/>
              </a:lnSpc>
              <a:buFontTx/>
              <a:buNone/>
              <a:defRPr sz="1600">
                <a:solidFill>
                  <a:schemeClr val="bg1"/>
                </a:solidFill>
              </a:defRPr>
            </a:lvl5pPr>
          </a:lstStyle>
          <a:p>
            <a:pPr lvl="0"/>
            <a:r>
              <a:rPr lang="en-GB"/>
              <a:t>Enter client name </a:t>
            </a:r>
          </a:p>
          <a:p>
            <a:pPr lvl="0"/>
            <a:br>
              <a:rPr lang="en-GB"/>
            </a:br>
            <a:endParaRPr lang="en-GB"/>
          </a:p>
        </p:txBody>
      </p:sp>
      <p:sp>
        <p:nvSpPr>
          <p:cNvPr id="13" name="Text Placeholder 12">
            <a:extLst>
              <a:ext uri="{FF2B5EF4-FFF2-40B4-BE49-F238E27FC236}">
                <a16:creationId xmlns:a16="http://schemas.microsoft.com/office/drawing/2014/main" id="{168013EE-8734-471A-B25E-A04B532B4A8D}"/>
              </a:ext>
            </a:extLst>
          </p:cNvPr>
          <p:cNvSpPr>
            <a:spLocks noGrp="1"/>
          </p:cNvSpPr>
          <p:nvPr>
            <p:ph type="body" sz="quarter" idx="17" hasCustomPrompt="1"/>
          </p:nvPr>
        </p:nvSpPr>
        <p:spPr>
          <a:xfrm>
            <a:off x="335347" y="4386468"/>
            <a:ext cx="7423150" cy="365125"/>
          </a:xfrm>
          <a:prstGeom prst="rect">
            <a:avLst/>
          </a:prstGeom>
        </p:spPr>
        <p:txBody>
          <a:bodyPr>
            <a:noAutofit/>
          </a:bodyPr>
          <a:lstStyle>
            <a:lvl1pPr marL="0" indent="0">
              <a:buNone/>
              <a:defRPr sz="1400">
                <a:solidFill>
                  <a:schemeClr val="bg1"/>
                </a:solidFill>
              </a:defRPr>
            </a:lvl1pPr>
            <a:lvl2pPr marL="457200" indent="0">
              <a:buNone/>
              <a:defRPr/>
            </a:lvl2pPr>
          </a:lstStyle>
          <a:p>
            <a:pPr lvl="0"/>
            <a:r>
              <a:rPr lang="en-US"/>
              <a:t>Enter doc type </a:t>
            </a:r>
          </a:p>
        </p:txBody>
      </p:sp>
      <p:sp>
        <p:nvSpPr>
          <p:cNvPr id="21" name="Text Placeholder 12">
            <a:extLst>
              <a:ext uri="{FF2B5EF4-FFF2-40B4-BE49-F238E27FC236}">
                <a16:creationId xmlns:a16="http://schemas.microsoft.com/office/drawing/2014/main" id="{E3670A1F-6701-449A-AA7D-B8983193DD3E}"/>
              </a:ext>
            </a:extLst>
          </p:cNvPr>
          <p:cNvSpPr>
            <a:spLocks noGrp="1"/>
          </p:cNvSpPr>
          <p:nvPr>
            <p:ph type="body" sz="quarter" idx="18" hasCustomPrompt="1"/>
          </p:nvPr>
        </p:nvSpPr>
        <p:spPr>
          <a:xfrm>
            <a:off x="335347" y="4869143"/>
            <a:ext cx="7423150" cy="365125"/>
          </a:xfrm>
          <a:prstGeom prst="rect">
            <a:avLst/>
          </a:prstGeom>
        </p:spPr>
        <p:txBody>
          <a:bodyPr>
            <a:noAutofit/>
          </a:bodyPr>
          <a:lstStyle>
            <a:lvl1pPr marL="0" indent="0">
              <a:buNone/>
              <a:defRPr sz="1400">
                <a:solidFill>
                  <a:schemeClr val="bg1"/>
                </a:solidFill>
              </a:defRPr>
            </a:lvl1pPr>
            <a:lvl2pPr marL="457200" indent="0">
              <a:buNone/>
              <a:defRPr/>
            </a:lvl2pPr>
          </a:lstStyle>
          <a:p>
            <a:pPr lvl="0"/>
            <a:r>
              <a:rPr lang="en-US"/>
              <a:t>Enter date </a:t>
            </a:r>
          </a:p>
        </p:txBody>
      </p:sp>
      <p:sp>
        <p:nvSpPr>
          <p:cNvPr id="23" name="Footer Placeholder 4">
            <a:extLst>
              <a:ext uri="{FF2B5EF4-FFF2-40B4-BE49-F238E27FC236}">
                <a16:creationId xmlns:a16="http://schemas.microsoft.com/office/drawing/2014/main" id="{7CCFE6B0-BB23-4A5A-A2AA-28FC6E2EB551}"/>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bg1"/>
                </a:solidFill>
                <a:latin typeface="Arial" panose="020B0604020202020204" pitchFamily="34" charset="0"/>
              </a:defRPr>
            </a:lvl1pPr>
          </a:lstStyle>
          <a:p>
            <a:endParaRPr lang="en-US"/>
          </a:p>
        </p:txBody>
      </p:sp>
      <p:pic>
        <p:nvPicPr>
          <p:cNvPr id="15" name="Graphic 14">
            <a:extLst>
              <a:ext uri="{FF2B5EF4-FFF2-40B4-BE49-F238E27FC236}">
                <a16:creationId xmlns:a16="http://schemas.microsoft.com/office/drawing/2014/main" id="{527DC931-7669-584A-96B6-2BC381EE9D7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9212" y="224393"/>
            <a:ext cx="1420600" cy="382334"/>
          </a:xfrm>
          <a:prstGeom prst="rect">
            <a:avLst/>
          </a:prstGeom>
        </p:spPr>
      </p:pic>
    </p:spTree>
    <p:extLst>
      <p:ext uri="{BB962C8B-B14F-4D97-AF65-F5344CB8AC3E}">
        <p14:creationId xmlns:p14="http://schemas.microsoft.com/office/powerpoint/2010/main" val="2681939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11"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3DEEEE2B-DE3E-F448-8A6C-4E1D8341FFF8}"/>
              </a:ext>
            </a:extLst>
          </p:cNvPr>
          <p:cNvSpPr>
            <a:spLocks noGrp="1"/>
          </p:cNvSpPr>
          <p:nvPr>
            <p:ph type="title"/>
          </p:nvPr>
        </p:nvSpPr>
        <p:spPr>
          <a:xfrm>
            <a:off x="334963" y="260350"/>
            <a:ext cx="11522075" cy="755650"/>
          </a:xfrm>
          <a:prstGeom prst="rect">
            <a:avLst/>
          </a:prstGeom>
        </p:spPr>
        <p:txBody>
          <a:bodyPr vert="horz" lIns="91440" tIns="45720" rIns="91440" bIns="45720" rtlCol="0" anchor="ctr">
            <a:noAutofit/>
          </a:bodyPr>
          <a:lstStyle>
            <a:lvl1pPr>
              <a:defRPr>
                <a:solidFill>
                  <a:srgbClr val="002B5C"/>
                </a:solidFill>
              </a:defRPr>
            </a:lvl1pPr>
          </a:lstStyle>
          <a:p>
            <a:r>
              <a:rPr lang="en-US"/>
              <a:t>Click to edit Master title style</a:t>
            </a:r>
          </a:p>
        </p:txBody>
      </p:sp>
      <p:pic>
        <p:nvPicPr>
          <p:cNvPr id="14" name="Picture 13">
            <a:extLst>
              <a:ext uri="{FF2B5EF4-FFF2-40B4-BE49-F238E27FC236}">
                <a16:creationId xmlns:a16="http://schemas.microsoft.com/office/drawing/2014/main" id="{56C05428-30BD-A448-A046-FD1031EF6B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0241" y="6495929"/>
            <a:ext cx="1282701" cy="149467"/>
          </a:xfrm>
          <a:prstGeom prst="rect">
            <a:avLst/>
          </a:prstGeom>
        </p:spPr>
      </p:pic>
      <p:cxnSp>
        <p:nvCxnSpPr>
          <p:cNvPr id="8" name="Straight Connector 7">
            <a:extLst>
              <a:ext uri="{FF2B5EF4-FFF2-40B4-BE49-F238E27FC236}">
                <a16:creationId xmlns:a16="http://schemas.microsoft.com/office/drawing/2014/main" id="{6A701E66-7B01-4348-B9F3-6729B9150415}"/>
              </a:ext>
            </a:extLst>
          </p:cNvPr>
          <p:cNvCxnSpPr/>
          <p:nvPr userDrawn="1"/>
        </p:nvCxnSpPr>
        <p:spPr>
          <a:xfrm>
            <a:off x="0" y="6232215"/>
            <a:ext cx="12192000" cy="0"/>
          </a:xfrm>
          <a:prstGeom prst="line">
            <a:avLst/>
          </a:prstGeom>
          <a:ln/>
        </p:spPr>
        <p:style>
          <a:lnRef idx="1">
            <a:schemeClr val="dk1"/>
          </a:lnRef>
          <a:fillRef idx="0">
            <a:schemeClr val="dk1"/>
          </a:fillRef>
          <a:effectRef idx="0">
            <a:schemeClr val="dk1"/>
          </a:effectRef>
          <a:fontRef idx="minor">
            <a:schemeClr val="tx1"/>
          </a:fontRef>
        </p:style>
      </p:cxnSp>
      <p:sp>
        <p:nvSpPr>
          <p:cNvPr id="16" name="Footer Placeholder 4">
            <a:extLst>
              <a:ext uri="{FF2B5EF4-FFF2-40B4-BE49-F238E27FC236}">
                <a16:creationId xmlns:a16="http://schemas.microsoft.com/office/drawing/2014/main" id="{0E7040D9-364E-41CE-8260-A0F750E200CC}"/>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
        <p:nvSpPr>
          <p:cNvPr id="10" name="TextBox 9">
            <a:extLst>
              <a:ext uri="{FF2B5EF4-FFF2-40B4-BE49-F238E27FC236}">
                <a16:creationId xmlns:a16="http://schemas.microsoft.com/office/drawing/2014/main" id="{CC61E997-8C16-014D-84AA-441A29D9DCE4}"/>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1" name="Graphic 10">
            <a:extLst>
              <a:ext uri="{FF2B5EF4-FFF2-40B4-BE49-F238E27FC236}">
                <a16:creationId xmlns:a16="http://schemas.microsoft.com/office/drawing/2014/main" id="{B5409184-DFDB-6547-8028-106AE1CEB45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4700" y="6448910"/>
            <a:ext cx="849575" cy="228651"/>
          </a:xfrm>
          <a:prstGeom prst="rect">
            <a:avLst/>
          </a:prstGeom>
        </p:spPr>
      </p:pic>
    </p:spTree>
    <p:extLst>
      <p:ext uri="{BB962C8B-B14F-4D97-AF65-F5344CB8AC3E}">
        <p14:creationId xmlns:p14="http://schemas.microsoft.com/office/powerpoint/2010/main" val="37435624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E9B2AFE1-DC8E-D940-9F93-4DFEA3C0715D}"/>
              </a:ext>
            </a:extLst>
          </p:cNvPr>
          <p:cNvSpPr>
            <a:spLocks noGrp="1"/>
          </p:cNvSpPr>
          <p:nvPr>
            <p:ph type="body" sz="quarter" idx="13"/>
          </p:nvPr>
        </p:nvSpPr>
        <p:spPr>
          <a:xfrm>
            <a:off x="334963" y="1169136"/>
            <a:ext cx="11522075" cy="4755675"/>
          </a:xfrm>
          <a:prstGeom prst="rect">
            <a:avLst/>
          </a:prstGeom>
        </p:spPr>
        <p:txBody>
          <a:bodyPr>
            <a:noAutofit/>
          </a:bodyPr>
          <a:lstStyle>
            <a:lvl1pPr marL="228600" indent="-228600">
              <a:spcAft>
                <a:spcPts val="0"/>
              </a:spcAft>
              <a:buFont typeface="Arial" panose="020B0604020202020204" pitchFamily="34" charset="0"/>
              <a:buChar char="•"/>
              <a:defRPr sz="1800">
                <a:solidFill>
                  <a:schemeClr val="accent2"/>
                </a:solidFill>
              </a:defRPr>
            </a:lvl1pPr>
          </a:lstStyle>
          <a:p>
            <a:pPr lvl="0"/>
            <a:r>
              <a:rPr lang="en-US"/>
              <a:t>Click to edit Master text styles</a:t>
            </a:r>
          </a:p>
        </p:txBody>
      </p:sp>
      <p:sp>
        <p:nvSpPr>
          <p:cNvPr id="7" name="Title Placeholder 1">
            <a:extLst>
              <a:ext uri="{FF2B5EF4-FFF2-40B4-BE49-F238E27FC236}">
                <a16:creationId xmlns:a16="http://schemas.microsoft.com/office/drawing/2014/main" id="{F2AA1E16-7EC1-3D4D-AD8A-292707A6E853}"/>
              </a:ext>
            </a:extLst>
          </p:cNvPr>
          <p:cNvSpPr>
            <a:spLocks noGrp="1"/>
          </p:cNvSpPr>
          <p:nvPr>
            <p:ph type="title"/>
          </p:nvPr>
        </p:nvSpPr>
        <p:spPr>
          <a:xfrm>
            <a:off x="334963" y="260350"/>
            <a:ext cx="11522075" cy="755650"/>
          </a:xfrm>
          <a:prstGeom prst="rect">
            <a:avLst/>
          </a:prstGeom>
        </p:spPr>
        <p:txBody>
          <a:bodyPr vert="horz" lIns="91440" tIns="45720" rIns="91440" bIns="45720" rtlCol="0" anchor="ctr">
            <a:noAutofit/>
          </a:bodyPr>
          <a:lstStyle>
            <a:lvl1pPr>
              <a:defRPr>
                <a:solidFill>
                  <a:srgbClr val="002B5C"/>
                </a:solidFill>
              </a:defRPr>
            </a:lvl1pPr>
          </a:lstStyle>
          <a:p>
            <a:r>
              <a:rPr lang="en-US"/>
              <a:t>Click to edit Master title style</a:t>
            </a:r>
          </a:p>
        </p:txBody>
      </p:sp>
      <p:cxnSp>
        <p:nvCxnSpPr>
          <p:cNvPr id="9" name="Straight Connector 8">
            <a:extLst>
              <a:ext uri="{FF2B5EF4-FFF2-40B4-BE49-F238E27FC236}">
                <a16:creationId xmlns:a16="http://schemas.microsoft.com/office/drawing/2014/main" id="{91E28F5D-1E48-5B40-AECB-3831E3947104}"/>
              </a:ext>
            </a:extLst>
          </p:cNvPr>
          <p:cNvCxnSpPr/>
          <p:nvPr userDrawn="1"/>
        </p:nvCxnSpPr>
        <p:spPr>
          <a:xfrm>
            <a:off x="0" y="6232215"/>
            <a:ext cx="12192000" cy="0"/>
          </a:xfrm>
          <a:prstGeom prst="line">
            <a:avLst/>
          </a:prstGeom>
          <a:ln/>
        </p:spPr>
        <p:style>
          <a:lnRef idx="1">
            <a:schemeClr val="dk1"/>
          </a:lnRef>
          <a:fillRef idx="0">
            <a:schemeClr val="dk1"/>
          </a:fillRef>
          <a:effectRef idx="0">
            <a:schemeClr val="dk1"/>
          </a:effectRef>
          <a:fontRef idx="minor">
            <a:schemeClr val="tx1"/>
          </a:fontRef>
        </p:style>
      </p:cxnSp>
      <p:pic>
        <p:nvPicPr>
          <p:cNvPr id="15" name="Picture 14">
            <a:extLst>
              <a:ext uri="{FF2B5EF4-FFF2-40B4-BE49-F238E27FC236}">
                <a16:creationId xmlns:a16="http://schemas.microsoft.com/office/drawing/2014/main" id="{44852C08-6395-CE46-A883-FEF638D4F9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0241" y="6495929"/>
            <a:ext cx="1282701" cy="149467"/>
          </a:xfrm>
          <a:prstGeom prst="rect">
            <a:avLst/>
          </a:prstGeom>
        </p:spPr>
      </p:pic>
      <p:sp>
        <p:nvSpPr>
          <p:cNvPr id="17" name="Footer Placeholder 4">
            <a:extLst>
              <a:ext uri="{FF2B5EF4-FFF2-40B4-BE49-F238E27FC236}">
                <a16:creationId xmlns:a16="http://schemas.microsoft.com/office/drawing/2014/main" id="{9CEB9D39-651E-46BA-B80C-7834DF6136E1}"/>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
        <p:nvSpPr>
          <p:cNvPr id="11" name="TextBox 10">
            <a:extLst>
              <a:ext uri="{FF2B5EF4-FFF2-40B4-BE49-F238E27FC236}">
                <a16:creationId xmlns:a16="http://schemas.microsoft.com/office/drawing/2014/main" id="{D074BF90-36B1-AC42-9683-EF4DEF9FD3CE}"/>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2" name="Graphic 11">
            <a:extLst>
              <a:ext uri="{FF2B5EF4-FFF2-40B4-BE49-F238E27FC236}">
                <a16:creationId xmlns:a16="http://schemas.microsoft.com/office/drawing/2014/main" id="{FDEBBAB6-00A6-AE46-BC19-9D78CAAD69C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4700" y="6448910"/>
            <a:ext cx="849575" cy="228651"/>
          </a:xfrm>
          <a:prstGeom prst="rect">
            <a:avLst/>
          </a:prstGeom>
        </p:spPr>
      </p:pic>
    </p:spTree>
    <p:extLst>
      <p:ext uri="{BB962C8B-B14F-4D97-AF65-F5344CB8AC3E}">
        <p14:creationId xmlns:p14="http://schemas.microsoft.com/office/powerpoint/2010/main" val="9614748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s Agend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E94906-6AD9-4F40-A567-6DD5FC164F5A}"/>
              </a:ext>
            </a:extLst>
          </p:cNvPr>
          <p:cNvSpPr/>
          <p:nvPr userDrawn="1"/>
        </p:nvSpPr>
        <p:spPr>
          <a:xfrm>
            <a:off x="0" y="0"/>
            <a:ext cx="12192000" cy="6239435"/>
          </a:xfrm>
          <a:prstGeom prst="rect">
            <a:avLst/>
          </a:prstGeom>
          <a:solidFill>
            <a:srgbClr val="002B5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Text Placeholder 2">
            <a:extLst>
              <a:ext uri="{FF2B5EF4-FFF2-40B4-BE49-F238E27FC236}">
                <a16:creationId xmlns:a16="http://schemas.microsoft.com/office/drawing/2014/main" id="{E9B2AFE1-DC8E-D940-9F93-4DFEA3C0715D}"/>
              </a:ext>
            </a:extLst>
          </p:cNvPr>
          <p:cNvSpPr>
            <a:spLocks noGrp="1"/>
          </p:cNvSpPr>
          <p:nvPr>
            <p:ph type="body" sz="quarter" idx="13" hasCustomPrompt="1"/>
          </p:nvPr>
        </p:nvSpPr>
        <p:spPr>
          <a:xfrm>
            <a:off x="334963" y="1169136"/>
            <a:ext cx="11522075" cy="4497943"/>
          </a:xfrm>
          <a:prstGeom prst="rect">
            <a:avLst/>
          </a:prstGeom>
        </p:spPr>
        <p:txBody>
          <a:bodyPr>
            <a:noAutofit/>
          </a:bodyPr>
          <a:lstStyle>
            <a:lvl1pPr marL="285750" indent="-285750">
              <a:lnSpc>
                <a:spcPct val="100000"/>
              </a:lnSpc>
              <a:spcAft>
                <a:spcPts val="0"/>
              </a:spcAft>
              <a:buClr>
                <a:schemeClr val="accent2"/>
              </a:buClr>
              <a:buFont typeface="Arial" panose="020B0604020202020204" pitchFamily="34" charset="0"/>
              <a:buChar char="•"/>
              <a:defRPr sz="1600">
                <a:solidFill>
                  <a:schemeClr val="accent2"/>
                </a:solidFill>
              </a:defRPr>
            </a:lvl1pPr>
          </a:lstStyle>
          <a:p>
            <a:r>
              <a:rPr lang="en-GB"/>
              <a:t>Name</a:t>
            </a:r>
          </a:p>
        </p:txBody>
      </p:sp>
      <p:sp>
        <p:nvSpPr>
          <p:cNvPr id="9" name="Rectangle 8">
            <a:extLst>
              <a:ext uri="{FF2B5EF4-FFF2-40B4-BE49-F238E27FC236}">
                <a16:creationId xmlns:a16="http://schemas.microsoft.com/office/drawing/2014/main" id="{9C525EE8-2BF7-4940-8EFE-51BE767CEFDD}"/>
              </a:ext>
            </a:extLst>
          </p:cNvPr>
          <p:cNvSpPr/>
          <p:nvPr userDrawn="1"/>
        </p:nvSpPr>
        <p:spPr>
          <a:xfrm>
            <a:off x="334963" y="260350"/>
            <a:ext cx="5294311" cy="755649"/>
          </a:xfrm>
          <a:prstGeom prst="rect">
            <a:avLst/>
          </a:prstGeom>
        </p:spPr>
        <p:txBody>
          <a:bodyPr wrap="square" anchor="ctr" anchorCtr="0">
            <a:noAutofit/>
          </a:bodyPr>
          <a:lstStyle/>
          <a:p>
            <a:r>
              <a:rPr lang="en-GB" sz="2200">
                <a:solidFill>
                  <a:srgbClr val="002B5C"/>
                </a:solidFill>
                <a:latin typeface="Arial" panose="020B0604020202020204" pitchFamily="34" charset="0"/>
                <a:cs typeface="Arial" panose="020B0604020202020204" pitchFamily="34" charset="0"/>
              </a:rPr>
              <a:t>Contents/Agenda</a:t>
            </a:r>
            <a:endParaRPr lang="en-US" sz="2200">
              <a:solidFill>
                <a:srgbClr val="002B5C"/>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9A18ABD5-5D90-CD40-B477-18EF8EC549E7}"/>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9B06E388-7BA1-A140-88C8-70BAECF21C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0241" y="6495929"/>
            <a:ext cx="1282701" cy="149467"/>
          </a:xfrm>
          <a:prstGeom prst="rect">
            <a:avLst/>
          </a:prstGeom>
        </p:spPr>
      </p:pic>
      <p:sp>
        <p:nvSpPr>
          <p:cNvPr id="18" name="Footer Placeholder 4">
            <a:extLst>
              <a:ext uri="{FF2B5EF4-FFF2-40B4-BE49-F238E27FC236}">
                <a16:creationId xmlns:a16="http://schemas.microsoft.com/office/drawing/2014/main" id="{56C77B86-FE21-48B0-ABC7-D3E89A3F199E}"/>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
        <p:nvSpPr>
          <p:cNvPr id="12" name="TextBox 11">
            <a:extLst>
              <a:ext uri="{FF2B5EF4-FFF2-40B4-BE49-F238E27FC236}">
                <a16:creationId xmlns:a16="http://schemas.microsoft.com/office/drawing/2014/main" id="{9C444505-311E-8E4A-803F-A3D36D104257}"/>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3" name="Graphic 12">
            <a:extLst>
              <a:ext uri="{FF2B5EF4-FFF2-40B4-BE49-F238E27FC236}">
                <a16:creationId xmlns:a16="http://schemas.microsoft.com/office/drawing/2014/main" id="{48640857-BE4E-0041-A66E-8CEFB3656B9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4700" y="6448910"/>
            <a:ext cx="849575" cy="228651"/>
          </a:xfrm>
          <a:prstGeom prst="rect">
            <a:avLst/>
          </a:prstGeom>
        </p:spPr>
      </p:pic>
    </p:spTree>
    <p:extLst>
      <p:ext uri="{BB962C8B-B14F-4D97-AF65-F5344CB8AC3E}">
        <p14:creationId xmlns:p14="http://schemas.microsoft.com/office/powerpoint/2010/main" val="8092470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E94906-6AD9-4F40-A567-6DD5FC164F5A}"/>
              </a:ext>
            </a:extLst>
          </p:cNvPr>
          <p:cNvSpPr/>
          <p:nvPr userDrawn="1"/>
        </p:nvSpPr>
        <p:spPr>
          <a:xfrm>
            <a:off x="0" y="0"/>
            <a:ext cx="12192000" cy="6239435"/>
          </a:xfrm>
          <a:prstGeom prst="rect">
            <a:avLst/>
          </a:prstGeom>
          <a:solidFill>
            <a:srgbClr val="002B5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1" name="Title Placeholder 1">
            <a:extLst>
              <a:ext uri="{FF2B5EF4-FFF2-40B4-BE49-F238E27FC236}">
                <a16:creationId xmlns:a16="http://schemas.microsoft.com/office/drawing/2014/main" id="{D307AD3D-52D9-744A-AF01-ADC217257865}"/>
              </a:ext>
            </a:extLst>
          </p:cNvPr>
          <p:cNvSpPr>
            <a:spLocks noGrp="1"/>
          </p:cNvSpPr>
          <p:nvPr>
            <p:ph type="title"/>
          </p:nvPr>
        </p:nvSpPr>
        <p:spPr>
          <a:xfrm>
            <a:off x="334963" y="260350"/>
            <a:ext cx="11522075" cy="755650"/>
          </a:xfrm>
          <a:prstGeom prst="rect">
            <a:avLst/>
          </a:prstGeom>
        </p:spPr>
        <p:txBody>
          <a:bodyPr vert="horz" lIns="91440" tIns="45720" rIns="91440" bIns="45720" rtlCol="0" anchor="ctr">
            <a:noAutofit/>
          </a:bodyPr>
          <a:lstStyle>
            <a:lvl1pPr>
              <a:defRPr>
                <a:solidFill>
                  <a:srgbClr val="002B5C"/>
                </a:solidFill>
              </a:defRPr>
            </a:lvl1pPr>
          </a:lstStyle>
          <a:p>
            <a:r>
              <a:rPr lang="en-US"/>
              <a:t>Click to edit Master title style</a:t>
            </a:r>
          </a:p>
        </p:txBody>
      </p:sp>
      <p:sp>
        <p:nvSpPr>
          <p:cNvPr id="12" name="Table Placeholder 16">
            <a:extLst>
              <a:ext uri="{FF2B5EF4-FFF2-40B4-BE49-F238E27FC236}">
                <a16:creationId xmlns:a16="http://schemas.microsoft.com/office/drawing/2014/main" id="{1AC7DEDF-F27A-774A-A452-A93FCB454021}"/>
              </a:ext>
            </a:extLst>
          </p:cNvPr>
          <p:cNvSpPr>
            <a:spLocks noGrp="1"/>
          </p:cNvSpPr>
          <p:nvPr>
            <p:ph type="tbl" sz="quarter" idx="13"/>
          </p:nvPr>
        </p:nvSpPr>
        <p:spPr>
          <a:xfrm>
            <a:off x="330867" y="1160463"/>
            <a:ext cx="11522075" cy="4519728"/>
          </a:xfrm>
          <a:prstGeom prst="rect">
            <a:avLst/>
          </a:prstGeom>
        </p:spPr>
        <p:txBody>
          <a:bodyPr>
            <a:noAutofit/>
          </a:bodyPr>
          <a:lstStyle>
            <a:lvl1pPr marL="228600" indent="-228600">
              <a:spcAft>
                <a:spcPts val="0"/>
              </a:spcAft>
              <a:buFont typeface="Arial" panose="020B0604020202020204" pitchFamily="34" charset="0"/>
              <a:buChar char="•"/>
              <a:defRPr>
                <a:solidFill>
                  <a:srgbClr val="002B5C"/>
                </a:solidFill>
              </a:defRPr>
            </a:lvl1pPr>
          </a:lstStyle>
          <a:p>
            <a:r>
              <a:rPr lang="en-US"/>
              <a:t>Click icon to add table</a:t>
            </a:r>
          </a:p>
        </p:txBody>
      </p:sp>
      <p:cxnSp>
        <p:nvCxnSpPr>
          <p:cNvPr id="10" name="Straight Connector 9">
            <a:extLst>
              <a:ext uri="{FF2B5EF4-FFF2-40B4-BE49-F238E27FC236}">
                <a16:creationId xmlns:a16="http://schemas.microsoft.com/office/drawing/2014/main" id="{56D83DAD-0020-DA43-9F20-88C609946D9E}"/>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3D2EDC89-85D4-484D-8A6D-5C6C77F964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0241" y="6495929"/>
            <a:ext cx="1282701" cy="149467"/>
          </a:xfrm>
          <a:prstGeom prst="rect">
            <a:avLst/>
          </a:prstGeom>
        </p:spPr>
      </p:pic>
      <p:sp>
        <p:nvSpPr>
          <p:cNvPr id="19" name="Footer Placeholder 4">
            <a:extLst>
              <a:ext uri="{FF2B5EF4-FFF2-40B4-BE49-F238E27FC236}">
                <a16:creationId xmlns:a16="http://schemas.microsoft.com/office/drawing/2014/main" id="{68946A8E-06DE-4A6C-BE47-7CF82A72E455}"/>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
        <p:nvSpPr>
          <p:cNvPr id="13" name="TextBox 12">
            <a:extLst>
              <a:ext uri="{FF2B5EF4-FFF2-40B4-BE49-F238E27FC236}">
                <a16:creationId xmlns:a16="http://schemas.microsoft.com/office/drawing/2014/main" id="{CF4DA20D-C0D2-9546-BB90-CE32E1DF033C}"/>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4" name="Graphic 13">
            <a:extLst>
              <a:ext uri="{FF2B5EF4-FFF2-40B4-BE49-F238E27FC236}">
                <a16:creationId xmlns:a16="http://schemas.microsoft.com/office/drawing/2014/main" id="{D0D0089D-8561-454A-B33E-97B48ED673A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4700" y="6448910"/>
            <a:ext cx="849575" cy="228651"/>
          </a:xfrm>
          <a:prstGeom prst="rect">
            <a:avLst/>
          </a:prstGeom>
        </p:spPr>
      </p:pic>
    </p:spTree>
    <p:extLst>
      <p:ext uri="{BB962C8B-B14F-4D97-AF65-F5344CB8AC3E}">
        <p14:creationId xmlns:p14="http://schemas.microsoft.com/office/powerpoint/2010/main" val="41489645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le light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E94906-6AD9-4F40-A567-6DD5FC164F5A}"/>
              </a:ext>
            </a:extLst>
          </p:cNvPr>
          <p:cNvSpPr/>
          <p:nvPr userDrawn="1"/>
        </p:nvSpPr>
        <p:spPr>
          <a:xfrm>
            <a:off x="0" y="0"/>
            <a:ext cx="12192000" cy="6239435"/>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1" name="Title Placeholder 1">
            <a:extLst>
              <a:ext uri="{FF2B5EF4-FFF2-40B4-BE49-F238E27FC236}">
                <a16:creationId xmlns:a16="http://schemas.microsoft.com/office/drawing/2014/main" id="{D307AD3D-52D9-744A-AF01-ADC217257865}"/>
              </a:ext>
            </a:extLst>
          </p:cNvPr>
          <p:cNvSpPr>
            <a:spLocks noGrp="1"/>
          </p:cNvSpPr>
          <p:nvPr>
            <p:ph type="title"/>
          </p:nvPr>
        </p:nvSpPr>
        <p:spPr>
          <a:xfrm>
            <a:off x="334963" y="260350"/>
            <a:ext cx="11522075" cy="755650"/>
          </a:xfrm>
          <a:prstGeom prst="rect">
            <a:avLst/>
          </a:prstGeom>
        </p:spPr>
        <p:txBody>
          <a:bodyPr vert="horz" lIns="91440" tIns="45720" rIns="91440" bIns="45720" rtlCol="0" anchor="ctr">
            <a:noAutofit/>
          </a:bodyPr>
          <a:lstStyle>
            <a:lvl1pPr>
              <a:defRPr>
                <a:solidFill>
                  <a:srgbClr val="002B5C"/>
                </a:solidFill>
              </a:defRPr>
            </a:lvl1pPr>
          </a:lstStyle>
          <a:p>
            <a:r>
              <a:rPr lang="en-US"/>
              <a:t>Click to edit Master title style</a:t>
            </a:r>
          </a:p>
        </p:txBody>
      </p:sp>
      <p:sp>
        <p:nvSpPr>
          <p:cNvPr id="12" name="Table Placeholder 16">
            <a:extLst>
              <a:ext uri="{FF2B5EF4-FFF2-40B4-BE49-F238E27FC236}">
                <a16:creationId xmlns:a16="http://schemas.microsoft.com/office/drawing/2014/main" id="{1AC7DEDF-F27A-774A-A452-A93FCB454021}"/>
              </a:ext>
            </a:extLst>
          </p:cNvPr>
          <p:cNvSpPr>
            <a:spLocks noGrp="1"/>
          </p:cNvSpPr>
          <p:nvPr>
            <p:ph type="tbl" sz="quarter" idx="13"/>
          </p:nvPr>
        </p:nvSpPr>
        <p:spPr>
          <a:xfrm>
            <a:off x="330867" y="1160463"/>
            <a:ext cx="11522075" cy="4519728"/>
          </a:xfrm>
          <a:prstGeom prst="rect">
            <a:avLst/>
          </a:prstGeom>
        </p:spPr>
        <p:txBody>
          <a:bodyPr>
            <a:noAutofit/>
          </a:bodyPr>
          <a:lstStyle>
            <a:lvl1pPr marL="228600" indent="-228600">
              <a:spcAft>
                <a:spcPts val="0"/>
              </a:spcAft>
              <a:buFont typeface="Arial" panose="020B0604020202020204" pitchFamily="34" charset="0"/>
              <a:buChar char="•"/>
              <a:defRPr>
                <a:solidFill>
                  <a:schemeClr val="accent2"/>
                </a:solidFill>
              </a:defRPr>
            </a:lvl1pPr>
          </a:lstStyle>
          <a:p>
            <a:r>
              <a:rPr lang="en-US"/>
              <a:t>Click icon to add table</a:t>
            </a:r>
          </a:p>
        </p:txBody>
      </p:sp>
      <p:cxnSp>
        <p:nvCxnSpPr>
          <p:cNvPr id="10" name="Straight Connector 9">
            <a:extLst>
              <a:ext uri="{FF2B5EF4-FFF2-40B4-BE49-F238E27FC236}">
                <a16:creationId xmlns:a16="http://schemas.microsoft.com/office/drawing/2014/main" id="{56D83DAD-0020-DA43-9F20-88C609946D9E}"/>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3D2EDC89-85D4-484D-8A6D-5C6C77F964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0241" y="6495929"/>
            <a:ext cx="1282701" cy="149467"/>
          </a:xfrm>
          <a:prstGeom prst="rect">
            <a:avLst/>
          </a:prstGeom>
        </p:spPr>
      </p:pic>
      <p:sp>
        <p:nvSpPr>
          <p:cNvPr id="19" name="Footer Placeholder 4">
            <a:extLst>
              <a:ext uri="{FF2B5EF4-FFF2-40B4-BE49-F238E27FC236}">
                <a16:creationId xmlns:a16="http://schemas.microsoft.com/office/drawing/2014/main" id="{68946A8E-06DE-4A6C-BE47-7CF82A72E455}"/>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
        <p:nvSpPr>
          <p:cNvPr id="13" name="TextBox 12">
            <a:extLst>
              <a:ext uri="{FF2B5EF4-FFF2-40B4-BE49-F238E27FC236}">
                <a16:creationId xmlns:a16="http://schemas.microsoft.com/office/drawing/2014/main" id="{CF4DA20D-C0D2-9546-BB90-CE32E1DF033C}"/>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4" name="Graphic 13">
            <a:extLst>
              <a:ext uri="{FF2B5EF4-FFF2-40B4-BE49-F238E27FC236}">
                <a16:creationId xmlns:a16="http://schemas.microsoft.com/office/drawing/2014/main" id="{D0D0089D-8561-454A-B33E-97B48ED673A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4700" y="6448910"/>
            <a:ext cx="849575" cy="228651"/>
          </a:xfrm>
          <a:prstGeom prst="rect">
            <a:avLst/>
          </a:prstGeom>
        </p:spPr>
      </p:pic>
    </p:spTree>
    <p:extLst>
      <p:ext uri="{BB962C8B-B14F-4D97-AF65-F5344CB8AC3E}">
        <p14:creationId xmlns:p14="http://schemas.microsoft.com/office/powerpoint/2010/main" val="29583212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ble Whit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D307AD3D-52D9-744A-AF01-ADC217257865}"/>
              </a:ext>
            </a:extLst>
          </p:cNvPr>
          <p:cNvSpPr>
            <a:spLocks noGrp="1"/>
          </p:cNvSpPr>
          <p:nvPr>
            <p:ph type="title"/>
          </p:nvPr>
        </p:nvSpPr>
        <p:spPr>
          <a:xfrm>
            <a:off x="334963" y="260350"/>
            <a:ext cx="11522075" cy="755650"/>
          </a:xfrm>
          <a:prstGeom prst="rect">
            <a:avLst/>
          </a:prstGeom>
        </p:spPr>
        <p:txBody>
          <a:bodyPr vert="horz" lIns="91440" tIns="45720" rIns="91440" bIns="45720" rtlCol="0" anchor="ctr">
            <a:noAutofit/>
          </a:bodyPr>
          <a:lstStyle>
            <a:lvl1pPr>
              <a:defRPr>
                <a:solidFill>
                  <a:srgbClr val="002B5C"/>
                </a:solidFill>
              </a:defRPr>
            </a:lvl1pPr>
          </a:lstStyle>
          <a:p>
            <a:r>
              <a:rPr lang="en-US"/>
              <a:t>Click to edit Master title style</a:t>
            </a:r>
          </a:p>
        </p:txBody>
      </p:sp>
      <p:sp>
        <p:nvSpPr>
          <p:cNvPr id="12" name="Table Placeholder 16">
            <a:extLst>
              <a:ext uri="{FF2B5EF4-FFF2-40B4-BE49-F238E27FC236}">
                <a16:creationId xmlns:a16="http://schemas.microsoft.com/office/drawing/2014/main" id="{1AC7DEDF-F27A-774A-A452-A93FCB454021}"/>
              </a:ext>
            </a:extLst>
          </p:cNvPr>
          <p:cNvSpPr>
            <a:spLocks noGrp="1"/>
          </p:cNvSpPr>
          <p:nvPr>
            <p:ph type="tbl" sz="quarter" idx="13"/>
          </p:nvPr>
        </p:nvSpPr>
        <p:spPr>
          <a:xfrm>
            <a:off x="330867" y="1160463"/>
            <a:ext cx="11522075" cy="4519728"/>
          </a:xfrm>
          <a:prstGeom prst="rect">
            <a:avLst/>
          </a:prstGeom>
        </p:spPr>
        <p:txBody>
          <a:bodyPr>
            <a:noAutofit/>
          </a:bodyPr>
          <a:lstStyle>
            <a:lvl1pPr marL="228600" indent="-228600">
              <a:spcAft>
                <a:spcPts val="0"/>
              </a:spcAft>
              <a:buFont typeface="Arial" panose="020B0604020202020204" pitchFamily="34" charset="0"/>
              <a:buChar char="•"/>
              <a:defRPr>
                <a:solidFill>
                  <a:schemeClr val="accent2"/>
                </a:solidFill>
              </a:defRPr>
            </a:lvl1pPr>
          </a:lstStyle>
          <a:p>
            <a:r>
              <a:rPr lang="en-US"/>
              <a:t>Click icon to add table</a:t>
            </a:r>
          </a:p>
        </p:txBody>
      </p:sp>
      <p:cxnSp>
        <p:nvCxnSpPr>
          <p:cNvPr id="10" name="Straight Connector 9">
            <a:extLst>
              <a:ext uri="{FF2B5EF4-FFF2-40B4-BE49-F238E27FC236}">
                <a16:creationId xmlns:a16="http://schemas.microsoft.com/office/drawing/2014/main" id="{56D83DAD-0020-DA43-9F20-88C609946D9E}"/>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3D2EDC89-85D4-484D-8A6D-5C6C77F964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0241" y="6495929"/>
            <a:ext cx="1282701" cy="149467"/>
          </a:xfrm>
          <a:prstGeom prst="rect">
            <a:avLst/>
          </a:prstGeom>
        </p:spPr>
      </p:pic>
      <p:sp>
        <p:nvSpPr>
          <p:cNvPr id="19" name="Footer Placeholder 4">
            <a:extLst>
              <a:ext uri="{FF2B5EF4-FFF2-40B4-BE49-F238E27FC236}">
                <a16:creationId xmlns:a16="http://schemas.microsoft.com/office/drawing/2014/main" id="{68946A8E-06DE-4A6C-BE47-7CF82A72E455}"/>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
        <p:nvSpPr>
          <p:cNvPr id="13" name="TextBox 12">
            <a:extLst>
              <a:ext uri="{FF2B5EF4-FFF2-40B4-BE49-F238E27FC236}">
                <a16:creationId xmlns:a16="http://schemas.microsoft.com/office/drawing/2014/main" id="{CF4DA20D-C0D2-9546-BB90-CE32E1DF033C}"/>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4" name="Graphic 13">
            <a:extLst>
              <a:ext uri="{FF2B5EF4-FFF2-40B4-BE49-F238E27FC236}">
                <a16:creationId xmlns:a16="http://schemas.microsoft.com/office/drawing/2014/main" id="{D0D0089D-8561-454A-B33E-97B48ED673A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4700" y="6448910"/>
            <a:ext cx="849575" cy="228651"/>
          </a:xfrm>
          <a:prstGeom prst="rect">
            <a:avLst/>
          </a:prstGeom>
        </p:spPr>
      </p:pic>
    </p:spTree>
    <p:extLst>
      <p:ext uri="{BB962C8B-B14F-4D97-AF65-F5344CB8AC3E}">
        <p14:creationId xmlns:p14="http://schemas.microsoft.com/office/powerpoint/2010/main" val="30622744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ase study template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77957F-909E-7D42-A1B4-E2E85D6C5F11}"/>
              </a:ext>
            </a:extLst>
          </p:cNvPr>
          <p:cNvSpPr/>
          <p:nvPr userDrawn="1"/>
        </p:nvSpPr>
        <p:spPr>
          <a:xfrm>
            <a:off x="8172831" y="3697945"/>
            <a:ext cx="4019172" cy="3160056"/>
          </a:xfrm>
          <a:prstGeom prst="rect">
            <a:avLst/>
          </a:prstGeom>
          <a:solidFill>
            <a:srgbClr val="002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218"/>
          </a:p>
        </p:txBody>
      </p:sp>
      <p:cxnSp>
        <p:nvCxnSpPr>
          <p:cNvPr id="9" name="Straight Connector 8">
            <a:extLst>
              <a:ext uri="{FF2B5EF4-FFF2-40B4-BE49-F238E27FC236}">
                <a16:creationId xmlns:a16="http://schemas.microsoft.com/office/drawing/2014/main" id="{BFACAF63-53F6-5B45-8B86-7F7BC09C0E59}"/>
              </a:ext>
            </a:extLst>
          </p:cNvPr>
          <p:cNvCxnSpPr>
            <a:cxnSpLocks/>
          </p:cNvCxnSpPr>
          <p:nvPr userDrawn="1"/>
        </p:nvCxnSpPr>
        <p:spPr>
          <a:xfrm flipV="1">
            <a:off x="2" y="697514"/>
            <a:ext cx="12192000" cy="7267"/>
          </a:xfrm>
          <a:prstGeom prst="line">
            <a:avLst/>
          </a:prstGeom>
          <a:ln w="12700">
            <a:solidFill>
              <a:srgbClr val="002B5C"/>
            </a:solidFill>
          </a:ln>
        </p:spPr>
        <p:style>
          <a:lnRef idx="1">
            <a:schemeClr val="accent1"/>
          </a:lnRef>
          <a:fillRef idx="0">
            <a:schemeClr val="accent1"/>
          </a:fillRef>
          <a:effectRef idx="0">
            <a:schemeClr val="accent1"/>
          </a:effectRef>
          <a:fontRef idx="minor">
            <a:schemeClr val="tx1"/>
          </a:fontRef>
        </p:style>
      </p:cxnSp>
      <p:sp>
        <p:nvSpPr>
          <p:cNvPr id="12" name="Picture Placeholder 12">
            <a:extLst>
              <a:ext uri="{FF2B5EF4-FFF2-40B4-BE49-F238E27FC236}">
                <a16:creationId xmlns:a16="http://schemas.microsoft.com/office/drawing/2014/main" id="{2669803A-B276-40FE-A971-6D4A7F46C3A2}"/>
              </a:ext>
            </a:extLst>
          </p:cNvPr>
          <p:cNvSpPr>
            <a:spLocks noGrp="1" noChangeAspect="1"/>
          </p:cNvSpPr>
          <p:nvPr>
            <p:ph type="pic" sz="quarter" idx="20"/>
          </p:nvPr>
        </p:nvSpPr>
        <p:spPr>
          <a:xfrm>
            <a:off x="8172830" y="717806"/>
            <a:ext cx="4019171" cy="2980138"/>
          </a:xfrm>
          <a:prstGeom prst="rect">
            <a:avLst/>
          </a:prstGeom>
        </p:spPr>
        <p:txBody>
          <a:bodyPr>
            <a:noAutofit/>
          </a:bodyPr>
          <a:lstStyle>
            <a:lvl1pPr marL="228600" indent="-228600">
              <a:buFont typeface="Arial" panose="020B0604020202020204" pitchFamily="34" charset="0"/>
              <a:buChar char="•"/>
              <a:defRPr>
                <a:solidFill>
                  <a:srgbClr val="002B5C"/>
                </a:solidFill>
              </a:defRPr>
            </a:lvl1pPr>
          </a:lstStyle>
          <a:p>
            <a:r>
              <a:rPr lang="en-US"/>
              <a:t>Click icon to add picture</a:t>
            </a:r>
            <a:endParaRPr lang="en-GB"/>
          </a:p>
        </p:txBody>
      </p:sp>
      <p:sp>
        <p:nvSpPr>
          <p:cNvPr id="16" name="Content Placeholder 2">
            <a:extLst>
              <a:ext uri="{FF2B5EF4-FFF2-40B4-BE49-F238E27FC236}">
                <a16:creationId xmlns:a16="http://schemas.microsoft.com/office/drawing/2014/main" id="{65C6619E-FFE8-4A23-A9F5-3241AB17A0C0}"/>
              </a:ext>
            </a:extLst>
          </p:cNvPr>
          <p:cNvSpPr>
            <a:spLocks noGrp="1"/>
          </p:cNvSpPr>
          <p:nvPr>
            <p:ph idx="10" hasCustomPrompt="1"/>
          </p:nvPr>
        </p:nvSpPr>
        <p:spPr>
          <a:xfrm>
            <a:off x="10603752" y="5292070"/>
            <a:ext cx="1711080" cy="1565930"/>
          </a:xfrm>
          <a:prstGeom prst="rect">
            <a:avLst/>
          </a:prstGeom>
        </p:spPr>
        <p:txBody>
          <a:bodyPr>
            <a:noAutofit/>
          </a:bodyPr>
          <a:lstStyle>
            <a:lvl1pPr marL="0" indent="0">
              <a:buNone/>
              <a:defRPr/>
            </a:lvl1pPr>
          </a:lstStyle>
          <a:p>
            <a:pPr lvl="0"/>
            <a:r>
              <a:rPr lang="en-US"/>
              <a:t>Add icon</a:t>
            </a:r>
          </a:p>
        </p:txBody>
      </p:sp>
      <p:sp>
        <p:nvSpPr>
          <p:cNvPr id="19" name="Text Placeholder 3">
            <a:extLst>
              <a:ext uri="{FF2B5EF4-FFF2-40B4-BE49-F238E27FC236}">
                <a16:creationId xmlns:a16="http://schemas.microsoft.com/office/drawing/2014/main" id="{B9E92A92-8A79-4274-A548-53E1D8FC4A35}"/>
              </a:ext>
            </a:extLst>
          </p:cNvPr>
          <p:cNvSpPr>
            <a:spLocks noGrp="1"/>
          </p:cNvSpPr>
          <p:nvPr>
            <p:ph type="body" sz="quarter" idx="18" hasCustomPrompt="1"/>
          </p:nvPr>
        </p:nvSpPr>
        <p:spPr>
          <a:xfrm>
            <a:off x="1595657" y="283591"/>
            <a:ext cx="4328936" cy="284863"/>
          </a:xfrm>
          <a:prstGeom prst="rect">
            <a:avLst/>
          </a:prstGeom>
        </p:spPr>
        <p:txBody>
          <a:bodyPr>
            <a:noAutofit/>
          </a:bodyPr>
          <a:lstStyle>
            <a:lvl1pPr marL="0" indent="0">
              <a:buNone/>
              <a:defRPr sz="1400" b="1">
                <a:solidFill>
                  <a:srgbClr val="002B5C"/>
                </a:solidFill>
                <a:latin typeface="Arial" panose="020B0604020202020204" pitchFamily="34" charset="0"/>
                <a:cs typeface="Arial" panose="020B0604020202020204" pitchFamily="34" charset="0"/>
              </a:defRPr>
            </a:lvl1pPr>
          </a:lstStyle>
          <a:p>
            <a:pPr lvl="0"/>
            <a:r>
              <a:rPr lang="en-US"/>
              <a:t>Project Title </a:t>
            </a:r>
          </a:p>
        </p:txBody>
      </p:sp>
      <p:sp>
        <p:nvSpPr>
          <p:cNvPr id="20" name="Text Placeholder 3">
            <a:extLst>
              <a:ext uri="{FF2B5EF4-FFF2-40B4-BE49-F238E27FC236}">
                <a16:creationId xmlns:a16="http://schemas.microsoft.com/office/drawing/2014/main" id="{BC753EE1-A6D3-44A4-AA6B-EED7196829F9}"/>
              </a:ext>
            </a:extLst>
          </p:cNvPr>
          <p:cNvSpPr>
            <a:spLocks noGrp="1"/>
          </p:cNvSpPr>
          <p:nvPr>
            <p:ph type="body" sz="quarter" idx="16" hasCustomPrompt="1"/>
          </p:nvPr>
        </p:nvSpPr>
        <p:spPr>
          <a:xfrm>
            <a:off x="8172830" y="296723"/>
            <a:ext cx="4019170" cy="284863"/>
          </a:xfrm>
          <a:prstGeom prst="rect">
            <a:avLst/>
          </a:prstGeom>
        </p:spPr>
        <p:txBody>
          <a:bodyPr>
            <a:noAutofit/>
          </a:bodyPr>
          <a:lstStyle>
            <a:lvl1pPr marL="0" indent="0">
              <a:buNone/>
              <a:defRPr sz="1400" b="0">
                <a:solidFill>
                  <a:srgbClr val="002B5C"/>
                </a:solidFill>
                <a:latin typeface="Arial" panose="020B0604020202020204" pitchFamily="34" charset="0"/>
                <a:cs typeface="Arial" panose="020B0604020202020204" pitchFamily="34" charset="0"/>
              </a:defRPr>
            </a:lvl1pPr>
          </a:lstStyle>
          <a:p>
            <a:pPr lvl="0"/>
            <a:r>
              <a:rPr lang="en-US"/>
              <a:t>Company Name (IF PERMISSIONS GRANTED)</a:t>
            </a:r>
          </a:p>
        </p:txBody>
      </p:sp>
      <p:sp>
        <p:nvSpPr>
          <p:cNvPr id="27" name="TextBox 26">
            <a:extLst>
              <a:ext uri="{FF2B5EF4-FFF2-40B4-BE49-F238E27FC236}">
                <a16:creationId xmlns:a16="http://schemas.microsoft.com/office/drawing/2014/main" id="{6F996CA4-0B9B-4EC0-8AFE-D7BC49A4895C}"/>
              </a:ext>
            </a:extLst>
          </p:cNvPr>
          <p:cNvSpPr txBox="1"/>
          <p:nvPr userDrawn="1"/>
        </p:nvSpPr>
        <p:spPr>
          <a:xfrm>
            <a:off x="8432973" y="3971787"/>
            <a:ext cx="3140719" cy="523220"/>
          </a:xfrm>
          <a:prstGeom prst="rect">
            <a:avLst/>
          </a:prstGeom>
          <a:noFill/>
        </p:spPr>
        <p:txBody>
          <a:bodyPr wrap="square" rtlCol="0">
            <a:noAutofit/>
          </a:bodyPr>
          <a:lstStyle/>
          <a:p>
            <a:pPr defTabSz="796252"/>
            <a:r>
              <a:rPr lang="en-GB" sz="1400" b="1">
                <a:solidFill>
                  <a:prstClr val="white"/>
                </a:solidFill>
                <a:latin typeface="Arial" panose="020B0604020202020204" pitchFamily="34" charset="0"/>
                <a:cs typeface="Arial" panose="020B0604020202020204" pitchFamily="34" charset="0"/>
              </a:rPr>
              <a:t>Expertise and domain knowledge</a:t>
            </a:r>
            <a:endParaRPr lang="en-GB" sz="1400">
              <a:solidFill>
                <a:prstClr val="white"/>
              </a:solidFill>
              <a:latin typeface="Arial" panose="020B0604020202020204" pitchFamily="34" charset="0"/>
              <a:cs typeface="Arial" panose="020B0604020202020204" pitchFamily="34" charset="0"/>
            </a:endParaRPr>
          </a:p>
          <a:p>
            <a:pPr defTabSz="796252"/>
            <a:endParaRPr lang="en-GB" sz="1400">
              <a:solidFill>
                <a:prstClr val="white"/>
              </a:solidFill>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B7E1CD0C-C316-475D-81A2-C11ADA846249}"/>
              </a:ext>
            </a:extLst>
          </p:cNvPr>
          <p:cNvSpPr>
            <a:spLocks noGrp="1"/>
          </p:cNvSpPr>
          <p:nvPr>
            <p:ph type="body" sz="quarter" idx="21" hasCustomPrompt="1"/>
          </p:nvPr>
        </p:nvSpPr>
        <p:spPr>
          <a:xfrm>
            <a:off x="8432973" y="4311771"/>
            <a:ext cx="2486025" cy="2392363"/>
          </a:xfrm>
          <a:prstGeom prst="rect">
            <a:avLst/>
          </a:prstGeom>
        </p:spPr>
        <p:txBody>
          <a:bodyPr>
            <a:noAutofit/>
          </a:bodyPr>
          <a:lstStyle>
            <a:lvl1pPr marL="0" marR="0" indent="72000" algn="l" defTabSz="710397" rtl="0" eaLnBrk="1" fontAlgn="auto" latinLnBrk="0" hangingPunct="1">
              <a:lnSpc>
                <a:spcPct val="100000"/>
              </a:lnSpc>
              <a:spcBef>
                <a:spcPts val="0"/>
              </a:spcBef>
              <a:spcAft>
                <a:spcPts val="0"/>
              </a:spcAft>
              <a:buClrTx/>
              <a:buSzTx/>
              <a:buFont typeface="Arial" panose="020B0604020202020204" pitchFamily="34" charset="0"/>
              <a:buChar char="•"/>
              <a:tabLst/>
              <a:defRPr sz="1100">
                <a:solidFill>
                  <a:schemeClr val="bg1"/>
                </a:solidFill>
              </a:defRPr>
            </a:lvl1pPr>
            <a:lvl2pPr>
              <a:defRPr sz="1100">
                <a:solidFill>
                  <a:schemeClr val="bg1"/>
                </a:solidFill>
              </a:defRPr>
            </a:lvl2pPr>
            <a:lvl3pPr>
              <a:defRPr sz="1100">
                <a:solidFill>
                  <a:schemeClr val="bg1"/>
                </a:solidFill>
              </a:defRPr>
            </a:lvl3pPr>
            <a:lvl4pPr>
              <a:defRPr sz="1100">
                <a:solidFill>
                  <a:schemeClr val="bg1"/>
                </a:solidFill>
              </a:defRPr>
            </a:lvl4pPr>
            <a:lvl5pPr>
              <a:defRPr sz="1100">
                <a:solidFill>
                  <a:schemeClr val="bg1"/>
                </a:solidFill>
              </a:defRPr>
            </a:lvl5pPr>
          </a:lstStyle>
          <a:p>
            <a:pPr marL="0" marR="0" lvl="0" indent="72000" algn="l" defTabSz="71039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ysClr val="window" lastClr="FFFFFF"/>
                </a:solidFill>
                <a:effectLst/>
                <a:uLnTx/>
                <a:uFillTx/>
                <a:latin typeface="Arial" panose="020B0604020202020204" pitchFamily="34" charset="0"/>
                <a:ea typeface="+mn-ea"/>
                <a:cs typeface="Arial" panose="020B0604020202020204" pitchFamily="34" charset="0"/>
              </a:rPr>
              <a:t>E.g. Sector, technologies, domain skills</a:t>
            </a:r>
          </a:p>
          <a:p>
            <a:pPr marL="0" marR="0" lvl="0" indent="72000" algn="l" defTabSz="71039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ysClr val="window" lastClr="FFFFFF"/>
                </a:solidFill>
                <a:effectLst/>
                <a:uLnTx/>
                <a:uFillTx/>
                <a:latin typeface="Arial" panose="020B0604020202020204" pitchFamily="34" charset="0"/>
                <a:ea typeface="+mn-ea"/>
                <a:cs typeface="Arial" panose="020B0604020202020204" pitchFamily="34" charset="0"/>
              </a:rPr>
              <a:t>Bullet </a:t>
            </a:r>
          </a:p>
          <a:p>
            <a:pPr marL="0" marR="0" lvl="0" indent="72000" algn="l" defTabSz="71039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ysClr val="window" lastClr="FFFFFF"/>
                </a:solidFill>
                <a:effectLst/>
                <a:uLnTx/>
                <a:uFillTx/>
                <a:latin typeface="Arial" panose="020B0604020202020204" pitchFamily="34" charset="0"/>
                <a:ea typeface="+mn-ea"/>
                <a:cs typeface="Arial" panose="020B0604020202020204" pitchFamily="34" charset="0"/>
              </a:rPr>
              <a:t>Bullet</a:t>
            </a:r>
          </a:p>
          <a:p>
            <a:pPr marL="0" marR="0" lvl="0" indent="72000" algn="l" defTabSz="71039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ysClr val="window" lastClr="FFFFFF"/>
                </a:solidFill>
                <a:effectLst/>
                <a:uLnTx/>
                <a:uFillTx/>
                <a:latin typeface="Arial" panose="020B0604020202020204" pitchFamily="34" charset="0"/>
                <a:ea typeface="+mn-ea"/>
                <a:cs typeface="Arial" panose="020B0604020202020204" pitchFamily="34" charset="0"/>
              </a:rPr>
              <a:t>Bullet</a:t>
            </a:r>
          </a:p>
          <a:p>
            <a:pPr marL="0" marR="0" lvl="0" indent="72000" algn="l" defTabSz="71039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ysClr val="window" lastClr="FFFFFF"/>
                </a:solidFill>
                <a:effectLst/>
                <a:uLnTx/>
                <a:uFillTx/>
                <a:latin typeface="Arial" panose="020B0604020202020204" pitchFamily="34" charset="0"/>
                <a:ea typeface="+mn-ea"/>
                <a:cs typeface="Arial" panose="020B0604020202020204" pitchFamily="34" charset="0"/>
              </a:rPr>
              <a:t>Bullet </a:t>
            </a:r>
          </a:p>
          <a:p>
            <a:pPr lvl="0"/>
            <a:endParaRPr lang="en-GB"/>
          </a:p>
        </p:txBody>
      </p:sp>
      <p:pic>
        <p:nvPicPr>
          <p:cNvPr id="14" name="Graphic 13">
            <a:extLst>
              <a:ext uri="{FF2B5EF4-FFF2-40B4-BE49-F238E27FC236}">
                <a16:creationId xmlns:a16="http://schemas.microsoft.com/office/drawing/2014/main" id="{40C5B4CC-F36F-EF4D-A732-52116D5BAFA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700" y="6448910"/>
            <a:ext cx="849575" cy="228651"/>
          </a:xfrm>
          <a:prstGeom prst="rect">
            <a:avLst/>
          </a:prstGeom>
        </p:spPr>
      </p:pic>
      <p:sp>
        <p:nvSpPr>
          <p:cNvPr id="15" name="TextBox 14">
            <a:extLst>
              <a:ext uri="{FF2B5EF4-FFF2-40B4-BE49-F238E27FC236}">
                <a16:creationId xmlns:a16="http://schemas.microsoft.com/office/drawing/2014/main" id="{F9169DE1-85B4-4B37-BF71-AA7B73E675FC}"/>
              </a:ext>
            </a:extLst>
          </p:cNvPr>
          <p:cNvSpPr txBox="1"/>
          <p:nvPr userDrawn="1"/>
        </p:nvSpPr>
        <p:spPr>
          <a:xfrm>
            <a:off x="418745" y="296723"/>
            <a:ext cx="1556643" cy="184666"/>
          </a:xfrm>
          <a:prstGeom prst="rect">
            <a:avLst/>
          </a:prstGeom>
          <a:noFill/>
        </p:spPr>
        <p:txBody>
          <a:bodyPr wrap="square" rtlCol="0">
            <a:noAutofit/>
          </a:bodyPr>
          <a:lstStyle/>
          <a:p>
            <a:r>
              <a:rPr lang="en-US" sz="600">
                <a:solidFill>
                  <a:schemeClr val="tx2"/>
                </a:solidFill>
                <a:latin typeface="Arial" panose="020B0604020202020204" pitchFamily="34" charset="0"/>
                <a:cs typeface="Arial" panose="020B0604020202020204" pitchFamily="34" charset="0"/>
              </a:rPr>
              <a:t>Case study</a:t>
            </a:r>
          </a:p>
        </p:txBody>
      </p:sp>
      <p:pic>
        <p:nvPicPr>
          <p:cNvPr id="17" name="Graphic 16" descr="Pencil outline">
            <a:extLst>
              <a:ext uri="{FF2B5EF4-FFF2-40B4-BE49-F238E27FC236}">
                <a16:creationId xmlns:a16="http://schemas.microsoft.com/office/drawing/2014/main" id="{E9BE4111-E923-4753-BBDC-D3EFD0930A2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88270" y="260225"/>
            <a:ext cx="236213" cy="236213"/>
          </a:xfrm>
          <a:prstGeom prst="rect">
            <a:avLst/>
          </a:prstGeom>
        </p:spPr>
      </p:pic>
    </p:spTree>
    <p:extLst>
      <p:ext uri="{BB962C8B-B14F-4D97-AF65-F5344CB8AC3E}">
        <p14:creationId xmlns:p14="http://schemas.microsoft.com/office/powerpoint/2010/main" val="22403732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low 1">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38" name="Ink 37">
                <a:extLst>
                  <a:ext uri="{FF2B5EF4-FFF2-40B4-BE49-F238E27FC236}">
                    <a16:creationId xmlns:a16="http://schemas.microsoft.com/office/drawing/2014/main" id="{5DAD81C8-E1F3-5043-A5EF-2C7D100F1724}"/>
                  </a:ext>
                </a:extLst>
              </p14:cNvPr>
              <p14:cNvContentPartPr/>
              <p14:nvPr userDrawn="1"/>
            </p14:nvContentPartPr>
            <p14:xfrm>
              <a:off x="-136203" y="-1132112"/>
              <a:ext cx="360" cy="360"/>
            </p14:xfrm>
          </p:contentPart>
        </mc:Choice>
        <mc:Fallback xmlns="">
          <p:pic>
            <p:nvPicPr>
              <p:cNvPr id="38" name="Ink 37">
                <a:extLst>
                  <a:ext uri="{FF2B5EF4-FFF2-40B4-BE49-F238E27FC236}">
                    <a16:creationId xmlns:a16="http://schemas.microsoft.com/office/drawing/2014/main" id="{5DAD81C8-E1F3-5043-A5EF-2C7D100F1724}"/>
                  </a:ext>
                </a:extLst>
              </p:cNvPr>
              <p:cNvPicPr/>
              <p:nvPr/>
            </p:nvPicPr>
            <p:blipFill>
              <a:blip r:embed="rId3"/>
              <a:stretch>
                <a:fillRect/>
              </a:stretch>
            </p:blipFill>
            <p:spPr>
              <a:xfrm>
                <a:off x="-145203" y="-1141112"/>
                <a:ext cx="18000" cy="18000"/>
              </a:xfrm>
              <a:prstGeom prst="rect">
                <a:avLst/>
              </a:prstGeom>
            </p:spPr>
          </p:pic>
        </mc:Fallback>
      </mc:AlternateContent>
      <p:sp>
        <p:nvSpPr>
          <p:cNvPr id="52" name="Subtitle 2">
            <a:extLst>
              <a:ext uri="{FF2B5EF4-FFF2-40B4-BE49-F238E27FC236}">
                <a16:creationId xmlns:a16="http://schemas.microsoft.com/office/drawing/2014/main" id="{00FD0BC1-330D-4743-ACA0-F8A4D8D16D5A}"/>
              </a:ext>
            </a:extLst>
          </p:cNvPr>
          <p:cNvSpPr>
            <a:spLocks noGrp="1"/>
          </p:cNvSpPr>
          <p:nvPr>
            <p:ph type="subTitle" idx="1" hasCustomPrompt="1"/>
          </p:nvPr>
        </p:nvSpPr>
        <p:spPr>
          <a:xfrm>
            <a:off x="334963" y="1202013"/>
            <a:ext cx="11522075" cy="293542"/>
          </a:xfrm>
          <a:prstGeom prst="rect">
            <a:avLst/>
          </a:prstGeom>
        </p:spPr>
        <p:txBody>
          <a:bodyPr wrap="square" anchor="b">
            <a:noAutofit/>
          </a:bodyPr>
          <a:lstStyle>
            <a:lvl1pPr marL="0" indent="0">
              <a:buFontTx/>
              <a:buNone/>
              <a:defRPr lang="en-US" sz="1200" spc="0" baseline="0" dirty="0">
                <a:solidFill>
                  <a:srgbClr val="002B5C"/>
                </a:solidFill>
                <a:latin typeface="Arial" panose="020B0604020202020204" pitchFamily="34" charset="0"/>
                <a:ea typeface="+mj-ea"/>
                <a:cs typeface="Arial" panose="020B0604020202020204" pitchFamily="34" charset="0"/>
              </a:defRPr>
            </a:lvl1pPr>
          </a:lstStyle>
          <a:p>
            <a:pPr lvl="0">
              <a:spcBef>
                <a:spcPct val="0"/>
              </a:spcBef>
            </a:pPr>
            <a:r>
              <a:rPr lang="en-GB"/>
              <a:t>Sub-section</a:t>
            </a:r>
            <a:endParaRPr lang="en-US"/>
          </a:p>
        </p:txBody>
      </p:sp>
      <p:sp>
        <p:nvSpPr>
          <p:cNvPr id="53" name="Text Placeholder 10">
            <a:extLst>
              <a:ext uri="{FF2B5EF4-FFF2-40B4-BE49-F238E27FC236}">
                <a16:creationId xmlns:a16="http://schemas.microsoft.com/office/drawing/2014/main" id="{E40A2DB9-C683-7840-8BEA-0EFAA5C6F546}"/>
              </a:ext>
            </a:extLst>
          </p:cNvPr>
          <p:cNvSpPr>
            <a:spLocks noGrp="1"/>
          </p:cNvSpPr>
          <p:nvPr>
            <p:ph type="body" sz="quarter" idx="23"/>
          </p:nvPr>
        </p:nvSpPr>
        <p:spPr>
          <a:xfrm>
            <a:off x="7958188" y="2525089"/>
            <a:ext cx="3415685" cy="739121"/>
          </a:xfrm>
          <a:prstGeom prst="homePlate">
            <a:avLst>
              <a:gd name="adj" fmla="val 31529"/>
            </a:avLst>
          </a:prstGeom>
          <a:solidFill>
            <a:srgbClr val="002B5C">
              <a:alpha val="20000"/>
            </a:srgbClr>
          </a:solidFill>
          <a:ln w="19050">
            <a:noFill/>
          </a:ln>
        </p:spPr>
        <p:txBody>
          <a:bodyPr lIns="111600" tIns="72000" rIns="36000">
            <a:noAutofit/>
          </a:bodyPr>
          <a:lstStyle>
            <a:lvl1pPr marL="0" indent="0">
              <a:lnSpc>
                <a:spcPct val="100000"/>
              </a:lnSpc>
              <a:buFontTx/>
              <a:buNone/>
              <a:defRPr sz="1200">
                <a:solidFill>
                  <a:srgbClr val="002B5C"/>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54" name="Picture Placeholder 24">
            <a:extLst>
              <a:ext uri="{FF2B5EF4-FFF2-40B4-BE49-F238E27FC236}">
                <a16:creationId xmlns:a16="http://schemas.microsoft.com/office/drawing/2014/main" id="{98F851B8-01C3-A045-AD3C-6FD926E94F41}"/>
              </a:ext>
            </a:extLst>
          </p:cNvPr>
          <p:cNvSpPr>
            <a:spLocks noGrp="1"/>
          </p:cNvSpPr>
          <p:nvPr>
            <p:ph type="pic" sz="quarter" idx="27"/>
          </p:nvPr>
        </p:nvSpPr>
        <p:spPr>
          <a:xfrm>
            <a:off x="7958188" y="5134275"/>
            <a:ext cx="3415685" cy="986006"/>
          </a:xfrm>
          <a:prstGeom prst="rect">
            <a:avLst/>
          </a:prstGeom>
        </p:spPr>
        <p:txBody>
          <a:bodyPr>
            <a:noAutofit/>
          </a:bodyPr>
          <a:lstStyle>
            <a:lvl1pPr marL="228600" indent="-228600">
              <a:buFont typeface="Arial" panose="020B0604020202020204" pitchFamily="34" charset="0"/>
              <a:buChar char="•"/>
              <a:defRPr sz="1200">
                <a:solidFill>
                  <a:srgbClr val="002B5C"/>
                </a:solidFill>
                <a:latin typeface="Arial" panose="020B0604020202020204" pitchFamily="34" charset="0"/>
                <a:cs typeface="Arial" panose="020B0604020202020204" pitchFamily="34" charset="0"/>
              </a:defRPr>
            </a:lvl1pPr>
          </a:lstStyle>
          <a:p>
            <a:r>
              <a:rPr lang="en-US"/>
              <a:t>Click icon to add picture</a:t>
            </a:r>
          </a:p>
        </p:txBody>
      </p:sp>
      <p:sp>
        <p:nvSpPr>
          <p:cNvPr id="55" name="Text Placeholder 10">
            <a:extLst>
              <a:ext uri="{FF2B5EF4-FFF2-40B4-BE49-F238E27FC236}">
                <a16:creationId xmlns:a16="http://schemas.microsoft.com/office/drawing/2014/main" id="{14864301-8E42-C044-B4AE-876D4641DD3C}"/>
              </a:ext>
            </a:extLst>
          </p:cNvPr>
          <p:cNvSpPr>
            <a:spLocks noGrp="1"/>
          </p:cNvSpPr>
          <p:nvPr>
            <p:ph type="body" sz="quarter" idx="31"/>
          </p:nvPr>
        </p:nvSpPr>
        <p:spPr>
          <a:xfrm>
            <a:off x="7958189" y="1664586"/>
            <a:ext cx="3434913" cy="739121"/>
          </a:xfrm>
          <a:prstGeom prst="homePlate">
            <a:avLst>
              <a:gd name="adj" fmla="val 31529"/>
            </a:avLst>
          </a:prstGeom>
          <a:solidFill>
            <a:srgbClr val="002B5C"/>
          </a:solidFill>
          <a:effectLst/>
        </p:spPr>
        <p:txBody>
          <a:bodyPr lIns="111600" tIns="72000" rIns="36000">
            <a:noAutofit/>
          </a:bodyPr>
          <a:lstStyle>
            <a:lvl1pPr marL="0" indent="0">
              <a:lnSpc>
                <a:spcPct val="100000"/>
              </a:lnSpc>
              <a:buFontTx/>
              <a:buNone/>
              <a:defRPr sz="12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57" name="Text Placeholder 10">
            <a:extLst>
              <a:ext uri="{FF2B5EF4-FFF2-40B4-BE49-F238E27FC236}">
                <a16:creationId xmlns:a16="http://schemas.microsoft.com/office/drawing/2014/main" id="{61FE9040-4950-7543-8689-27336598E70D}"/>
              </a:ext>
            </a:extLst>
          </p:cNvPr>
          <p:cNvSpPr>
            <a:spLocks noGrp="1"/>
          </p:cNvSpPr>
          <p:nvPr>
            <p:ph type="body" sz="quarter" idx="36"/>
          </p:nvPr>
        </p:nvSpPr>
        <p:spPr>
          <a:xfrm>
            <a:off x="4165121" y="2525089"/>
            <a:ext cx="3415685" cy="739121"/>
          </a:xfrm>
          <a:prstGeom prst="homePlate">
            <a:avLst>
              <a:gd name="adj" fmla="val 31529"/>
            </a:avLst>
          </a:prstGeom>
          <a:solidFill>
            <a:srgbClr val="002B5C">
              <a:alpha val="20000"/>
            </a:srgbClr>
          </a:solidFill>
          <a:ln w="19050">
            <a:noFill/>
          </a:ln>
        </p:spPr>
        <p:txBody>
          <a:bodyPr lIns="111600" tIns="72000" rIns="36000">
            <a:noAutofit/>
          </a:bodyPr>
          <a:lstStyle>
            <a:lvl1pPr marL="0" indent="0">
              <a:lnSpc>
                <a:spcPct val="100000"/>
              </a:lnSpc>
              <a:buFontTx/>
              <a:buNone/>
              <a:defRPr sz="1200">
                <a:solidFill>
                  <a:srgbClr val="002B5C"/>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58" name="Picture Placeholder 24">
            <a:extLst>
              <a:ext uri="{FF2B5EF4-FFF2-40B4-BE49-F238E27FC236}">
                <a16:creationId xmlns:a16="http://schemas.microsoft.com/office/drawing/2014/main" id="{17861392-8787-E545-A4BE-1CC6A6B9234E}"/>
              </a:ext>
            </a:extLst>
          </p:cNvPr>
          <p:cNvSpPr>
            <a:spLocks noGrp="1"/>
          </p:cNvSpPr>
          <p:nvPr>
            <p:ph type="pic" sz="quarter" idx="37"/>
          </p:nvPr>
        </p:nvSpPr>
        <p:spPr>
          <a:xfrm>
            <a:off x="4165121" y="5134275"/>
            <a:ext cx="3415685" cy="986006"/>
          </a:xfrm>
          <a:prstGeom prst="rect">
            <a:avLst/>
          </a:prstGeom>
        </p:spPr>
        <p:txBody>
          <a:bodyPr>
            <a:noAutofit/>
          </a:bodyPr>
          <a:lstStyle>
            <a:lvl1pPr marL="228600" indent="-228600">
              <a:buFont typeface="Arial" panose="020B0604020202020204" pitchFamily="34" charset="0"/>
              <a:buChar char="•"/>
              <a:defRPr sz="1200">
                <a:solidFill>
                  <a:srgbClr val="002B5C"/>
                </a:solidFill>
                <a:latin typeface="Arial" panose="020B0604020202020204" pitchFamily="34" charset="0"/>
                <a:cs typeface="Arial" panose="020B0604020202020204" pitchFamily="34" charset="0"/>
              </a:defRPr>
            </a:lvl1pPr>
          </a:lstStyle>
          <a:p>
            <a:r>
              <a:rPr lang="en-US"/>
              <a:t>Click icon to add picture</a:t>
            </a:r>
          </a:p>
        </p:txBody>
      </p:sp>
      <p:sp>
        <p:nvSpPr>
          <p:cNvPr id="59" name="Text Placeholder 10">
            <a:extLst>
              <a:ext uri="{FF2B5EF4-FFF2-40B4-BE49-F238E27FC236}">
                <a16:creationId xmlns:a16="http://schemas.microsoft.com/office/drawing/2014/main" id="{7A59486E-E08E-AF4A-8ECD-997464103BEA}"/>
              </a:ext>
            </a:extLst>
          </p:cNvPr>
          <p:cNvSpPr>
            <a:spLocks noGrp="1"/>
          </p:cNvSpPr>
          <p:nvPr>
            <p:ph type="body" sz="quarter" idx="38"/>
          </p:nvPr>
        </p:nvSpPr>
        <p:spPr>
          <a:xfrm>
            <a:off x="4165122" y="1664586"/>
            <a:ext cx="3434913" cy="739121"/>
          </a:xfrm>
          <a:prstGeom prst="homePlate">
            <a:avLst>
              <a:gd name="adj" fmla="val 31529"/>
            </a:avLst>
          </a:prstGeom>
          <a:solidFill>
            <a:srgbClr val="002B5C"/>
          </a:solidFill>
          <a:effectLst/>
        </p:spPr>
        <p:txBody>
          <a:bodyPr lIns="111600" tIns="72000" rIns="36000">
            <a:noAutofit/>
          </a:bodyPr>
          <a:lstStyle>
            <a:lvl1pPr marL="0" indent="0">
              <a:lnSpc>
                <a:spcPct val="100000"/>
              </a:lnSpc>
              <a:buFontTx/>
              <a:buNone/>
              <a:defRPr sz="12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1" name="Text Placeholder 10">
            <a:extLst>
              <a:ext uri="{FF2B5EF4-FFF2-40B4-BE49-F238E27FC236}">
                <a16:creationId xmlns:a16="http://schemas.microsoft.com/office/drawing/2014/main" id="{48041C6B-5FB8-0A45-A1C5-B51FA5639B2F}"/>
              </a:ext>
            </a:extLst>
          </p:cNvPr>
          <p:cNvSpPr>
            <a:spLocks noGrp="1"/>
          </p:cNvSpPr>
          <p:nvPr>
            <p:ph type="body" sz="quarter" idx="40"/>
          </p:nvPr>
        </p:nvSpPr>
        <p:spPr>
          <a:xfrm>
            <a:off x="334963" y="2525089"/>
            <a:ext cx="3415685" cy="739121"/>
          </a:xfrm>
          <a:prstGeom prst="homePlate">
            <a:avLst>
              <a:gd name="adj" fmla="val 31529"/>
            </a:avLst>
          </a:prstGeom>
          <a:solidFill>
            <a:srgbClr val="002B5C">
              <a:alpha val="20000"/>
            </a:srgbClr>
          </a:solidFill>
          <a:ln w="19050">
            <a:noFill/>
          </a:ln>
        </p:spPr>
        <p:txBody>
          <a:bodyPr lIns="111600" tIns="72000" rIns="36000">
            <a:noAutofit/>
          </a:bodyPr>
          <a:lstStyle>
            <a:lvl1pPr marL="0" indent="0">
              <a:lnSpc>
                <a:spcPct val="100000"/>
              </a:lnSpc>
              <a:buFontTx/>
              <a:buNone/>
              <a:defRPr sz="1200">
                <a:solidFill>
                  <a:srgbClr val="002B5C"/>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2" name="Picture Placeholder 24">
            <a:extLst>
              <a:ext uri="{FF2B5EF4-FFF2-40B4-BE49-F238E27FC236}">
                <a16:creationId xmlns:a16="http://schemas.microsoft.com/office/drawing/2014/main" id="{7DCDFF2E-399F-DE4F-8620-AF245F95D5EC}"/>
              </a:ext>
            </a:extLst>
          </p:cNvPr>
          <p:cNvSpPr>
            <a:spLocks noGrp="1"/>
          </p:cNvSpPr>
          <p:nvPr>
            <p:ph type="pic" sz="quarter" idx="41"/>
          </p:nvPr>
        </p:nvSpPr>
        <p:spPr>
          <a:xfrm>
            <a:off x="334963" y="5134275"/>
            <a:ext cx="3415685" cy="986006"/>
          </a:xfrm>
          <a:prstGeom prst="rect">
            <a:avLst/>
          </a:prstGeom>
        </p:spPr>
        <p:txBody>
          <a:bodyPr>
            <a:noAutofit/>
          </a:bodyPr>
          <a:lstStyle>
            <a:lvl1pPr marL="228600" indent="-228600">
              <a:buFont typeface="Arial" panose="020B0604020202020204" pitchFamily="34" charset="0"/>
              <a:buChar char="•"/>
              <a:defRPr sz="1200">
                <a:solidFill>
                  <a:srgbClr val="002B5C"/>
                </a:solidFill>
                <a:latin typeface="Arial" panose="020B0604020202020204" pitchFamily="34" charset="0"/>
                <a:cs typeface="Arial" panose="020B0604020202020204" pitchFamily="34" charset="0"/>
              </a:defRPr>
            </a:lvl1pPr>
          </a:lstStyle>
          <a:p>
            <a:r>
              <a:rPr lang="en-US"/>
              <a:t>Click icon to add picture</a:t>
            </a:r>
          </a:p>
        </p:txBody>
      </p:sp>
      <p:sp>
        <p:nvSpPr>
          <p:cNvPr id="63" name="Text Placeholder 10">
            <a:extLst>
              <a:ext uri="{FF2B5EF4-FFF2-40B4-BE49-F238E27FC236}">
                <a16:creationId xmlns:a16="http://schemas.microsoft.com/office/drawing/2014/main" id="{53CEC68B-8C4A-6345-9CC8-61DC357F31A5}"/>
              </a:ext>
            </a:extLst>
          </p:cNvPr>
          <p:cNvSpPr>
            <a:spLocks noGrp="1"/>
          </p:cNvSpPr>
          <p:nvPr>
            <p:ph type="body" sz="quarter" idx="42"/>
          </p:nvPr>
        </p:nvSpPr>
        <p:spPr>
          <a:xfrm>
            <a:off x="334963" y="1664586"/>
            <a:ext cx="3434913" cy="739121"/>
          </a:xfrm>
          <a:prstGeom prst="homePlate">
            <a:avLst>
              <a:gd name="adj" fmla="val 31529"/>
            </a:avLst>
          </a:prstGeom>
          <a:solidFill>
            <a:srgbClr val="002B5C"/>
          </a:solidFill>
          <a:effectLst/>
        </p:spPr>
        <p:txBody>
          <a:bodyPr lIns="111600" tIns="72000" rIns="36000">
            <a:noAutofit/>
          </a:bodyPr>
          <a:lstStyle>
            <a:lvl1pPr marL="0" indent="0">
              <a:lnSpc>
                <a:spcPct val="100000"/>
              </a:lnSpc>
              <a:buFontTx/>
              <a:buNone/>
              <a:defRPr sz="12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4" name="Text Placeholder 7">
            <a:extLst>
              <a:ext uri="{FF2B5EF4-FFF2-40B4-BE49-F238E27FC236}">
                <a16:creationId xmlns:a16="http://schemas.microsoft.com/office/drawing/2014/main" id="{23E8F5AE-73DE-084F-A7E8-120CDAAC262F}"/>
              </a:ext>
            </a:extLst>
          </p:cNvPr>
          <p:cNvSpPr>
            <a:spLocks noGrp="1"/>
          </p:cNvSpPr>
          <p:nvPr>
            <p:ph type="body" sz="quarter" idx="43" hasCustomPrompt="1"/>
          </p:nvPr>
        </p:nvSpPr>
        <p:spPr>
          <a:xfrm>
            <a:off x="334963" y="3451566"/>
            <a:ext cx="3415685" cy="1573709"/>
          </a:xfrm>
          <a:prstGeom prst="rect">
            <a:avLst/>
          </a:prstGeom>
          <a:noFill/>
        </p:spPr>
        <p:txBody>
          <a:bodyPr>
            <a:noAutofit/>
          </a:bodyPr>
          <a:lstStyle>
            <a:lvl1pPr marL="136800" indent="-136800">
              <a:lnSpc>
                <a:spcPct val="100000"/>
              </a:lnSpc>
              <a:spcAft>
                <a:spcPts val="0"/>
              </a:spcAft>
              <a:buFont typeface="Arial" charset="0"/>
              <a:buChar char="•"/>
              <a:tabLst/>
              <a:defRPr sz="1200" baseline="0">
                <a:solidFill>
                  <a:schemeClr val="accent2"/>
                </a:solidFill>
                <a:latin typeface="Arial" panose="020B0604020202020204" pitchFamily="34" charset="0"/>
                <a:cs typeface="Arial" panose="020B0604020202020204" pitchFamily="34" charset="0"/>
              </a:defRPr>
            </a:lvl1pPr>
            <a:lvl2pPr marL="2736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2pPr>
            <a:lvl3pPr marL="4104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3pPr>
            <a:lvl4pPr marL="5472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4pPr>
            <a:lvl5pPr marL="6840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5pPr>
          </a:lstStyle>
          <a:p>
            <a:pPr lvl="0"/>
            <a:r>
              <a:rPr lang="en-GB"/>
              <a:t>First level</a:t>
            </a:r>
          </a:p>
          <a:p>
            <a:pPr lvl="1"/>
            <a:r>
              <a:rPr lang="en-GB"/>
              <a:t>Bullet list </a:t>
            </a:r>
          </a:p>
          <a:p>
            <a:pPr lvl="2"/>
            <a:r>
              <a:rPr lang="en-GB"/>
              <a:t>Third level</a:t>
            </a:r>
          </a:p>
          <a:p>
            <a:pPr lvl="3"/>
            <a:r>
              <a:rPr lang="en-GB"/>
              <a:t>Fourth level</a:t>
            </a:r>
          </a:p>
          <a:p>
            <a:pPr lvl="4"/>
            <a:r>
              <a:rPr lang="en-GB"/>
              <a:t>Fifth level</a:t>
            </a:r>
            <a:endParaRPr lang="en-US"/>
          </a:p>
        </p:txBody>
      </p:sp>
      <p:sp>
        <p:nvSpPr>
          <p:cNvPr id="20" name="Title Placeholder 1">
            <a:extLst>
              <a:ext uri="{FF2B5EF4-FFF2-40B4-BE49-F238E27FC236}">
                <a16:creationId xmlns:a16="http://schemas.microsoft.com/office/drawing/2014/main" id="{BDDB8036-CFC9-D447-9A4F-2FAB8AB03C51}"/>
              </a:ext>
            </a:extLst>
          </p:cNvPr>
          <p:cNvSpPr>
            <a:spLocks noGrp="1"/>
          </p:cNvSpPr>
          <p:nvPr>
            <p:ph type="title"/>
          </p:nvPr>
        </p:nvSpPr>
        <p:spPr>
          <a:xfrm>
            <a:off x="334963" y="260350"/>
            <a:ext cx="11522075" cy="755650"/>
          </a:xfrm>
          <a:prstGeom prst="rect">
            <a:avLst/>
          </a:prstGeom>
        </p:spPr>
        <p:txBody>
          <a:bodyPr vert="horz" lIns="91440" tIns="45720" rIns="91440" bIns="45720" rtlCol="0" anchor="ctr">
            <a:noAutofit/>
          </a:bodyPr>
          <a:lstStyle>
            <a:lvl1pPr>
              <a:defRPr>
                <a:solidFill>
                  <a:srgbClr val="002B5C"/>
                </a:solidFill>
              </a:defRPr>
            </a:lvl1pPr>
          </a:lstStyle>
          <a:p>
            <a:r>
              <a:rPr lang="en-US"/>
              <a:t>Click to edit Master title style</a:t>
            </a:r>
          </a:p>
        </p:txBody>
      </p:sp>
      <p:pic>
        <p:nvPicPr>
          <p:cNvPr id="28" name="Picture 27">
            <a:extLst>
              <a:ext uri="{FF2B5EF4-FFF2-40B4-BE49-F238E27FC236}">
                <a16:creationId xmlns:a16="http://schemas.microsoft.com/office/drawing/2014/main" id="{8AFE3FD9-6C37-CD4F-8EE9-B1F9A3AABD8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70241" y="6495929"/>
            <a:ext cx="1282701" cy="149467"/>
          </a:xfrm>
          <a:prstGeom prst="rect">
            <a:avLst/>
          </a:prstGeom>
        </p:spPr>
      </p:pic>
      <p:sp>
        <p:nvSpPr>
          <p:cNvPr id="24" name="Text Placeholder 7">
            <a:extLst>
              <a:ext uri="{FF2B5EF4-FFF2-40B4-BE49-F238E27FC236}">
                <a16:creationId xmlns:a16="http://schemas.microsoft.com/office/drawing/2014/main" id="{E8E4F1D4-8394-4F0F-94CF-799FE7A0FD36}"/>
              </a:ext>
            </a:extLst>
          </p:cNvPr>
          <p:cNvSpPr>
            <a:spLocks noGrp="1"/>
          </p:cNvSpPr>
          <p:nvPr>
            <p:ph type="body" sz="quarter" idx="44" hasCustomPrompt="1"/>
          </p:nvPr>
        </p:nvSpPr>
        <p:spPr>
          <a:xfrm>
            <a:off x="4165122" y="3482373"/>
            <a:ext cx="3415685" cy="1573709"/>
          </a:xfrm>
          <a:prstGeom prst="rect">
            <a:avLst/>
          </a:prstGeom>
          <a:noFill/>
        </p:spPr>
        <p:txBody>
          <a:bodyPr>
            <a:noAutofit/>
          </a:bodyPr>
          <a:lstStyle>
            <a:lvl1pPr marL="136800" indent="-136800">
              <a:lnSpc>
                <a:spcPct val="100000"/>
              </a:lnSpc>
              <a:spcAft>
                <a:spcPts val="0"/>
              </a:spcAft>
              <a:buFont typeface="Arial" charset="0"/>
              <a:buChar char="•"/>
              <a:tabLst/>
              <a:defRPr sz="1200" baseline="0">
                <a:solidFill>
                  <a:schemeClr val="accent2"/>
                </a:solidFill>
                <a:latin typeface="Arial" panose="020B0604020202020204" pitchFamily="34" charset="0"/>
                <a:cs typeface="Arial" panose="020B0604020202020204" pitchFamily="34" charset="0"/>
              </a:defRPr>
            </a:lvl1pPr>
            <a:lvl2pPr marL="2736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2pPr>
            <a:lvl3pPr marL="4104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3pPr>
            <a:lvl4pPr marL="5472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4pPr>
            <a:lvl5pPr marL="6840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5pPr>
          </a:lstStyle>
          <a:p>
            <a:pPr lvl="0"/>
            <a:r>
              <a:rPr lang="en-GB"/>
              <a:t>First level</a:t>
            </a:r>
          </a:p>
          <a:p>
            <a:pPr lvl="1"/>
            <a:r>
              <a:rPr lang="en-GB"/>
              <a:t>Bullet list </a:t>
            </a:r>
          </a:p>
          <a:p>
            <a:pPr lvl="2"/>
            <a:r>
              <a:rPr lang="en-GB"/>
              <a:t>Third level</a:t>
            </a:r>
          </a:p>
          <a:p>
            <a:pPr lvl="3"/>
            <a:r>
              <a:rPr lang="en-GB"/>
              <a:t>Fourth level</a:t>
            </a:r>
          </a:p>
          <a:p>
            <a:pPr lvl="4"/>
            <a:r>
              <a:rPr lang="en-GB"/>
              <a:t>Fifth level</a:t>
            </a:r>
            <a:endParaRPr lang="en-US"/>
          </a:p>
        </p:txBody>
      </p:sp>
      <p:sp>
        <p:nvSpPr>
          <p:cNvPr id="25" name="Text Placeholder 7">
            <a:extLst>
              <a:ext uri="{FF2B5EF4-FFF2-40B4-BE49-F238E27FC236}">
                <a16:creationId xmlns:a16="http://schemas.microsoft.com/office/drawing/2014/main" id="{125DC4BD-C522-4C08-9678-95EC913A0D57}"/>
              </a:ext>
            </a:extLst>
          </p:cNvPr>
          <p:cNvSpPr>
            <a:spLocks noGrp="1"/>
          </p:cNvSpPr>
          <p:nvPr>
            <p:ph type="body" sz="quarter" idx="45" hasCustomPrompt="1"/>
          </p:nvPr>
        </p:nvSpPr>
        <p:spPr>
          <a:xfrm>
            <a:off x="7940738" y="3482372"/>
            <a:ext cx="3415685" cy="1573709"/>
          </a:xfrm>
          <a:prstGeom prst="rect">
            <a:avLst/>
          </a:prstGeom>
          <a:noFill/>
        </p:spPr>
        <p:txBody>
          <a:bodyPr>
            <a:noAutofit/>
          </a:bodyPr>
          <a:lstStyle>
            <a:lvl1pPr marL="136800" indent="-136800">
              <a:lnSpc>
                <a:spcPct val="100000"/>
              </a:lnSpc>
              <a:spcAft>
                <a:spcPts val="0"/>
              </a:spcAft>
              <a:buFont typeface="Arial" charset="0"/>
              <a:buChar char="•"/>
              <a:tabLst/>
              <a:defRPr sz="1200" baseline="0">
                <a:solidFill>
                  <a:schemeClr val="accent2"/>
                </a:solidFill>
                <a:latin typeface="Arial" panose="020B0604020202020204" pitchFamily="34" charset="0"/>
                <a:cs typeface="Arial" panose="020B0604020202020204" pitchFamily="34" charset="0"/>
              </a:defRPr>
            </a:lvl1pPr>
            <a:lvl2pPr marL="2736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2pPr>
            <a:lvl3pPr marL="4104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3pPr>
            <a:lvl4pPr marL="5472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4pPr>
            <a:lvl5pPr marL="6840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5pPr>
          </a:lstStyle>
          <a:p>
            <a:pPr lvl="0"/>
            <a:r>
              <a:rPr lang="en-GB"/>
              <a:t>First level</a:t>
            </a:r>
          </a:p>
          <a:p>
            <a:pPr lvl="1"/>
            <a:r>
              <a:rPr lang="en-GB"/>
              <a:t>Bullet list </a:t>
            </a:r>
          </a:p>
          <a:p>
            <a:pPr lvl="2"/>
            <a:r>
              <a:rPr lang="en-GB"/>
              <a:t>Third level</a:t>
            </a:r>
          </a:p>
          <a:p>
            <a:pPr lvl="3"/>
            <a:r>
              <a:rPr lang="en-GB"/>
              <a:t>Fourth level</a:t>
            </a:r>
          </a:p>
          <a:p>
            <a:pPr lvl="4"/>
            <a:r>
              <a:rPr lang="en-GB"/>
              <a:t>Fifth level</a:t>
            </a:r>
            <a:endParaRPr lang="en-US"/>
          </a:p>
        </p:txBody>
      </p:sp>
      <p:sp>
        <p:nvSpPr>
          <p:cNvPr id="30" name="Footer Placeholder 4">
            <a:extLst>
              <a:ext uri="{FF2B5EF4-FFF2-40B4-BE49-F238E27FC236}">
                <a16:creationId xmlns:a16="http://schemas.microsoft.com/office/drawing/2014/main" id="{38A108AA-07FD-4F66-9238-8765DC64E5C9}"/>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cxnSp>
        <p:nvCxnSpPr>
          <p:cNvPr id="26" name="Straight Connector 25">
            <a:extLst>
              <a:ext uri="{FF2B5EF4-FFF2-40B4-BE49-F238E27FC236}">
                <a16:creationId xmlns:a16="http://schemas.microsoft.com/office/drawing/2014/main" id="{4B2F9F5B-AB56-7643-8CF7-2C1EA22CE755}"/>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B644D06-4C0D-614F-869A-F6F8C3F988D1}"/>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33" name="Graphic 32">
            <a:extLst>
              <a:ext uri="{FF2B5EF4-FFF2-40B4-BE49-F238E27FC236}">
                <a16:creationId xmlns:a16="http://schemas.microsoft.com/office/drawing/2014/main" id="{30C7B2E3-A492-4D4E-B48B-DBB94E6EE49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34700" y="6448910"/>
            <a:ext cx="849575" cy="228651"/>
          </a:xfrm>
          <a:prstGeom prst="rect">
            <a:avLst/>
          </a:prstGeom>
        </p:spPr>
      </p:pic>
    </p:spTree>
    <p:extLst>
      <p:ext uri="{BB962C8B-B14F-4D97-AF65-F5344CB8AC3E}">
        <p14:creationId xmlns:p14="http://schemas.microsoft.com/office/powerpoint/2010/main" val="8045099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low 2">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38" name="Ink 37">
                <a:extLst>
                  <a:ext uri="{FF2B5EF4-FFF2-40B4-BE49-F238E27FC236}">
                    <a16:creationId xmlns:a16="http://schemas.microsoft.com/office/drawing/2014/main" id="{5DAD81C8-E1F3-5043-A5EF-2C7D100F1724}"/>
                  </a:ext>
                </a:extLst>
              </p14:cNvPr>
              <p14:cNvContentPartPr/>
              <p14:nvPr userDrawn="1"/>
            </p14:nvContentPartPr>
            <p14:xfrm>
              <a:off x="-136203" y="-1132112"/>
              <a:ext cx="360" cy="360"/>
            </p14:xfrm>
          </p:contentPart>
        </mc:Choice>
        <mc:Fallback xmlns="">
          <p:pic>
            <p:nvPicPr>
              <p:cNvPr id="38" name="Ink 37">
                <a:extLst>
                  <a:ext uri="{FF2B5EF4-FFF2-40B4-BE49-F238E27FC236}">
                    <a16:creationId xmlns:a16="http://schemas.microsoft.com/office/drawing/2014/main" id="{5DAD81C8-E1F3-5043-A5EF-2C7D100F1724}"/>
                  </a:ext>
                </a:extLst>
              </p:cNvPr>
              <p:cNvPicPr/>
              <p:nvPr/>
            </p:nvPicPr>
            <p:blipFill>
              <a:blip r:embed="rId3"/>
              <a:stretch>
                <a:fillRect/>
              </a:stretch>
            </p:blipFill>
            <p:spPr>
              <a:xfrm>
                <a:off x="-145203" y="-1141112"/>
                <a:ext cx="18000" cy="18000"/>
              </a:xfrm>
              <a:prstGeom prst="rect">
                <a:avLst/>
              </a:prstGeom>
            </p:spPr>
          </p:pic>
        </mc:Fallback>
      </mc:AlternateContent>
      <p:sp>
        <p:nvSpPr>
          <p:cNvPr id="40" name="Text Placeholder 10">
            <a:extLst>
              <a:ext uri="{FF2B5EF4-FFF2-40B4-BE49-F238E27FC236}">
                <a16:creationId xmlns:a16="http://schemas.microsoft.com/office/drawing/2014/main" id="{9D6FA90B-CBD7-344F-B2AC-AF3D7B81B985}"/>
              </a:ext>
            </a:extLst>
          </p:cNvPr>
          <p:cNvSpPr>
            <a:spLocks noGrp="1"/>
          </p:cNvSpPr>
          <p:nvPr>
            <p:ph type="body" sz="quarter" idx="18"/>
          </p:nvPr>
        </p:nvSpPr>
        <p:spPr>
          <a:xfrm>
            <a:off x="334964" y="1586605"/>
            <a:ext cx="2746440" cy="739121"/>
          </a:xfrm>
          <a:prstGeom prst="homePlate">
            <a:avLst>
              <a:gd name="adj" fmla="val 31529"/>
            </a:avLst>
          </a:prstGeom>
          <a:solidFill>
            <a:srgbClr val="002B5C"/>
          </a:solidFill>
          <a:effectLst/>
        </p:spPr>
        <p:txBody>
          <a:bodyPr lIns="111600" tIns="72000" rIns="36000">
            <a:noAutofit/>
          </a:bodyPr>
          <a:lstStyle>
            <a:lvl1pPr marL="0" indent="0">
              <a:lnSpc>
                <a:spcPct val="100000"/>
              </a:lnSpc>
              <a:buFontTx/>
              <a:buNone/>
              <a:defRPr sz="12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1" name="Text Placeholder 10">
            <a:extLst>
              <a:ext uri="{FF2B5EF4-FFF2-40B4-BE49-F238E27FC236}">
                <a16:creationId xmlns:a16="http://schemas.microsoft.com/office/drawing/2014/main" id="{B1217C81-3D25-C944-85E4-5C9BA96C5117}"/>
              </a:ext>
            </a:extLst>
          </p:cNvPr>
          <p:cNvSpPr>
            <a:spLocks noGrp="1"/>
          </p:cNvSpPr>
          <p:nvPr>
            <p:ph type="body" sz="quarter" idx="20"/>
          </p:nvPr>
        </p:nvSpPr>
        <p:spPr>
          <a:xfrm>
            <a:off x="334964" y="2447108"/>
            <a:ext cx="2796544" cy="739121"/>
          </a:xfrm>
          <a:prstGeom prst="homePlate">
            <a:avLst>
              <a:gd name="adj" fmla="val 31529"/>
            </a:avLst>
          </a:prstGeom>
          <a:solidFill>
            <a:srgbClr val="002B5C">
              <a:alpha val="20000"/>
            </a:srgbClr>
          </a:solidFill>
          <a:ln w="19050">
            <a:solidFill>
              <a:schemeClr val="bg1"/>
            </a:solidFill>
          </a:ln>
        </p:spPr>
        <p:txBody>
          <a:bodyPr lIns="111600" tIns="72000" rIns="36000">
            <a:noAutofit/>
          </a:bodyPr>
          <a:lstStyle>
            <a:lvl1pPr marL="0" indent="0">
              <a:lnSpc>
                <a:spcPct val="100000"/>
              </a:lnSpc>
              <a:buFontTx/>
              <a:buNone/>
              <a:defRPr sz="1200">
                <a:solidFill>
                  <a:srgbClr val="002B5C"/>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2" name="Picture Placeholder 24">
            <a:extLst>
              <a:ext uri="{FF2B5EF4-FFF2-40B4-BE49-F238E27FC236}">
                <a16:creationId xmlns:a16="http://schemas.microsoft.com/office/drawing/2014/main" id="{A2EB14BC-2D5F-8144-B315-5FBFCEEDEB36}"/>
              </a:ext>
            </a:extLst>
          </p:cNvPr>
          <p:cNvSpPr>
            <a:spLocks noGrp="1"/>
          </p:cNvSpPr>
          <p:nvPr>
            <p:ph type="pic" sz="quarter" idx="25"/>
          </p:nvPr>
        </p:nvSpPr>
        <p:spPr>
          <a:xfrm>
            <a:off x="362225" y="5056294"/>
            <a:ext cx="2684811" cy="986006"/>
          </a:xfrm>
          <a:prstGeom prst="rect">
            <a:avLst/>
          </a:prstGeom>
        </p:spPr>
        <p:txBody>
          <a:bodyPr>
            <a:noAutofit/>
          </a:bodyPr>
          <a:lstStyle>
            <a:lvl1pPr marL="228600" indent="-228600">
              <a:buFont typeface="Arial" panose="020B0604020202020204" pitchFamily="34" charset="0"/>
              <a:buChar char="•"/>
              <a:defRPr sz="1200">
                <a:solidFill>
                  <a:srgbClr val="002B5C"/>
                </a:solidFill>
                <a:latin typeface="Arial" panose="020B0604020202020204" pitchFamily="34" charset="0"/>
                <a:cs typeface="Arial" panose="020B0604020202020204" pitchFamily="34" charset="0"/>
              </a:defRPr>
            </a:lvl1pPr>
          </a:lstStyle>
          <a:p>
            <a:r>
              <a:rPr lang="en-US"/>
              <a:t>Click icon to add picture</a:t>
            </a:r>
          </a:p>
        </p:txBody>
      </p:sp>
      <p:sp>
        <p:nvSpPr>
          <p:cNvPr id="44" name="Text Placeholder 10">
            <a:extLst>
              <a:ext uri="{FF2B5EF4-FFF2-40B4-BE49-F238E27FC236}">
                <a16:creationId xmlns:a16="http://schemas.microsoft.com/office/drawing/2014/main" id="{A48F2EBF-1FE3-8240-B53C-DE725C207A1C}"/>
              </a:ext>
            </a:extLst>
          </p:cNvPr>
          <p:cNvSpPr>
            <a:spLocks noGrp="1"/>
          </p:cNvSpPr>
          <p:nvPr>
            <p:ph type="body" sz="quarter" idx="45"/>
          </p:nvPr>
        </p:nvSpPr>
        <p:spPr>
          <a:xfrm>
            <a:off x="3099506" y="1586605"/>
            <a:ext cx="2775201" cy="739121"/>
          </a:xfrm>
          <a:prstGeom prst="homePlate">
            <a:avLst>
              <a:gd name="adj" fmla="val 31529"/>
            </a:avLst>
          </a:prstGeom>
          <a:solidFill>
            <a:srgbClr val="002B5C"/>
          </a:solidFill>
          <a:effectLst/>
        </p:spPr>
        <p:txBody>
          <a:bodyPr lIns="111600" tIns="72000" rIns="36000">
            <a:noAutofit/>
          </a:bodyPr>
          <a:lstStyle>
            <a:lvl1pPr marL="0" indent="0">
              <a:lnSpc>
                <a:spcPct val="100000"/>
              </a:lnSpc>
              <a:buFontTx/>
              <a:buNone/>
              <a:defRPr sz="12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6" name="Picture Placeholder 24">
            <a:extLst>
              <a:ext uri="{FF2B5EF4-FFF2-40B4-BE49-F238E27FC236}">
                <a16:creationId xmlns:a16="http://schemas.microsoft.com/office/drawing/2014/main" id="{ECAB99B6-9F4B-6647-86CA-D17353D57431}"/>
              </a:ext>
            </a:extLst>
          </p:cNvPr>
          <p:cNvSpPr>
            <a:spLocks noGrp="1"/>
          </p:cNvSpPr>
          <p:nvPr>
            <p:ph type="pic" sz="quarter" idx="47"/>
          </p:nvPr>
        </p:nvSpPr>
        <p:spPr>
          <a:xfrm>
            <a:off x="3126767" y="5056294"/>
            <a:ext cx="2684811" cy="986006"/>
          </a:xfrm>
          <a:prstGeom prst="rect">
            <a:avLst/>
          </a:prstGeom>
        </p:spPr>
        <p:txBody>
          <a:bodyPr>
            <a:noAutofit/>
          </a:bodyPr>
          <a:lstStyle>
            <a:lvl1pPr marL="228600" indent="-228600">
              <a:buFont typeface="Arial" panose="020B0604020202020204" pitchFamily="34" charset="0"/>
              <a:buChar char="•"/>
              <a:defRPr sz="1200">
                <a:solidFill>
                  <a:srgbClr val="002B5C"/>
                </a:solidFill>
                <a:latin typeface="Arial" panose="020B0604020202020204" pitchFamily="34" charset="0"/>
                <a:cs typeface="Arial" panose="020B0604020202020204" pitchFamily="34" charset="0"/>
              </a:defRPr>
            </a:lvl1pPr>
          </a:lstStyle>
          <a:p>
            <a:r>
              <a:rPr lang="en-US"/>
              <a:t>Click icon to add picture</a:t>
            </a:r>
          </a:p>
        </p:txBody>
      </p:sp>
      <p:sp>
        <p:nvSpPr>
          <p:cNvPr id="48" name="Text Placeholder 10">
            <a:extLst>
              <a:ext uri="{FF2B5EF4-FFF2-40B4-BE49-F238E27FC236}">
                <a16:creationId xmlns:a16="http://schemas.microsoft.com/office/drawing/2014/main" id="{8F7F88FE-7EE7-344F-8626-CA9F3340DBA6}"/>
              </a:ext>
            </a:extLst>
          </p:cNvPr>
          <p:cNvSpPr>
            <a:spLocks noGrp="1"/>
          </p:cNvSpPr>
          <p:nvPr>
            <p:ph type="body" sz="quarter" idx="49"/>
          </p:nvPr>
        </p:nvSpPr>
        <p:spPr>
          <a:xfrm>
            <a:off x="5864050" y="1586605"/>
            <a:ext cx="2766384" cy="739121"/>
          </a:xfrm>
          <a:prstGeom prst="homePlate">
            <a:avLst>
              <a:gd name="adj" fmla="val 31529"/>
            </a:avLst>
          </a:prstGeom>
          <a:solidFill>
            <a:srgbClr val="002B5C"/>
          </a:solidFill>
          <a:effectLst/>
        </p:spPr>
        <p:txBody>
          <a:bodyPr lIns="111600" tIns="72000" rIns="36000">
            <a:noAutofit/>
          </a:bodyPr>
          <a:lstStyle>
            <a:lvl1pPr marL="0" indent="0">
              <a:lnSpc>
                <a:spcPct val="100000"/>
              </a:lnSpc>
              <a:buFontTx/>
              <a:buNone/>
              <a:defRPr sz="12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9" name="Text Placeholder 10">
            <a:extLst>
              <a:ext uri="{FF2B5EF4-FFF2-40B4-BE49-F238E27FC236}">
                <a16:creationId xmlns:a16="http://schemas.microsoft.com/office/drawing/2014/main" id="{D15D763D-1B2A-E347-94AF-5F31EBEB4866}"/>
              </a:ext>
            </a:extLst>
          </p:cNvPr>
          <p:cNvSpPr>
            <a:spLocks noGrp="1"/>
          </p:cNvSpPr>
          <p:nvPr>
            <p:ph type="body" sz="quarter" idx="50"/>
          </p:nvPr>
        </p:nvSpPr>
        <p:spPr>
          <a:xfrm>
            <a:off x="5864050" y="2447108"/>
            <a:ext cx="2778910" cy="739121"/>
          </a:xfrm>
          <a:prstGeom prst="homePlate">
            <a:avLst>
              <a:gd name="adj" fmla="val 31529"/>
            </a:avLst>
          </a:prstGeom>
          <a:solidFill>
            <a:srgbClr val="002B5C">
              <a:alpha val="20000"/>
            </a:srgbClr>
          </a:solidFill>
          <a:ln w="19050">
            <a:solidFill>
              <a:schemeClr val="bg1"/>
            </a:solidFill>
          </a:ln>
        </p:spPr>
        <p:txBody>
          <a:bodyPr lIns="111600" tIns="72000" rIns="36000">
            <a:noAutofit/>
          </a:bodyPr>
          <a:lstStyle>
            <a:lvl1pPr marL="0" indent="0">
              <a:lnSpc>
                <a:spcPct val="100000"/>
              </a:lnSpc>
              <a:buFontTx/>
              <a:buNone/>
              <a:defRPr sz="1200">
                <a:solidFill>
                  <a:srgbClr val="002B5C"/>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50" name="Picture Placeholder 24">
            <a:extLst>
              <a:ext uri="{FF2B5EF4-FFF2-40B4-BE49-F238E27FC236}">
                <a16:creationId xmlns:a16="http://schemas.microsoft.com/office/drawing/2014/main" id="{FE2F7288-FE94-7747-90F8-D4CC02572070}"/>
              </a:ext>
            </a:extLst>
          </p:cNvPr>
          <p:cNvSpPr>
            <a:spLocks noGrp="1"/>
          </p:cNvSpPr>
          <p:nvPr>
            <p:ph type="pic" sz="quarter" idx="51"/>
          </p:nvPr>
        </p:nvSpPr>
        <p:spPr>
          <a:xfrm>
            <a:off x="5891310" y="5056294"/>
            <a:ext cx="2684811" cy="986006"/>
          </a:xfrm>
          <a:prstGeom prst="rect">
            <a:avLst/>
          </a:prstGeom>
        </p:spPr>
        <p:txBody>
          <a:bodyPr>
            <a:noAutofit/>
          </a:bodyPr>
          <a:lstStyle>
            <a:lvl1pPr marL="228600" indent="-228600">
              <a:buFont typeface="Arial" panose="020B0604020202020204" pitchFamily="34" charset="0"/>
              <a:buChar char="•"/>
              <a:defRPr sz="1200">
                <a:solidFill>
                  <a:srgbClr val="002B5C"/>
                </a:solidFill>
                <a:latin typeface="Arial" panose="020B0604020202020204" pitchFamily="34" charset="0"/>
                <a:cs typeface="Arial" panose="020B0604020202020204" pitchFamily="34" charset="0"/>
              </a:defRPr>
            </a:lvl1pPr>
          </a:lstStyle>
          <a:p>
            <a:r>
              <a:rPr lang="en-US"/>
              <a:t>Click icon to add picture</a:t>
            </a:r>
          </a:p>
        </p:txBody>
      </p:sp>
      <p:sp>
        <p:nvSpPr>
          <p:cNvPr id="65" name="Text Placeholder 10">
            <a:extLst>
              <a:ext uri="{FF2B5EF4-FFF2-40B4-BE49-F238E27FC236}">
                <a16:creationId xmlns:a16="http://schemas.microsoft.com/office/drawing/2014/main" id="{162CB7C5-7FF1-A64C-BCAD-40F124E24A5C}"/>
              </a:ext>
            </a:extLst>
          </p:cNvPr>
          <p:cNvSpPr>
            <a:spLocks noGrp="1"/>
          </p:cNvSpPr>
          <p:nvPr>
            <p:ph type="body" sz="quarter" idx="53"/>
          </p:nvPr>
        </p:nvSpPr>
        <p:spPr>
          <a:xfrm>
            <a:off x="8628592" y="1586605"/>
            <a:ext cx="2895354" cy="739121"/>
          </a:xfrm>
          <a:prstGeom prst="homePlate">
            <a:avLst>
              <a:gd name="adj" fmla="val 31529"/>
            </a:avLst>
          </a:prstGeom>
          <a:solidFill>
            <a:srgbClr val="002B5C"/>
          </a:solidFill>
          <a:effectLst/>
        </p:spPr>
        <p:txBody>
          <a:bodyPr lIns="111600" tIns="72000" rIns="36000">
            <a:noAutofit/>
          </a:bodyPr>
          <a:lstStyle>
            <a:lvl1pPr marL="0" indent="0">
              <a:lnSpc>
                <a:spcPct val="100000"/>
              </a:lnSpc>
              <a:buFontTx/>
              <a:buNone/>
              <a:defRPr sz="12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6" name="Text Placeholder 10">
            <a:extLst>
              <a:ext uri="{FF2B5EF4-FFF2-40B4-BE49-F238E27FC236}">
                <a16:creationId xmlns:a16="http://schemas.microsoft.com/office/drawing/2014/main" id="{1CF78DE9-191B-6F41-ACFC-44CADA7BE341}"/>
              </a:ext>
            </a:extLst>
          </p:cNvPr>
          <p:cNvSpPr>
            <a:spLocks noGrp="1"/>
          </p:cNvSpPr>
          <p:nvPr>
            <p:ph type="body" sz="quarter" idx="54"/>
          </p:nvPr>
        </p:nvSpPr>
        <p:spPr>
          <a:xfrm>
            <a:off x="8628592" y="2447108"/>
            <a:ext cx="2895354" cy="739121"/>
          </a:xfrm>
          <a:prstGeom prst="homePlate">
            <a:avLst>
              <a:gd name="adj" fmla="val 31529"/>
            </a:avLst>
          </a:prstGeom>
          <a:solidFill>
            <a:srgbClr val="002B5C">
              <a:alpha val="20000"/>
            </a:srgbClr>
          </a:solidFill>
          <a:ln w="19050">
            <a:solidFill>
              <a:schemeClr val="bg1"/>
            </a:solidFill>
          </a:ln>
        </p:spPr>
        <p:txBody>
          <a:bodyPr lIns="111600" tIns="72000" rIns="36000">
            <a:noAutofit/>
          </a:bodyPr>
          <a:lstStyle>
            <a:lvl1pPr marL="0" indent="0">
              <a:lnSpc>
                <a:spcPct val="100000"/>
              </a:lnSpc>
              <a:buFontTx/>
              <a:buNone/>
              <a:defRPr sz="1200">
                <a:solidFill>
                  <a:srgbClr val="002B5C"/>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7" name="Picture Placeholder 24">
            <a:extLst>
              <a:ext uri="{FF2B5EF4-FFF2-40B4-BE49-F238E27FC236}">
                <a16:creationId xmlns:a16="http://schemas.microsoft.com/office/drawing/2014/main" id="{E713F24C-9670-9E46-9FB1-D23702D27673}"/>
              </a:ext>
            </a:extLst>
          </p:cNvPr>
          <p:cNvSpPr>
            <a:spLocks noGrp="1"/>
          </p:cNvSpPr>
          <p:nvPr>
            <p:ph type="pic" sz="quarter" idx="55"/>
          </p:nvPr>
        </p:nvSpPr>
        <p:spPr>
          <a:xfrm>
            <a:off x="8655853" y="5056294"/>
            <a:ext cx="2684811" cy="986006"/>
          </a:xfrm>
          <a:prstGeom prst="rect">
            <a:avLst/>
          </a:prstGeom>
        </p:spPr>
        <p:txBody>
          <a:bodyPr>
            <a:noAutofit/>
          </a:bodyPr>
          <a:lstStyle>
            <a:lvl1pPr marL="228600" indent="-228600">
              <a:buFont typeface="Arial" panose="020B0604020202020204" pitchFamily="34" charset="0"/>
              <a:buChar char="•"/>
              <a:defRPr sz="1200">
                <a:solidFill>
                  <a:srgbClr val="002B5C"/>
                </a:solidFill>
                <a:latin typeface="Arial" panose="020B0604020202020204" pitchFamily="34" charset="0"/>
                <a:cs typeface="Arial" panose="020B0604020202020204" pitchFamily="34" charset="0"/>
              </a:defRPr>
            </a:lvl1pPr>
          </a:lstStyle>
          <a:p>
            <a:r>
              <a:rPr lang="en-US"/>
              <a:t>Click icon to add picture</a:t>
            </a:r>
          </a:p>
        </p:txBody>
      </p:sp>
      <p:sp>
        <p:nvSpPr>
          <p:cNvPr id="68" name="Text Placeholder 10">
            <a:extLst>
              <a:ext uri="{FF2B5EF4-FFF2-40B4-BE49-F238E27FC236}">
                <a16:creationId xmlns:a16="http://schemas.microsoft.com/office/drawing/2014/main" id="{25EB5851-B28A-9F41-8B21-D9518D476863}"/>
              </a:ext>
            </a:extLst>
          </p:cNvPr>
          <p:cNvSpPr>
            <a:spLocks noGrp="1"/>
          </p:cNvSpPr>
          <p:nvPr>
            <p:ph type="body" sz="quarter" idx="56"/>
          </p:nvPr>
        </p:nvSpPr>
        <p:spPr>
          <a:xfrm>
            <a:off x="3110146" y="2447108"/>
            <a:ext cx="2777087" cy="739121"/>
          </a:xfrm>
          <a:prstGeom prst="homePlate">
            <a:avLst>
              <a:gd name="adj" fmla="val 31529"/>
            </a:avLst>
          </a:prstGeom>
          <a:solidFill>
            <a:srgbClr val="002B5C">
              <a:alpha val="20000"/>
            </a:srgbClr>
          </a:solidFill>
          <a:ln w="19050">
            <a:solidFill>
              <a:schemeClr val="bg1"/>
            </a:solidFill>
          </a:ln>
        </p:spPr>
        <p:txBody>
          <a:bodyPr lIns="111600" tIns="72000" rIns="36000">
            <a:noAutofit/>
          </a:bodyPr>
          <a:lstStyle>
            <a:lvl1pPr marL="0" indent="0">
              <a:lnSpc>
                <a:spcPct val="100000"/>
              </a:lnSpc>
              <a:buFontTx/>
              <a:buNone/>
              <a:defRPr sz="1200">
                <a:solidFill>
                  <a:srgbClr val="002B5C"/>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4" name="Title Placeholder 1">
            <a:extLst>
              <a:ext uri="{FF2B5EF4-FFF2-40B4-BE49-F238E27FC236}">
                <a16:creationId xmlns:a16="http://schemas.microsoft.com/office/drawing/2014/main" id="{DC3251E9-B94D-A641-8CFA-3B2CF4EFA3AD}"/>
              </a:ext>
            </a:extLst>
          </p:cNvPr>
          <p:cNvSpPr>
            <a:spLocks noGrp="1"/>
          </p:cNvSpPr>
          <p:nvPr>
            <p:ph type="title"/>
          </p:nvPr>
        </p:nvSpPr>
        <p:spPr>
          <a:xfrm>
            <a:off x="334963" y="260350"/>
            <a:ext cx="11522075" cy="755650"/>
          </a:xfrm>
          <a:prstGeom prst="rect">
            <a:avLst/>
          </a:prstGeom>
        </p:spPr>
        <p:txBody>
          <a:bodyPr vert="horz" lIns="91440" tIns="45720" rIns="91440" bIns="45720" rtlCol="0" anchor="ctr">
            <a:noAutofit/>
          </a:bodyPr>
          <a:lstStyle>
            <a:lvl1pPr>
              <a:defRPr>
                <a:solidFill>
                  <a:srgbClr val="002B5C"/>
                </a:solidFill>
              </a:defRPr>
            </a:lvl1pPr>
          </a:lstStyle>
          <a:p>
            <a:r>
              <a:rPr lang="en-US"/>
              <a:t>Click to edit Master title style</a:t>
            </a:r>
          </a:p>
        </p:txBody>
      </p:sp>
      <p:sp>
        <p:nvSpPr>
          <p:cNvPr id="33" name="Subtitle 2">
            <a:extLst>
              <a:ext uri="{FF2B5EF4-FFF2-40B4-BE49-F238E27FC236}">
                <a16:creationId xmlns:a16="http://schemas.microsoft.com/office/drawing/2014/main" id="{DF6EAE11-30B1-9346-9916-FFBBC66C7DBA}"/>
              </a:ext>
            </a:extLst>
          </p:cNvPr>
          <p:cNvSpPr>
            <a:spLocks noGrp="1"/>
          </p:cNvSpPr>
          <p:nvPr>
            <p:ph type="subTitle" idx="1" hasCustomPrompt="1"/>
          </p:nvPr>
        </p:nvSpPr>
        <p:spPr>
          <a:xfrm>
            <a:off x="334963" y="1202013"/>
            <a:ext cx="11522075" cy="293542"/>
          </a:xfrm>
          <a:prstGeom prst="rect">
            <a:avLst/>
          </a:prstGeom>
        </p:spPr>
        <p:txBody>
          <a:bodyPr wrap="square" anchor="b">
            <a:noAutofit/>
          </a:bodyPr>
          <a:lstStyle>
            <a:lvl1pPr marL="0" indent="0">
              <a:buFontTx/>
              <a:buNone/>
              <a:defRPr lang="en-US" sz="1200" spc="0" baseline="0" dirty="0">
                <a:solidFill>
                  <a:srgbClr val="002B5C"/>
                </a:solidFill>
                <a:latin typeface="Arial" panose="020B0604020202020204" pitchFamily="34" charset="0"/>
                <a:ea typeface="+mj-ea"/>
                <a:cs typeface="Arial" panose="020B0604020202020204" pitchFamily="34" charset="0"/>
              </a:defRPr>
            </a:lvl1pPr>
          </a:lstStyle>
          <a:p>
            <a:pPr lvl="0">
              <a:spcBef>
                <a:spcPct val="0"/>
              </a:spcBef>
            </a:pPr>
            <a:r>
              <a:rPr lang="en-GB"/>
              <a:t>Sub-section</a:t>
            </a:r>
            <a:endParaRPr lang="en-US"/>
          </a:p>
        </p:txBody>
      </p:sp>
      <p:pic>
        <p:nvPicPr>
          <p:cNvPr id="34" name="Picture 33">
            <a:extLst>
              <a:ext uri="{FF2B5EF4-FFF2-40B4-BE49-F238E27FC236}">
                <a16:creationId xmlns:a16="http://schemas.microsoft.com/office/drawing/2014/main" id="{932D5524-356B-3942-8FC7-A0C64B02E5C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70241" y="6495929"/>
            <a:ext cx="1282701" cy="149467"/>
          </a:xfrm>
          <a:prstGeom prst="rect">
            <a:avLst/>
          </a:prstGeom>
        </p:spPr>
      </p:pic>
      <p:sp>
        <p:nvSpPr>
          <p:cNvPr id="28" name="Text Placeholder 7">
            <a:extLst>
              <a:ext uri="{FF2B5EF4-FFF2-40B4-BE49-F238E27FC236}">
                <a16:creationId xmlns:a16="http://schemas.microsoft.com/office/drawing/2014/main" id="{3AC4FBCD-2F86-4CFD-B9A0-8190017D401E}"/>
              </a:ext>
            </a:extLst>
          </p:cNvPr>
          <p:cNvSpPr>
            <a:spLocks noGrp="1"/>
          </p:cNvSpPr>
          <p:nvPr>
            <p:ph type="body" sz="quarter" idx="43" hasCustomPrompt="1"/>
          </p:nvPr>
        </p:nvSpPr>
        <p:spPr>
          <a:xfrm>
            <a:off x="362225" y="3373585"/>
            <a:ext cx="2684812" cy="1587751"/>
          </a:xfrm>
          <a:prstGeom prst="rect">
            <a:avLst/>
          </a:prstGeom>
          <a:noFill/>
        </p:spPr>
        <p:txBody>
          <a:bodyPr>
            <a:noAutofit/>
          </a:bodyPr>
          <a:lstStyle>
            <a:lvl1pPr marL="136800" indent="-136800">
              <a:lnSpc>
                <a:spcPct val="100000"/>
              </a:lnSpc>
              <a:spcAft>
                <a:spcPts val="0"/>
              </a:spcAft>
              <a:buFont typeface="Arial" charset="0"/>
              <a:buChar char="•"/>
              <a:tabLst/>
              <a:defRPr sz="1200" baseline="0">
                <a:solidFill>
                  <a:schemeClr val="accent2"/>
                </a:solidFill>
                <a:latin typeface="Arial" panose="020B0604020202020204" pitchFamily="34" charset="0"/>
                <a:cs typeface="Arial" panose="020B0604020202020204" pitchFamily="34" charset="0"/>
              </a:defRPr>
            </a:lvl1pPr>
            <a:lvl2pPr marL="2736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2pPr>
            <a:lvl3pPr marL="4104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3pPr>
            <a:lvl4pPr marL="5472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4pPr>
            <a:lvl5pPr marL="6840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5pPr>
          </a:lstStyle>
          <a:p>
            <a:pPr lvl="0"/>
            <a:r>
              <a:rPr lang="en-GB"/>
              <a:t>First level</a:t>
            </a:r>
          </a:p>
          <a:p>
            <a:pPr lvl="1"/>
            <a:r>
              <a:rPr lang="en-GB"/>
              <a:t>Bullet list </a:t>
            </a:r>
          </a:p>
          <a:p>
            <a:pPr lvl="2"/>
            <a:r>
              <a:rPr lang="en-GB"/>
              <a:t>Third level</a:t>
            </a:r>
          </a:p>
          <a:p>
            <a:pPr lvl="3"/>
            <a:r>
              <a:rPr lang="en-GB"/>
              <a:t>Fourth level</a:t>
            </a:r>
          </a:p>
          <a:p>
            <a:pPr lvl="4"/>
            <a:r>
              <a:rPr lang="en-GB"/>
              <a:t>Fifth level</a:t>
            </a:r>
            <a:endParaRPr lang="en-US"/>
          </a:p>
        </p:txBody>
      </p:sp>
      <p:sp>
        <p:nvSpPr>
          <p:cNvPr id="29" name="Text Placeholder 7">
            <a:extLst>
              <a:ext uri="{FF2B5EF4-FFF2-40B4-BE49-F238E27FC236}">
                <a16:creationId xmlns:a16="http://schemas.microsoft.com/office/drawing/2014/main" id="{77204A02-DE10-4AF6-A24D-6BB03367E759}"/>
              </a:ext>
            </a:extLst>
          </p:cNvPr>
          <p:cNvSpPr>
            <a:spLocks noGrp="1"/>
          </p:cNvSpPr>
          <p:nvPr>
            <p:ph type="body" sz="quarter" idx="57" hasCustomPrompt="1"/>
          </p:nvPr>
        </p:nvSpPr>
        <p:spPr>
          <a:xfrm>
            <a:off x="3126766" y="3365620"/>
            <a:ext cx="2684812" cy="1587751"/>
          </a:xfrm>
          <a:prstGeom prst="rect">
            <a:avLst/>
          </a:prstGeom>
          <a:noFill/>
        </p:spPr>
        <p:txBody>
          <a:bodyPr>
            <a:noAutofit/>
          </a:bodyPr>
          <a:lstStyle>
            <a:lvl1pPr marL="136800" indent="-136800">
              <a:lnSpc>
                <a:spcPct val="100000"/>
              </a:lnSpc>
              <a:spcAft>
                <a:spcPts val="0"/>
              </a:spcAft>
              <a:buFont typeface="Arial" charset="0"/>
              <a:buChar char="•"/>
              <a:tabLst/>
              <a:defRPr sz="1200" baseline="0">
                <a:solidFill>
                  <a:schemeClr val="accent2"/>
                </a:solidFill>
                <a:latin typeface="Arial" panose="020B0604020202020204" pitchFamily="34" charset="0"/>
                <a:cs typeface="Arial" panose="020B0604020202020204" pitchFamily="34" charset="0"/>
              </a:defRPr>
            </a:lvl1pPr>
            <a:lvl2pPr marL="2736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2pPr>
            <a:lvl3pPr marL="4104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3pPr>
            <a:lvl4pPr marL="5472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4pPr>
            <a:lvl5pPr marL="6840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5pPr>
          </a:lstStyle>
          <a:p>
            <a:pPr lvl="0"/>
            <a:r>
              <a:rPr lang="en-GB"/>
              <a:t>First level</a:t>
            </a:r>
          </a:p>
          <a:p>
            <a:pPr lvl="1"/>
            <a:r>
              <a:rPr lang="en-GB"/>
              <a:t>Bullet list </a:t>
            </a:r>
          </a:p>
          <a:p>
            <a:pPr lvl="2"/>
            <a:r>
              <a:rPr lang="en-GB"/>
              <a:t>Third level</a:t>
            </a:r>
          </a:p>
          <a:p>
            <a:pPr lvl="3"/>
            <a:r>
              <a:rPr lang="en-GB"/>
              <a:t>Fourth level</a:t>
            </a:r>
          </a:p>
          <a:p>
            <a:pPr lvl="4"/>
            <a:r>
              <a:rPr lang="en-GB"/>
              <a:t>Fifth level</a:t>
            </a:r>
            <a:endParaRPr lang="en-US"/>
          </a:p>
        </p:txBody>
      </p:sp>
      <p:sp>
        <p:nvSpPr>
          <p:cNvPr id="30" name="Text Placeholder 7">
            <a:extLst>
              <a:ext uri="{FF2B5EF4-FFF2-40B4-BE49-F238E27FC236}">
                <a16:creationId xmlns:a16="http://schemas.microsoft.com/office/drawing/2014/main" id="{4C55F0DB-A183-46EF-8E03-EDA981671C6A}"/>
              </a:ext>
            </a:extLst>
          </p:cNvPr>
          <p:cNvSpPr>
            <a:spLocks noGrp="1"/>
          </p:cNvSpPr>
          <p:nvPr>
            <p:ph type="body" sz="quarter" idx="58" hasCustomPrompt="1"/>
          </p:nvPr>
        </p:nvSpPr>
        <p:spPr>
          <a:xfrm>
            <a:off x="5904836" y="3352148"/>
            <a:ext cx="2684812" cy="1587751"/>
          </a:xfrm>
          <a:prstGeom prst="rect">
            <a:avLst/>
          </a:prstGeom>
          <a:noFill/>
        </p:spPr>
        <p:txBody>
          <a:bodyPr>
            <a:noAutofit/>
          </a:bodyPr>
          <a:lstStyle>
            <a:lvl1pPr marL="136800" indent="-136800">
              <a:lnSpc>
                <a:spcPct val="100000"/>
              </a:lnSpc>
              <a:spcAft>
                <a:spcPts val="0"/>
              </a:spcAft>
              <a:buFont typeface="Arial" charset="0"/>
              <a:buChar char="•"/>
              <a:tabLst/>
              <a:defRPr sz="1200" baseline="0">
                <a:solidFill>
                  <a:schemeClr val="accent2"/>
                </a:solidFill>
                <a:latin typeface="Arial" panose="020B0604020202020204" pitchFamily="34" charset="0"/>
                <a:cs typeface="Arial" panose="020B0604020202020204" pitchFamily="34" charset="0"/>
              </a:defRPr>
            </a:lvl1pPr>
            <a:lvl2pPr marL="2736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2pPr>
            <a:lvl3pPr marL="4104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3pPr>
            <a:lvl4pPr marL="5472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4pPr>
            <a:lvl5pPr marL="6840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5pPr>
          </a:lstStyle>
          <a:p>
            <a:pPr lvl="0"/>
            <a:r>
              <a:rPr lang="en-GB"/>
              <a:t>First level</a:t>
            </a:r>
          </a:p>
          <a:p>
            <a:pPr lvl="1"/>
            <a:r>
              <a:rPr lang="en-GB"/>
              <a:t>Bullet list </a:t>
            </a:r>
          </a:p>
          <a:p>
            <a:pPr lvl="2"/>
            <a:r>
              <a:rPr lang="en-GB"/>
              <a:t>Third level</a:t>
            </a:r>
          </a:p>
          <a:p>
            <a:pPr lvl="3"/>
            <a:r>
              <a:rPr lang="en-GB"/>
              <a:t>Fourth level</a:t>
            </a:r>
          </a:p>
          <a:p>
            <a:pPr lvl="4"/>
            <a:r>
              <a:rPr lang="en-GB"/>
              <a:t>Fifth level</a:t>
            </a:r>
            <a:endParaRPr lang="en-US"/>
          </a:p>
        </p:txBody>
      </p:sp>
      <p:sp>
        <p:nvSpPr>
          <p:cNvPr id="31" name="Text Placeholder 7">
            <a:extLst>
              <a:ext uri="{FF2B5EF4-FFF2-40B4-BE49-F238E27FC236}">
                <a16:creationId xmlns:a16="http://schemas.microsoft.com/office/drawing/2014/main" id="{D9A85413-5987-442C-9637-EBD92813FCB8}"/>
              </a:ext>
            </a:extLst>
          </p:cNvPr>
          <p:cNvSpPr>
            <a:spLocks noGrp="1"/>
          </p:cNvSpPr>
          <p:nvPr>
            <p:ph type="body" sz="quarter" idx="59" hasCustomPrompt="1"/>
          </p:nvPr>
        </p:nvSpPr>
        <p:spPr>
          <a:xfrm>
            <a:off x="8682906" y="3352148"/>
            <a:ext cx="2657758" cy="1587751"/>
          </a:xfrm>
          <a:prstGeom prst="rect">
            <a:avLst/>
          </a:prstGeom>
          <a:noFill/>
        </p:spPr>
        <p:txBody>
          <a:bodyPr>
            <a:noAutofit/>
          </a:bodyPr>
          <a:lstStyle>
            <a:lvl1pPr marL="136800" indent="-136800">
              <a:lnSpc>
                <a:spcPct val="100000"/>
              </a:lnSpc>
              <a:spcAft>
                <a:spcPts val="0"/>
              </a:spcAft>
              <a:buFont typeface="Arial" charset="0"/>
              <a:buChar char="•"/>
              <a:tabLst/>
              <a:defRPr sz="1200" baseline="0">
                <a:solidFill>
                  <a:schemeClr val="accent2"/>
                </a:solidFill>
                <a:latin typeface="Arial" panose="020B0604020202020204" pitchFamily="34" charset="0"/>
                <a:cs typeface="Arial" panose="020B0604020202020204" pitchFamily="34" charset="0"/>
              </a:defRPr>
            </a:lvl1pPr>
            <a:lvl2pPr marL="2736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2pPr>
            <a:lvl3pPr marL="4104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3pPr>
            <a:lvl4pPr marL="5472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4pPr>
            <a:lvl5pPr marL="6840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5pPr>
          </a:lstStyle>
          <a:p>
            <a:pPr lvl="0"/>
            <a:r>
              <a:rPr lang="en-GB"/>
              <a:t>First level</a:t>
            </a:r>
          </a:p>
          <a:p>
            <a:pPr lvl="1"/>
            <a:r>
              <a:rPr lang="en-GB"/>
              <a:t>Bullet list </a:t>
            </a:r>
          </a:p>
          <a:p>
            <a:pPr lvl="2"/>
            <a:r>
              <a:rPr lang="en-GB"/>
              <a:t>Third level</a:t>
            </a:r>
          </a:p>
          <a:p>
            <a:pPr lvl="3"/>
            <a:r>
              <a:rPr lang="en-GB"/>
              <a:t>Fourth level</a:t>
            </a:r>
          </a:p>
          <a:p>
            <a:pPr lvl="4"/>
            <a:r>
              <a:rPr lang="en-GB"/>
              <a:t>Fifth level</a:t>
            </a:r>
            <a:endParaRPr lang="en-US"/>
          </a:p>
        </p:txBody>
      </p:sp>
      <p:sp>
        <p:nvSpPr>
          <p:cNvPr id="36" name="Footer Placeholder 4">
            <a:extLst>
              <a:ext uri="{FF2B5EF4-FFF2-40B4-BE49-F238E27FC236}">
                <a16:creationId xmlns:a16="http://schemas.microsoft.com/office/drawing/2014/main" id="{C3BB8FEA-630D-4C68-B15B-BEB2775862AE}"/>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cxnSp>
        <p:nvCxnSpPr>
          <p:cNvPr id="37" name="Straight Connector 36">
            <a:extLst>
              <a:ext uri="{FF2B5EF4-FFF2-40B4-BE49-F238E27FC236}">
                <a16:creationId xmlns:a16="http://schemas.microsoft.com/office/drawing/2014/main" id="{03DC0FCE-5B31-474D-BCA7-F760B54EDFBE}"/>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D793DAC3-AB25-6740-BC65-84391A471A1E}"/>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45" name="Graphic 44">
            <a:extLst>
              <a:ext uri="{FF2B5EF4-FFF2-40B4-BE49-F238E27FC236}">
                <a16:creationId xmlns:a16="http://schemas.microsoft.com/office/drawing/2014/main" id="{3F961182-2868-7247-A431-B19F67B9554E}"/>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34700" y="6448910"/>
            <a:ext cx="849575" cy="228651"/>
          </a:xfrm>
          <a:prstGeom prst="rect">
            <a:avLst/>
          </a:prstGeom>
        </p:spPr>
      </p:pic>
    </p:spTree>
    <p:extLst>
      <p:ext uri="{BB962C8B-B14F-4D97-AF65-F5344CB8AC3E}">
        <p14:creationId xmlns:p14="http://schemas.microsoft.com/office/powerpoint/2010/main" val="33190331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low 3">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38" name="Ink 37">
                <a:extLst>
                  <a:ext uri="{FF2B5EF4-FFF2-40B4-BE49-F238E27FC236}">
                    <a16:creationId xmlns:a16="http://schemas.microsoft.com/office/drawing/2014/main" id="{5DAD81C8-E1F3-5043-A5EF-2C7D100F1724}"/>
                  </a:ext>
                </a:extLst>
              </p14:cNvPr>
              <p14:cNvContentPartPr/>
              <p14:nvPr userDrawn="1"/>
            </p14:nvContentPartPr>
            <p14:xfrm>
              <a:off x="-136203" y="-1132112"/>
              <a:ext cx="360" cy="360"/>
            </p14:xfrm>
          </p:contentPart>
        </mc:Choice>
        <mc:Fallback xmlns="">
          <p:pic>
            <p:nvPicPr>
              <p:cNvPr id="38" name="Ink 37">
                <a:extLst>
                  <a:ext uri="{FF2B5EF4-FFF2-40B4-BE49-F238E27FC236}">
                    <a16:creationId xmlns:a16="http://schemas.microsoft.com/office/drawing/2014/main" id="{5DAD81C8-E1F3-5043-A5EF-2C7D100F1724}"/>
                  </a:ext>
                </a:extLst>
              </p:cNvPr>
              <p:cNvPicPr/>
              <p:nvPr/>
            </p:nvPicPr>
            <p:blipFill>
              <a:blip r:embed="rId3"/>
              <a:stretch>
                <a:fillRect/>
              </a:stretch>
            </p:blipFill>
            <p:spPr>
              <a:xfrm>
                <a:off x="-145203" y="-1141112"/>
                <a:ext cx="18000" cy="18000"/>
              </a:xfrm>
              <a:prstGeom prst="rect">
                <a:avLst/>
              </a:prstGeom>
            </p:spPr>
          </p:pic>
        </mc:Fallback>
      </mc:AlternateContent>
      <p:sp>
        <p:nvSpPr>
          <p:cNvPr id="61" name="Text Placeholder 10">
            <a:extLst>
              <a:ext uri="{FF2B5EF4-FFF2-40B4-BE49-F238E27FC236}">
                <a16:creationId xmlns:a16="http://schemas.microsoft.com/office/drawing/2014/main" id="{5207D98B-BA95-9746-A13A-CF591525BCE0}"/>
              </a:ext>
            </a:extLst>
          </p:cNvPr>
          <p:cNvSpPr>
            <a:spLocks noGrp="1"/>
          </p:cNvSpPr>
          <p:nvPr>
            <p:ph type="body" sz="quarter" idx="18"/>
          </p:nvPr>
        </p:nvSpPr>
        <p:spPr>
          <a:xfrm>
            <a:off x="340174" y="1564303"/>
            <a:ext cx="2186620" cy="739121"/>
          </a:xfrm>
          <a:prstGeom prst="homePlate">
            <a:avLst>
              <a:gd name="adj" fmla="val 31529"/>
            </a:avLst>
          </a:prstGeom>
          <a:solidFill>
            <a:srgbClr val="002B5C"/>
          </a:solidFill>
          <a:ln>
            <a:noFill/>
          </a:ln>
          <a:effectLst/>
        </p:spPr>
        <p:txBody>
          <a:bodyPr lIns="111600" tIns="72000" rIns="36000">
            <a:noAutofit/>
          </a:bodyPr>
          <a:lstStyle>
            <a:lvl1pPr marL="0" indent="0">
              <a:lnSpc>
                <a:spcPct val="100000"/>
              </a:lnSpc>
              <a:buFontTx/>
              <a:buNone/>
              <a:defRPr sz="12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2" name="Text Placeholder 10">
            <a:extLst>
              <a:ext uri="{FF2B5EF4-FFF2-40B4-BE49-F238E27FC236}">
                <a16:creationId xmlns:a16="http://schemas.microsoft.com/office/drawing/2014/main" id="{405A5C4E-AE2E-504A-A198-784EF14DCEBA}"/>
              </a:ext>
            </a:extLst>
          </p:cNvPr>
          <p:cNvSpPr>
            <a:spLocks noGrp="1"/>
          </p:cNvSpPr>
          <p:nvPr>
            <p:ph type="body" sz="quarter" idx="20"/>
          </p:nvPr>
        </p:nvSpPr>
        <p:spPr>
          <a:xfrm>
            <a:off x="340174" y="2438253"/>
            <a:ext cx="2186620" cy="739121"/>
          </a:xfrm>
          <a:prstGeom prst="homePlate">
            <a:avLst>
              <a:gd name="adj" fmla="val 31529"/>
            </a:avLst>
          </a:prstGeom>
          <a:solidFill>
            <a:srgbClr val="002B5C">
              <a:alpha val="20000"/>
            </a:srgbClr>
          </a:solidFill>
          <a:ln w="19050">
            <a:noFill/>
          </a:ln>
        </p:spPr>
        <p:txBody>
          <a:bodyPr lIns="111600" tIns="72000" rIns="36000">
            <a:noAutofit/>
          </a:bodyPr>
          <a:lstStyle>
            <a:lvl1pPr marL="0" indent="0">
              <a:lnSpc>
                <a:spcPct val="100000"/>
              </a:lnSpc>
              <a:buFontTx/>
              <a:buNone/>
              <a:defRPr sz="1200">
                <a:solidFill>
                  <a:srgbClr val="002B5C"/>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3" name="Text Placeholder 10">
            <a:extLst>
              <a:ext uri="{FF2B5EF4-FFF2-40B4-BE49-F238E27FC236}">
                <a16:creationId xmlns:a16="http://schemas.microsoft.com/office/drawing/2014/main" id="{37B2B491-5330-EF47-9951-1296A30DF04B}"/>
              </a:ext>
            </a:extLst>
          </p:cNvPr>
          <p:cNvSpPr>
            <a:spLocks noGrp="1"/>
          </p:cNvSpPr>
          <p:nvPr>
            <p:ph type="body" sz="quarter" idx="21"/>
          </p:nvPr>
        </p:nvSpPr>
        <p:spPr>
          <a:xfrm>
            <a:off x="9163565" y="2438253"/>
            <a:ext cx="2186620" cy="739121"/>
          </a:xfrm>
          <a:prstGeom prst="homePlate">
            <a:avLst>
              <a:gd name="adj" fmla="val 31529"/>
            </a:avLst>
          </a:prstGeom>
          <a:solidFill>
            <a:srgbClr val="002B5C">
              <a:alpha val="20000"/>
            </a:srgbClr>
          </a:solidFill>
          <a:ln w="19050">
            <a:noFill/>
          </a:ln>
        </p:spPr>
        <p:txBody>
          <a:bodyPr lIns="111600" tIns="72000" rIns="36000">
            <a:noAutofit/>
          </a:bodyPr>
          <a:lstStyle>
            <a:lvl1pPr marL="0" indent="0">
              <a:lnSpc>
                <a:spcPct val="100000"/>
              </a:lnSpc>
              <a:buFontTx/>
              <a:buNone/>
              <a:defRPr sz="1200">
                <a:solidFill>
                  <a:srgbClr val="002B5C"/>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4" name="Text Placeholder 10">
            <a:extLst>
              <a:ext uri="{FF2B5EF4-FFF2-40B4-BE49-F238E27FC236}">
                <a16:creationId xmlns:a16="http://schemas.microsoft.com/office/drawing/2014/main" id="{27821B48-046D-A54A-8965-01BB926C0426}"/>
              </a:ext>
            </a:extLst>
          </p:cNvPr>
          <p:cNvSpPr>
            <a:spLocks noGrp="1"/>
          </p:cNvSpPr>
          <p:nvPr>
            <p:ph type="body" sz="quarter" idx="22"/>
          </p:nvPr>
        </p:nvSpPr>
        <p:spPr>
          <a:xfrm>
            <a:off x="6957718" y="2438253"/>
            <a:ext cx="2186620" cy="739121"/>
          </a:xfrm>
          <a:prstGeom prst="homePlate">
            <a:avLst>
              <a:gd name="adj" fmla="val 31529"/>
            </a:avLst>
          </a:prstGeom>
          <a:solidFill>
            <a:srgbClr val="002B5C">
              <a:alpha val="20000"/>
            </a:srgbClr>
          </a:solidFill>
          <a:ln w="19050">
            <a:noFill/>
          </a:ln>
        </p:spPr>
        <p:txBody>
          <a:bodyPr lIns="111600" tIns="72000" rIns="36000">
            <a:noAutofit/>
          </a:bodyPr>
          <a:lstStyle>
            <a:lvl1pPr marL="0" indent="0">
              <a:lnSpc>
                <a:spcPct val="100000"/>
              </a:lnSpc>
              <a:buFontTx/>
              <a:buNone/>
              <a:defRPr sz="1200">
                <a:solidFill>
                  <a:srgbClr val="002B5C"/>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9" name="Text Placeholder 10">
            <a:extLst>
              <a:ext uri="{FF2B5EF4-FFF2-40B4-BE49-F238E27FC236}">
                <a16:creationId xmlns:a16="http://schemas.microsoft.com/office/drawing/2014/main" id="{1D8C34BE-6304-1E4C-ADB7-DD8A9FB2622B}"/>
              </a:ext>
            </a:extLst>
          </p:cNvPr>
          <p:cNvSpPr>
            <a:spLocks noGrp="1"/>
          </p:cNvSpPr>
          <p:nvPr>
            <p:ph type="body" sz="quarter" idx="23"/>
          </p:nvPr>
        </p:nvSpPr>
        <p:spPr>
          <a:xfrm>
            <a:off x="4751870" y="2438253"/>
            <a:ext cx="2186620" cy="739121"/>
          </a:xfrm>
          <a:prstGeom prst="homePlate">
            <a:avLst>
              <a:gd name="adj" fmla="val 31529"/>
            </a:avLst>
          </a:prstGeom>
          <a:solidFill>
            <a:srgbClr val="002B5C">
              <a:alpha val="20000"/>
            </a:srgbClr>
          </a:solidFill>
          <a:ln w="19050">
            <a:noFill/>
          </a:ln>
        </p:spPr>
        <p:txBody>
          <a:bodyPr lIns="111600" tIns="72000" rIns="36000">
            <a:noAutofit/>
          </a:bodyPr>
          <a:lstStyle>
            <a:lvl1pPr marL="0" indent="0">
              <a:lnSpc>
                <a:spcPct val="100000"/>
              </a:lnSpc>
              <a:buFontTx/>
              <a:buNone/>
              <a:defRPr sz="1200">
                <a:solidFill>
                  <a:srgbClr val="002B5C"/>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0" name="Text Placeholder 10">
            <a:extLst>
              <a:ext uri="{FF2B5EF4-FFF2-40B4-BE49-F238E27FC236}">
                <a16:creationId xmlns:a16="http://schemas.microsoft.com/office/drawing/2014/main" id="{3B911585-8DB4-BA4C-A5A9-2E3C7AA21D34}"/>
              </a:ext>
            </a:extLst>
          </p:cNvPr>
          <p:cNvSpPr>
            <a:spLocks noGrp="1"/>
          </p:cNvSpPr>
          <p:nvPr>
            <p:ph type="body" sz="quarter" idx="24"/>
          </p:nvPr>
        </p:nvSpPr>
        <p:spPr>
          <a:xfrm>
            <a:off x="2546022" y="2438253"/>
            <a:ext cx="2186620" cy="739121"/>
          </a:xfrm>
          <a:prstGeom prst="homePlate">
            <a:avLst>
              <a:gd name="adj" fmla="val 31529"/>
            </a:avLst>
          </a:prstGeom>
          <a:solidFill>
            <a:srgbClr val="002B5C">
              <a:alpha val="20000"/>
            </a:srgbClr>
          </a:solidFill>
          <a:ln w="19050">
            <a:noFill/>
          </a:ln>
        </p:spPr>
        <p:txBody>
          <a:bodyPr lIns="111600" tIns="72000" rIns="36000">
            <a:noAutofit/>
          </a:bodyPr>
          <a:lstStyle>
            <a:lvl1pPr marL="0" indent="0">
              <a:lnSpc>
                <a:spcPct val="100000"/>
              </a:lnSpc>
              <a:buFontTx/>
              <a:buNone/>
              <a:defRPr sz="1200">
                <a:solidFill>
                  <a:srgbClr val="002B5C"/>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1" name="Picture Placeholder 24">
            <a:extLst>
              <a:ext uri="{FF2B5EF4-FFF2-40B4-BE49-F238E27FC236}">
                <a16:creationId xmlns:a16="http://schemas.microsoft.com/office/drawing/2014/main" id="{294B9DF9-BBA0-B942-B0E9-0FF0A0B5A6F6}"/>
              </a:ext>
            </a:extLst>
          </p:cNvPr>
          <p:cNvSpPr>
            <a:spLocks noGrp="1"/>
          </p:cNvSpPr>
          <p:nvPr>
            <p:ph type="pic" sz="quarter" idx="25"/>
          </p:nvPr>
        </p:nvSpPr>
        <p:spPr>
          <a:xfrm>
            <a:off x="340174" y="5047439"/>
            <a:ext cx="2013060" cy="986006"/>
          </a:xfrm>
          <a:prstGeom prst="rect">
            <a:avLst/>
          </a:prstGeom>
        </p:spPr>
        <p:txBody>
          <a:bodyPr>
            <a:noAutofit/>
          </a:bodyPr>
          <a:lstStyle>
            <a:lvl1pPr marL="228600" indent="-228600">
              <a:buFont typeface="Arial" panose="020B0604020202020204" pitchFamily="34" charset="0"/>
              <a:buChar char="•"/>
              <a:defRPr sz="1200">
                <a:solidFill>
                  <a:srgbClr val="002B5C"/>
                </a:solidFill>
                <a:latin typeface="Arial" panose="020B0604020202020204" pitchFamily="34" charset="0"/>
                <a:cs typeface="Arial" panose="020B0604020202020204" pitchFamily="34" charset="0"/>
              </a:defRPr>
            </a:lvl1pPr>
          </a:lstStyle>
          <a:p>
            <a:r>
              <a:rPr lang="en-US"/>
              <a:t>Click icon to add picture</a:t>
            </a:r>
          </a:p>
        </p:txBody>
      </p:sp>
      <p:sp>
        <p:nvSpPr>
          <p:cNvPr id="72" name="Picture Placeholder 24">
            <a:extLst>
              <a:ext uri="{FF2B5EF4-FFF2-40B4-BE49-F238E27FC236}">
                <a16:creationId xmlns:a16="http://schemas.microsoft.com/office/drawing/2014/main" id="{1E711671-AC30-2B42-AFD3-0B0717DB7787}"/>
              </a:ext>
            </a:extLst>
          </p:cNvPr>
          <p:cNvSpPr>
            <a:spLocks noGrp="1"/>
          </p:cNvSpPr>
          <p:nvPr>
            <p:ph type="pic" sz="quarter" idx="26"/>
          </p:nvPr>
        </p:nvSpPr>
        <p:spPr>
          <a:xfrm>
            <a:off x="2546021" y="5047439"/>
            <a:ext cx="1998555" cy="986006"/>
          </a:xfrm>
          <a:prstGeom prst="rect">
            <a:avLst/>
          </a:prstGeom>
        </p:spPr>
        <p:txBody>
          <a:bodyPr>
            <a:noAutofit/>
          </a:bodyPr>
          <a:lstStyle>
            <a:lvl1pPr marL="228600" indent="-228600">
              <a:buFont typeface="Arial" panose="020B0604020202020204" pitchFamily="34" charset="0"/>
              <a:buChar char="•"/>
              <a:defRPr sz="1200">
                <a:solidFill>
                  <a:srgbClr val="002B5C"/>
                </a:solidFill>
                <a:latin typeface="Arial" panose="020B0604020202020204" pitchFamily="34" charset="0"/>
                <a:cs typeface="Arial" panose="020B0604020202020204" pitchFamily="34" charset="0"/>
              </a:defRPr>
            </a:lvl1pPr>
          </a:lstStyle>
          <a:p>
            <a:r>
              <a:rPr lang="en-US"/>
              <a:t>Click icon to add picture</a:t>
            </a:r>
          </a:p>
        </p:txBody>
      </p:sp>
      <p:sp>
        <p:nvSpPr>
          <p:cNvPr id="73" name="Picture Placeholder 24">
            <a:extLst>
              <a:ext uri="{FF2B5EF4-FFF2-40B4-BE49-F238E27FC236}">
                <a16:creationId xmlns:a16="http://schemas.microsoft.com/office/drawing/2014/main" id="{30490D6D-3EA8-EC46-A9AA-C6137A72BBF8}"/>
              </a:ext>
            </a:extLst>
          </p:cNvPr>
          <p:cNvSpPr>
            <a:spLocks noGrp="1"/>
          </p:cNvSpPr>
          <p:nvPr>
            <p:ph type="pic" sz="quarter" idx="27"/>
          </p:nvPr>
        </p:nvSpPr>
        <p:spPr>
          <a:xfrm>
            <a:off x="4751870" y="5047439"/>
            <a:ext cx="2012530" cy="986006"/>
          </a:xfrm>
          <a:prstGeom prst="rect">
            <a:avLst/>
          </a:prstGeom>
        </p:spPr>
        <p:txBody>
          <a:bodyPr>
            <a:noAutofit/>
          </a:bodyPr>
          <a:lstStyle>
            <a:lvl1pPr marL="228600" indent="-228600">
              <a:buFont typeface="Arial" panose="020B0604020202020204" pitchFamily="34" charset="0"/>
              <a:buChar char="•"/>
              <a:defRPr sz="1200">
                <a:solidFill>
                  <a:srgbClr val="002B5C"/>
                </a:solidFill>
                <a:latin typeface="Arial" panose="020B0604020202020204" pitchFamily="34" charset="0"/>
                <a:cs typeface="Arial" panose="020B0604020202020204" pitchFamily="34" charset="0"/>
              </a:defRPr>
            </a:lvl1pPr>
          </a:lstStyle>
          <a:p>
            <a:r>
              <a:rPr lang="en-US"/>
              <a:t>Click icon to add picture</a:t>
            </a:r>
          </a:p>
        </p:txBody>
      </p:sp>
      <p:sp>
        <p:nvSpPr>
          <p:cNvPr id="74" name="Picture Placeholder 24">
            <a:extLst>
              <a:ext uri="{FF2B5EF4-FFF2-40B4-BE49-F238E27FC236}">
                <a16:creationId xmlns:a16="http://schemas.microsoft.com/office/drawing/2014/main" id="{D318791E-9C6D-F846-BCD5-704E2459842C}"/>
              </a:ext>
            </a:extLst>
          </p:cNvPr>
          <p:cNvSpPr>
            <a:spLocks noGrp="1"/>
          </p:cNvSpPr>
          <p:nvPr>
            <p:ph type="pic" sz="quarter" idx="28"/>
          </p:nvPr>
        </p:nvSpPr>
        <p:spPr>
          <a:xfrm>
            <a:off x="6957718" y="5047439"/>
            <a:ext cx="1993302" cy="986006"/>
          </a:xfrm>
          <a:prstGeom prst="rect">
            <a:avLst/>
          </a:prstGeom>
        </p:spPr>
        <p:txBody>
          <a:bodyPr>
            <a:noAutofit/>
          </a:bodyPr>
          <a:lstStyle>
            <a:lvl1pPr marL="228600" indent="-228600">
              <a:buFont typeface="Arial" panose="020B0604020202020204" pitchFamily="34" charset="0"/>
              <a:buChar char="•"/>
              <a:defRPr sz="1200">
                <a:solidFill>
                  <a:srgbClr val="002B5C"/>
                </a:solidFill>
                <a:latin typeface="Arial" panose="020B0604020202020204" pitchFamily="34" charset="0"/>
                <a:cs typeface="Arial" panose="020B0604020202020204" pitchFamily="34" charset="0"/>
              </a:defRPr>
            </a:lvl1pPr>
          </a:lstStyle>
          <a:p>
            <a:r>
              <a:rPr lang="en-US"/>
              <a:t>Click icon to add picture</a:t>
            </a:r>
          </a:p>
        </p:txBody>
      </p:sp>
      <p:sp>
        <p:nvSpPr>
          <p:cNvPr id="75" name="Picture Placeholder 24">
            <a:extLst>
              <a:ext uri="{FF2B5EF4-FFF2-40B4-BE49-F238E27FC236}">
                <a16:creationId xmlns:a16="http://schemas.microsoft.com/office/drawing/2014/main" id="{7567BE32-CC03-124F-A8A7-6DFB74FB2A7E}"/>
              </a:ext>
            </a:extLst>
          </p:cNvPr>
          <p:cNvSpPr>
            <a:spLocks noGrp="1"/>
          </p:cNvSpPr>
          <p:nvPr>
            <p:ph type="pic" sz="quarter" idx="29"/>
          </p:nvPr>
        </p:nvSpPr>
        <p:spPr>
          <a:xfrm>
            <a:off x="9163564" y="5033992"/>
            <a:ext cx="1993302" cy="986006"/>
          </a:xfrm>
          <a:prstGeom prst="rect">
            <a:avLst/>
          </a:prstGeom>
        </p:spPr>
        <p:txBody>
          <a:bodyPr>
            <a:noAutofit/>
          </a:bodyPr>
          <a:lstStyle>
            <a:lvl1pPr marL="228600" indent="-228600">
              <a:buFont typeface="Arial" panose="020B0604020202020204" pitchFamily="34" charset="0"/>
              <a:buChar char="•"/>
              <a:defRPr sz="1200">
                <a:solidFill>
                  <a:srgbClr val="002B5C"/>
                </a:solidFill>
                <a:latin typeface="Arial" panose="020B0604020202020204" pitchFamily="34" charset="0"/>
                <a:cs typeface="Arial" panose="020B0604020202020204" pitchFamily="34" charset="0"/>
              </a:defRPr>
            </a:lvl1pPr>
          </a:lstStyle>
          <a:p>
            <a:r>
              <a:rPr lang="en-US"/>
              <a:t>Click icon to add picture</a:t>
            </a:r>
          </a:p>
        </p:txBody>
      </p:sp>
      <p:sp>
        <p:nvSpPr>
          <p:cNvPr id="76" name="Text Placeholder 10">
            <a:extLst>
              <a:ext uri="{FF2B5EF4-FFF2-40B4-BE49-F238E27FC236}">
                <a16:creationId xmlns:a16="http://schemas.microsoft.com/office/drawing/2014/main" id="{53655195-19A8-8947-ACFC-6313854F0B80}"/>
              </a:ext>
            </a:extLst>
          </p:cNvPr>
          <p:cNvSpPr>
            <a:spLocks noGrp="1"/>
          </p:cNvSpPr>
          <p:nvPr>
            <p:ph type="body" sz="quarter" idx="30"/>
          </p:nvPr>
        </p:nvSpPr>
        <p:spPr>
          <a:xfrm>
            <a:off x="2565250" y="1564303"/>
            <a:ext cx="2186620" cy="739121"/>
          </a:xfrm>
          <a:prstGeom prst="homePlate">
            <a:avLst>
              <a:gd name="adj" fmla="val 31529"/>
            </a:avLst>
          </a:prstGeom>
          <a:solidFill>
            <a:srgbClr val="002B5C"/>
          </a:solidFill>
          <a:ln>
            <a:noFill/>
          </a:ln>
          <a:effectLst/>
        </p:spPr>
        <p:txBody>
          <a:bodyPr lIns="111600" tIns="72000" rIns="36000">
            <a:noAutofit/>
          </a:bodyPr>
          <a:lstStyle>
            <a:lvl1pPr marL="0" indent="0">
              <a:lnSpc>
                <a:spcPct val="100000"/>
              </a:lnSpc>
              <a:buFontTx/>
              <a:buNone/>
              <a:defRPr sz="12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7" name="Text Placeholder 10">
            <a:extLst>
              <a:ext uri="{FF2B5EF4-FFF2-40B4-BE49-F238E27FC236}">
                <a16:creationId xmlns:a16="http://schemas.microsoft.com/office/drawing/2014/main" id="{9BDF884A-AD89-C044-9325-A633B23C494E}"/>
              </a:ext>
            </a:extLst>
          </p:cNvPr>
          <p:cNvSpPr>
            <a:spLocks noGrp="1"/>
          </p:cNvSpPr>
          <p:nvPr>
            <p:ph type="body" sz="quarter" idx="31"/>
          </p:nvPr>
        </p:nvSpPr>
        <p:spPr>
          <a:xfrm>
            <a:off x="4771098" y="1564303"/>
            <a:ext cx="2186620" cy="739121"/>
          </a:xfrm>
          <a:prstGeom prst="homePlate">
            <a:avLst>
              <a:gd name="adj" fmla="val 31529"/>
            </a:avLst>
          </a:prstGeom>
          <a:solidFill>
            <a:srgbClr val="002B5C"/>
          </a:solidFill>
          <a:ln>
            <a:noFill/>
          </a:ln>
          <a:effectLst/>
        </p:spPr>
        <p:txBody>
          <a:bodyPr lIns="111600" tIns="72000" rIns="36000">
            <a:noAutofit/>
          </a:bodyPr>
          <a:lstStyle>
            <a:lvl1pPr marL="0" indent="0">
              <a:lnSpc>
                <a:spcPct val="100000"/>
              </a:lnSpc>
              <a:buFontTx/>
              <a:buNone/>
              <a:defRPr sz="12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8" name="Text Placeholder 10">
            <a:extLst>
              <a:ext uri="{FF2B5EF4-FFF2-40B4-BE49-F238E27FC236}">
                <a16:creationId xmlns:a16="http://schemas.microsoft.com/office/drawing/2014/main" id="{1486BF43-F55D-8F4C-8F72-EEE50A2CCF06}"/>
              </a:ext>
            </a:extLst>
          </p:cNvPr>
          <p:cNvSpPr>
            <a:spLocks noGrp="1"/>
          </p:cNvSpPr>
          <p:nvPr>
            <p:ph type="body" sz="quarter" idx="32"/>
          </p:nvPr>
        </p:nvSpPr>
        <p:spPr>
          <a:xfrm>
            <a:off x="6938490" y="1564303"/>
            <a:ext cx="2186620" cy="739121"/>
          </a:xfrm>
          <a:prstGeom prst="homePlate">
            <a:avLst>
              <a:gd name="adj" fmla="val 31529"/>
            </a:avLst>
          </a:prstGeom>
          <a:solidFill>
            <a:srgbClr val="002B5C"/>
          </a:solidFill>
          <a:ln>
            <a:noFill/>
          </a:ln>
          <a:effectLst/>
        </p:spPr>
        <p:txBody>
          <a:bodyPr lIns="111600" tIns="72000" rIns="36000">
            <a:noAutofit/>
          </a:bodyPr>
          <a:lstStyle>
            <a:lvl1pPr marL="0" indent="0">
              <a:lnSpc>
                <a:spcPct val="100000"/>
              </a:lnSpc>
              <a:buFontTx/>
              <a:buNone/>
              <a:defRPr sz="12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9" name="Text Placeholder 10">
            <a:extLst>
              <a:ext uri="{FF2B5EF4-FFF2-40B4-BE49-F238E27FC236}">
                <a16:creationId xmlns:a16="http://schemas.microsoft.com/office/drawing/2014/main" id="{6796E038-DE21-ED49-9BFD-B4313EDF7D83}"/>
              </a:ext>
            </a:extLst>
          </p:cNvPr>
          <p:cNvSpPr>
            <a:spLocks noGrp="1"/>
          </p:cNvSpPr>
          <p:nvPr>
            <p:ph type="body" sz="quarter" idx="33"/>
          </p:nvPr>
        </p:nvSpPr>
        <p:spPr>
          <a:xfrm>
            <a:off x="9163565" y="1564303"/>
            <a:ext cx="2186620" cy="739121"/>
          </a:xfrm>
          <a:prstGeom prst="homePlate">
            <a:avLst>
              <a:gd name="adj" fmla="val 31529"/>
            </a:avLst>
          </a:prstGeom>
          <a:solidFill>
            <a:srgbClr val="002B5C"/>
          </a:solidFill>
          <a:ln>
            <a:noFill/>
          </a:ln>
          <a:effectLst/>
        </p:spPr>
        <p:txBody>
          <a:bodyPr lIns="111600" tIns="72000" rIns="36000">
            <a:noAutofit/>
          </a:bodyPr>
          <a:lstStyle>
            <a:lvl1pPr marL="0" indent="0">
              <a:lnSpc>
                <a:spcPct val="100000"/>
              </a:lnSpc>
              <a:buFontTx/>
              <a:buNone/>
              <a:defRPr sz="12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TextBox 6">
            <a:extLst>
              <a:ext uri="{FF2B5EF4-FFF2-40B4-BE49-F238E27FC236}">
                <a16:creationId xmlns:a16="http://schemas.microsoft.com/office/drawing/2014/main" id="{AD1C1702-8D95-0244-A9E8-1DFD7F1615BF}"/>
              </a:ext>
            </a:extLst>
          </p:cNvPr>
          <p:cNvSpPr txBox="1"/>
          <p:nvPr userDrawn="1"/>
        </p:nvSpPr>
        <p:spPr>
          <a:xfrm>
            <a:off x="3590693" y="-1103971"/>
            <a:ext cx="184731" cy="369332"/>
          </a:xfrm>
          <a:prstGeom prst="rect">
            <a:avLst/>
          </a:prstGeom>
          <a:noFill/>
        </p:spPr>
        <p:txBody>
          <a:bodyPr wrap="none" rtlCol="0">
            <a:noAutofit/>
          </a:bodyPr>
          <a:lstStyle/>
          <a:p>
            <a:endParaRPr lang="en-US"/>
          </a:p>
        </p:txBody>
      </p:sp>
      <p:sp>
        <p:nvSpPr>
          <p:cNvPr id="29" name="Title Placeholder 1">
            <a:extLst>
              <a:ext uri="{FF2B5EF4-FFF2-40B4-BE49-F238E27FC236}">
                <a16:creationId xmlns:a16="http://schemas.microsoft.com/office/drawing/2014/main" id="{CC94990E-E9DA-7546-AD97-35B187E93531}"/>
              </a:ext>
            </a:extLst>
          </p:cNvPr>
          <p:cNvSpPr>
            <a:spLocks noGrp="1"/>
          </p:cNvSpPr>
          <p:nvPr>
            <p:ph type="title"/>
          </p:nvPr>
        </p:nvSpPr>
        <p:spPr>
          <a:xfrm>
            <a:off x="334963" y="260350"/>
            <a:ext cx="11522075" cy="755650"/>
          </a:xfrm>
          <a:prstGeom prst="rect">
            <a:avLst/>
          </a:prstGeom>
        </p:spPr>
        <p:txBody>
          <a:bodyPr vert="horz" lIns="91440" tIns="45720" rIns="91440" bIns="45720" rtlCol="0" anchor="ctr">
            <a:noAutofit/>
          </a:bodyPr>
          <a:lstStyle>
            <a:lvl1pPr>
              <a:defRPr>
                <a:solidFill>
                  <a:srgbClr val="002B5C"/>
                </a:solidFill>
              </a:defRPr>
            </a:lvl1pPr>
          </a:lstStyle>
          <a:p>
            <a:r>
              <a:rPr lang="en-US"/>
              <a:t>Click to edit Master title style</a:t>
            </a:r>
          </a:p>
        </p:txBody>
      </p:sp>
      <p:sp>
        <p:nvSpPr>
          <p:cNvPr id="39" name="Subtitle 2">
            <a:extLst>
              <a:ext uri="{FF2B5EF4-FFF2-40B4-BE49-F238E27FC236}">
                <a16:creationId xmlns:a16="http://schemas.microsoft.com/office/drawing/2014/main" id="{EA443B4B-61A9-1D41-B356-59A056BE3B76}"/>
              </a:ext>
            </a:extLst>
          </p:cNvPr>
          <p:cNvSpPr>
            <a:spLocks noGrp="1"/>
          </p:cNvSpPr>
          <p:nvPr>
            <p:ph type="subTitle" idx="1" hasCustomPrompt="1"/>
          </p:nvPr>
        </p:nvSpPr>
        <p:spPr>
          <a:xfrm>
            <a:off x="334963" y="1202013"/>
            <a:ext cx="11522075" cy="293542"/>
          </a:xfrm>
          <a:prstGeom prst="rect">
            <a:avLst/>
          </a:prstGeom>
        </p:spPr>
        <p:txBody>
          <a:bodyPr wrap="square" anchor="b">
            <a:noAutofit/>
          </a:bodyPr>
          <a:lstStyle>
            <a:lvl1pPr marL="0" indent="0">
              <a:buFontTx/>
              <a:buNone/>
              <a:defRPr lang="en-US" sz="1200" spc="0" baseline="0" dirty="0">
                <a:solidFill>
                  <a:srgbClr val="002B5C"/>
                </a:solidFill>
                <a:latin typeface="Arial" panose="020B0604020202020204" pitchFamily="34" charset="0"/>
                <a:ea typeface="+mj-ea"/>
                <a:cs typeface="Arial" panose="020B0604020202020204" pitchFamily="34" charset="0"/>
              </a:defRPr>
            </a:lvl1pPr>
          </a:lstStyle>
          <a:p>
            <a:pPr lvl="0">
              <a:spcBef>
                <a:spcPct val="0"/>
              </a:spcBef>
            </a:pPr>
            <a:r>
              <a:rPr lang="en-GB"/>
              <a:t>Sub-section</a:t>
            </a:r>
            <a:endParaRPr lang="en-US"/>
          </a:p>
        </p:txBody>
      </p:sp>
      <p:pic>
        <p:nvPicPr>
          <p:cNvPr id="40" name="Picture 39">
            <a:extLst>
              <a:ext uri="{FF2B5EF4-FFF2-40B4-BE49-F238E27FC236}">
                <a16:creationId xmlns:a16="http://schemas.microsoft.com/office/drawing/2014/main" id="{D794C82E-9E75-0C48-A360-51F1358975D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70241" y="6495929"/>
            <a:ext cx="1282701" cy="149467"/>
          </a:xfrm>
          <a:prstGeom prst="rect">
            <a:avLst/>
          </a:prstGeom>
        </p:spPr>
      </p:pic>
      <p:sp>
        <p:nvSpPr>
          <p:cNvPr id="33" name="Text Placeholder 7">
            <a:extLst>
              <a:ext uri="{FF2B5EF4-FFF2-40B4-BE49-F238E27FC236}">
                <a16:creationId xmlns:a16="http://schemas.microsoft.com/office/drawing/2014/main" id="{DAF7D1E4-86BA-4404-BD65-1CB900748B70}"/>
              </a:ext>
            </a:extLst>
          </p:cNvPr>
          <p:cNvSpPr>
            <a:spLocks noGrp="1"/>
          </p:cNvSpPr>
          <p:nvPr>
            <p:ph type="body" sz="quarter" idx="43" hasCustomPrompt="1"/>
          </p:nvPr>
        </p:nvSpPr>
        <p:spPr>
          <a:xfrm>
            <a:off x="334963" y="3364729"/>
            <a:ext cx="2012530" cy="1573709"/>
          </a:xfrm>
          <a:prstGeom prst="rect">
            <a:avLst/>
          </a:prstGeom>
          <a:noFill/>
        </p:spPr>
        <p:txBody>
          <a:bodyPr>
            <a:noAutofit/>
          </a:bodyPr>
          <a:lstStyle>
            <a:lvl1pPr marL="136800" indent="-136800">
              <a:lnSpc>
                <a:spcPct val="100000"/>
              </a:lnSpc>
              <a:spcAft>
                <a:spcPts val="0"/>
              </a:spcAft>
              <a:buFont typeface="Arial" charset="0"/>
              <a:buChar char="•"/>
              <a:tabLst/>
              <a:defRPr sz="1200" baseline="0">
                <a:solidFill>
                  <a:schemeClr val="accent2"/>
                </a:solidFill>
                <a:latin typeface="Arial" panose="020B0604020202020204" pitchFamily="34" charset="0"/>
                <a:cs typeface="Arial" panose="020B0604020202020204" pitchFamily="34" charset="0"/>
              </a:defRPr>
            </a:lvl1pPr>
            <a:lvl2pPr marL="2736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2pPr>
            <a:lvl3pPr marL="4104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3pPr>
            <a:lvl4pPr marL="5472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4pPr>
            <a:lvl5pPr marL="6840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5pPr>
          </a:lstStyle>
          <a:p>
            <a:pPr lvl="0"/>
            <a:r>
              <a:rPr lang="en-GB"/>
              <a:t>First level</a:t>
            </a:r>
          </a:p>
          <a:p>
            <a:pPr lvl="1"/>
            <a:r>
              <a:rPr lang="en-GB"/>
              <a:t>Bullet list </a:t>
            </a:r>
          </a:p>
          <a:p>
            <a:pPr lvl="2"/>
            <a:r>
              <a:rPr lang="en-GB"/>
              <a:t>Third level</a:t>
            </a:r>
          </a:p>
          <a:p>
            <a:pPr lvl="3"/>
            <a:r>
              <a:rPr lang="en-GB"/>
              <a:t>Fourth level</a:t>
            </a:r>
          </a:p>
          <a:p>
            <a:pPr lvl="4"/>
            <a:r>
              <a:rPr lang="en-GB"/>
              <a:t>Fifth level</a:t>
            </a:r>
            <a:endParaRPr lang="en-US"/>
          </a:p>
        </p:txBody>
      </p:sp>
      <p:sp>
        <p:nvSpPr>
          <p:cNvPr id="34" name="Text Placeholder 7">
            <a:extLst>
              <a:ext uri="{FF2B5EF4-FFF2-40B4-BE49-F238E27FC236}">
                <a16:creationId xmlns:a16="http://schemas.microsoft.com/office/drawing/2014/main" id="{E8A5742C-DFD4-4622-AE77-29670A0D2261}"/>
              </a:ext>
            </a:extLst>
          </p:cNvPr>
          <p:cNvSpPr>
            <a:spLocks noGrp="1"/>
          </p:cNvSpPr>
          <p:nvPr>
            <p:ph type="body" sz="quarter" idx="44" hasCustomPrompt="1"/>
          </p:nvPr>
        </p:nvSpPr>
        <p:spPr>
          <a:xfrm>
            <a:off x="2532047" y="3364730"/>
            <a:ext cx="2012530" cy="1573709"/>
          </a:xfrm>
          <a:prstGeom prst="rect">
            <a:avLst/>
          </a:prstGeom>
          <a:noFill/>
        </p:spPr>
        <p:txBody>
          <a:bodyPr>
            <a:noAutofit/>
          </a:bodyPr>
          <a:lstStyle>
            <a:lvl1pPr marL="136800" indent="-136800">
              <a:lnSpc>
                <a:spcPct val="100000"/>
              </a:lnSpc>
              <a:spcAft>
                <a:spcPts val="0"/>
              </a:spcAft>
              <a:buFont typeface="Arial" charset="0"/>
              <a:buChar char="•"/>
              <a:tabLst/>
              <a:defRPr sz="1200" baseline="0">
                <a:solidFill>
                  <a:schemeClr val="accent2"/>
                </a:solidFill>
                <a:latin typeface="Arial" panose="020B0604020202020204" pitchFamily="34" charset="0"/>
                <a:cs typeface="Arial" panose="020B0604020202020204" pitchFamily="34" charset="0"/>
              </a:defRPr>
            </a:lvl1pPr>
            <a:lvl2pPr marL="2736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2pPr>
            <a:lvl3pPr marL="4104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3pPr>
            <a:lvl4pPr marL="5472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4pPr>
            <a:lvl5pPr marL="6840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5pPr>
          </a:lstStyle>
          <a:p>
            <a:pPr lvl="0"/>
            <a:r>
              <a:rPr lang="en-GB"/>
              <a:t>First level</a:t>
            </a:r>
          </a:p>
          <a:p>
            <a:pPr lvl="1"/>
            <a:r>
              <a:rPr lang="en-GB"/>
              <a:t>Bullet list </a:t>
            </a:r>
          </a:p>
          <a:p>
            <a:pPr lvl="2"/>
            <a:r>
              <a:rPr lang="en-GB"/>
              <a:t>Third level</a:t>
            </a:r>
          </a:p>
          <a:p>
            <a:pPr lvl="3"/>
            <a:r>
              <a:rPr lang="en-GB"/>
              <a:t>Fourth level</a:t>
            </a:r>
          </a:p>
          <a:p>
            <a:pPr lvl="4"/>
            <a:r>
              <a:rPr lang="en-GB"/>
              <a:t>Fifth level</a:t>
            </a:r>
            <a:endParaRPr lang="en-US"/>
          </a:p>
        </p:txBody>
      </p:sp>
      <p:sp>
        <p:nvSpPr>
          <p:cNvPr id="35" name="Text Placeholder 7">
            <a:extLst>
              <a:ext uri="{FF2B5EF4-FFF2-40B4-BE49-F238E27FC236}">
                <a16:creationId xmlns:a16="http://schemas.microsoft.com/office/drawing/2014/main" id="{B4A79D2D-77AF-4AB7-8592-7707644B1A89}"/>
              </a:ext>
            </a:extLst>
          </p:cNvPr>
          <p:cNvSpPr>
            <a:spLocks noGrp="1"/>
          </p:cNvSpPr>
          <p:nvPr>
            <p:ph type="body" sz="quarter" idx="45" hasCustomPrompt="1"/>
          </p:nvPr>
        </p:nvSpPr>
        <p:spPr>
          <a:xfrm>
            <a:off x="4751870" y="3364730"/>
            <a:ext cx="2012530" cy="1573709"/>
          </a:xfrm>
          <a:prstGeom prst="rect">
            <a:avLst/>
          </a:prstGeom>
          <a:noFill/>
        </p:spPr>
        <p:txBody>
          <a:bodyPr>
            <a:noAutofit/>
          </a:bodyPr>
          <a:lstStyle>
            <a:lvl1pPr marL="136800" indent="-136800">
              <a:lnSpc>
                <a:spcPct val="100000"/>
              </a:lnSpc>
              <a:spcAft>
                <a:spcPts val="0"/>
              </a:spcAft>
              <a:buFont typeface="Arial" charset="0"/>
              <a:buChar char="•"/>
              <a:tabLst/>
              <a:defRPr sz="1200" baseline="0">
                <a:solidFill>
                  <a:schemeClr val="accent2"/>
                </a:solidFill>
                <a:latin typeface="Arial" panose="020B0604020202020204" pitchFamily="34" charset="0"/>
                <a:cs typeface="Arial" panose="020B0604020202020204" pitchFamily="34" charset="0"/>
              </a:defRPr>
            </a:lvl1pPr>
            <a:lvl2pPr marL="2736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2pPr>
            <a:lvl3pPr marL="4104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3pPr>
            <a:lvl4pPr marL="5472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4pPr>
            <a:lvl5pPr marL="6840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5pPr>
          </a:lstStyle>
          <a:p>
            <a:pPr lvl="0"/>
            <a:r>
              <a:rPr lang="en-GB"/>
              <a:t>First level</a:t>
            </a:r>
          </a:p>
          <a:p>
            <a:pPr lvl="1"/>
            <a:r>
              <a:rPr lang="en-GB"/>
              <a:t>Bullet list </a:t>
            </a:r>
          </a:p>
          <a:p>
            <a:pPr lvl="2"/>
            <a:r>
              <a:rPr lang="en-GB"/>
              <a:t>Third level</a:t>
            </a:r>
          </a:p>
          <a:p>
            <a:pPr lvl="3"/>
            <a:r>
              <a:rPr lang="en-GB"/>
              <a:t>Fourth level</a:t>
            </a:r>
          </a:p>
          <a:p>
            <a:pPr lvl="4"/>
            <a:r>
              <a:rPr lang="en-GB"/>
              <a:t>Fifth level</a:t>
            </a:r>
            <a:endParaRPr lang="en-US"/>
          </a:p>
        </p:txBody>
      </p:sp>
      <p:sp>
        <p:nvSpPr>
          <p:cNvPr id="36" name="Text Placeholder 7">
            <a:extLst>
              <a:ext uri="{FF2B5EF4-FFF2-40B4-BE49-F238E27FC236}">
                <a16:creationId xmlns:a16="http://schemas.microsoft.com/office/drawing/2014/main" id="{B95D75B6-5715-47C7-87AB-51F1D110B148}"/>
              </a:ext>
            </a:extLst>
          </p:cNvPr>
          <p:cNvSpPr>
            <a:spLocks noGrp="1"/>
          </p:cNvSpPr>
          <p:nvPr>
            <p:ph type="body" sz="quarter" idx="46" hasCustomPrompt="1"/>
          </p:nvPr>
        </p:nvSpPr>
        <p:spPr>
          <a:xfrm>
            <a:off x="6938490" y="3363447"/>
            <a:ext cx="2012530" cy="1573709"/>
          </a:xfrm>
          <a:prstGeom prst="rect">
            <a:avLst/>
          </a:prstGeom>
          <a:noFill/>
        </p:spPr>
        <p:txBody>
          <a:bodyPr>
            <a:noAutofit/>
          </a:bodyPr>
          <a:lstStyle>
            <a:lvl1pPr marL="136800" indent="-136800">
              <a:lnSpc>
                <a:spcPct val="100000"/>
              </a:lnSpc>
              <a:spcAft>
                <a:spcPts val="0"/>
              </a:spcAft>
              <a:buFont typeface="Arial" charset="0"/>
              <a:buChar char="•"/>
              <a:tabLst/>
              <a:defRPr sz="1200" baseline="0">
                <a:solidFill>
                  <a:schemeClr val="accent2"/>
                </a:solidFill>
                <a:latin typeface="Arial" panose="020B0604020202020204" pitchFamily="34" charset="0"/>
                <a:cs typeface="Arial" panose="020B0604020202020204" pitchFamily="34" charset="0"/>
              </a:defRPr>
            </a:lvl1pPr>
            <a:lvl2pPr marL="2736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2pPr>
            <a:lvl3pPr marL="4104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3pPr>
            <a:lvl4pPr marL="5472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4pPr>
            <a:lvl5pPr marL="6840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5pPr>
          </a:lstStyle>
          <a:p>
            <a:pPr lvl="0"/>
            <a:r>
              <a:rPr lang="en-GB"/>
              <a:t>First level</a:t>
            </a:r>
          </a:p>
          <a:p>
            <a:pPr lvl="1"/>
            <a:r>
              <a:rPr lang="en-GB"/>
              <a:t>Bullet list </a:t>
            </a:r>
          </a:p>
          <a:p>
            <a:pPr lvl="2"/>
            <a:r>
              <a:rPr lang="en-GB"/>
              <a:t>Third level</a:t>
            </a:r>
          </a:p>
          <a:p>
            <a:pPr lvl="3"/>
            <a:r>
              <a:rPr lang="en-GB"/>
              <a:t>Fourth level</a:t>
            </a:r>
          </a:p>
          <a:p>
            <a:pPr lvl="4"/>
            <a:r>
              <a:rPr lang="en-GB"/>
              <a:t>Fifth level</a:t>
            </a:r>
            <a:endParaRPr lang="en-US"/>
          </a:p>
        </p:txBody>
      </p:sp>
      <p:sp>
        <p:nvSpPr>
          <p:cNvPr id="44" name="Text Placeholder 7">
            <a:extLst>
              <a:ext uri="{FF2B5EF4-FFF2-40B4-BE49-F238E27FC236}">
                <a16:creationId xmlns:a16="http://schemas.microsoft.com/office/drawing/2014/main" id="{645199A4-CBD4-487F-8041-BD0E81728C16}"/>
              </a:ext>
            </a:extLst>
          </p:cNvPr>
          <p:cNvSpPr>
            <a:spLocks noGrp="1"/>
          </p:cNvSpPr>
          <p:nvPr>
            <p:ph type="body" sz="quarter" idx="47" hasCustomPrompt="1"/>
          </p:nvPr>
        </p:nvSpPr>
        <p:spPr>
          <a:xfrm>
            <a:off x="9144338" y="3363447"/>
            <a:ext cx="2012530" cy="1573709"/>
          </a:xfrm>
          <a:prstGeom prst="rect">
            <a:avLst/>
          </a:prstGeom>
          <a:noFill/>
        </p:spPr>
        <p:txBody>
          <a:bodyPr>
            <a:noAutofit/>
          </a:bodyPr>
          <a:lstStyle>
            <a:lvl1pPr marL="136800" indent="-136800">
              <a:lnSpc>
                <a:spcPct val="100000"/>
              </a:lnSpc>
              <a:spcAft>
                <a:spcPts val="0"/>
              </a:spcAft>
              <a:buFont typeface="Arial" charset="0"/>
              <a:buChar char="•"/>
              <a:tabLst/>
              <a:defRPr sz="1200" baseline="0">
                <a:solidFill>
                  <a:schemeClr val="accent2"/>
                </a:solidFill>
                <a:latin typeface="Arial" panose="020B0604020202020204" pitchFamily="34" charset="0"/>
                <a:cs typeface="Arial" panose="020B0604020202020204" pitchFamily="34" charset="0"/>
              </a:defRPr>
            </a:lvl1pPr>
            <a:lvl2pPr marL="2736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2pPr>
            <a:lvl3pPr marL="4104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3pPr>
            <a:lvl4pPr marL="5472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4pPr>
            <a:lvl5pPr marL="6840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5pPr>
          </a:lstStyle>
          <a:p>
            <a:pPr lvl="0"/>
            <a:r>
              <a:rPr lang="en-GB"/>
              <a:t>First level</a:t>
            </a:r>
          </a:p>
          <a:p>
            <a:pPr lvl="1"/>
            <a:r>
              <a:rPr lang="en-GB"/>
              <a:t>Bullet list </a:t>
            </a:r>
          </a:p>
          <a:p>
            <a:pPr lvl="2"/>
            <a:r>
              <a:rPr lang="en-GB"/>
              <a:t>Third level</a:t>
            </a:r>
          </a:p>
          <a:p>
            <a:pPr lvl="3"/>
            <a:r>
              <a:rPr lang="en-GB"/>
              <a:t>Fourth level</a:t>
            </a:r>
          </a:p>
          <a:p>
            <a:pPr lvl="4"/>
            <a:r>
              <a:rPr lang="en-GB"/>
              <a:t>Fifth level</a:t>
            </a:r>
            <a:endParaRPr lang="en-US"/>
          </a:p>
        </p:txBody>
      </p:sp>
      <p:sp>
        <p:nvSpPr>
          <p:cNvPr id="42" name="Footer Placeholder 4">
            <a:extLst>
              <a:ext uri="{FF2B5EF4-FFF2-40B4-BE49-F238E27FC236}">
                <a16:creationId xmlns:a16="http://schemas.microsoft.com/office/drawing/2014/main" id="{FCECE7B0-3CE2-402A-B0F7-B7E829400C57}"/>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cxnSp>
        <p:nvCxnSpPr>
          <p:cNvPr id="45" name="Straight Connector 44">
            <a:extLst>
              <a:ext uri="{FF2B5EF4-FFF2-40B4-BE49-F238E27FC236}">
                <a16:creationId xmlns:a16="http://schemas.microsoft.com/office/drawing/2014/main" id="{3B67D2C1-679D-A745-9258-EDBA571830D8}"/>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F36E987B-50DB-8342-96C0-F5E9251933BE}"/>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47" name="Graphic 46">
            <a:extLst>
              <a:ext uri="{FF2B5EF4-FFF2-40B4-BE49-F238E27FC236}">
                <a16:creationId xmlns:a16="http://schemas.microsoft.com/office/drawing/2014/main" id="{7A280820-8356-CE4F-9436-83490AAA3DD0}"/>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34700" y="6448910"/>
            <a:ext cx="849575" cy="228651"/>
          </a:xfrm>
          <a:prstGeom prst="rect">
            <a:avLst/>
          </a:prstGeom>
        </p:spPr>
      </p:pic>
    </p:spTree>
    <p:extLst>
      <p:ext uri="{BB962C8B-B14F-4D97-AF65-F5344CB8AC3E}">
        <p14:creationId xmlns:p14="http://schemas.microsoft.com/office/powerpoint/2010/main" val="310403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background image)">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EFB9AC1C-83A8-E043-BB31-57695BE82562}"/>
              </a:ext>
            </a:extLst>
          </p:cNvPr>
          <p:cNvCxnSpPr/>
          <p:nvPr userDrawn="1"/>
        </p:nvCxnSpPr>
        <p:spPr>
          <a:xfrm>
            <a:off x="0" y="795644"/>
            <a:ext cx="121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4A15FABC-6E77-F94C-97B3-57503007F749}"/>
              </a:ext>
            </a:extLst>
          </p:cNvPr>
          <p:cNvSpPr>
            <a:spLocks noGrp="1"/>
          </p:cNvSpPr>
          <p:nvPr>
            <p:ph type="pic" sz="quarter" idx="15"/>
          </p:nvPr>
        </p:nvSpPr>
        <p:spPr>
          <a:xfrm flipV="1">
            <a:off x="0" y="782844"/>
            <a:ext cx="12192000" cy="25200"/>
          </a:xfrm>
          <a:prstGeom prst="rect">
            <a:avLst/>
          </a:prstGeom>
          <a:solidFill>
            <a:srgbClr val="002B5C"/>
          </a:solidFill>
        </p:spPr>
        <p:txBody>
          <a:bodyPr>
            <a:noAutofit/>
          </a:bodyPr>
          <a:lstStyle>
            <a:lvl1pPr>
              <a:defRPr>
                <a:noFill/>
              </a:defRPr>
            </a:lvl1pPr>
          </a:lstStyle>
          <a:p>
            <a:r>
              <a:rPr lang="en-US"/>
              <a:t>Click icon to add picture</a:t>
            </a:r>
          </a:p>
        </p:txBody>
      </p:sp>
      <p:sp>
        <p:nvSpPr>
          <p:cNvPr id="17" name="Title 1">
            <a:extLst>
              <a:ext uri="{FF2B5EF4-FFF2-40B4-BE49-F238E27FC236}">
                <a16:creationId xmlns:a16="http://schemas.microsoft.com/office/drawing/2014/main" id="{B23FBA03-2B63-1344-BF4F-DE29AB85A539}"/>
              </a:ext>
            </a:extLst>
          </p:cNvPr>
          <p:cNvSpPr>
            <a:spLocks noGrp="1"/>
          </p:cNvSpPr>
          <p:nvPr>
            <p:ph type="ctrTitle"/>
          </p:nvPr>
        </p:nvSpPr>
        <p:spPr>
          <a:xfrm>
            <a:off x="334963" y="795644"/>
            <a:ext cx="11857037" cy="1885417"/>
          </a:xfrm>
          <a:prstGeom prst="rect">
            <a:avLst/>
          </a:prstGeom>
        </p:spPr>
        <p:txBody>
          <a:bodyPr anchor="b">
            <a:noAutofit/>
          </a:bodyPr>
          <a:lstStyle>
            <a:lvl1pPr algn="l">
              <a:lnSpc>
                <a:spcPct val="100000"/>
              </a:lnSpc>
              <a:defRPr sz="3200">
                <a:solidFill>
                  <a:srgbClr val="002B5C"/>
                </a:solidFill>
                <a:latin typeface="Arial" panose="020B0604020202020204" pitchFamily="34" charset="0"/>
                <a:cs typeface="Arial" panose="020B0604020202020204" pitchFamily="34" charset="0"/>
              </a:defRPr>
            </a:lvl1pPr>
          </a:lstStyle>
          <a:p>
            <a:r>
              <a:rPr lang="en-US"/>
              <a:t>Click to edit Master title style</a:t>
            </a:r>
          </a:p>
        </p:txBody>
      </p:sp>
      <p:sp>
        <p:nvSpPr>
          <p:cNvPr id="18" name="Subtitle 2">
            <a:extLst>
              <a:ext uri="{FF2B5EF4-FFF2-40B4-BE49-F238E27FC236}">
                <a16:creationId xmlns:a16="http://schemas.microsoft.com/office/drawing/2014/main" id="{E94A927B-3122-A942-8D70-9D0E8195B687}"/>
              </a:ext>
            </a:extLst>
          </p:cNvPr>
          <p:cNvSpPr>
            <a:spLocks noGrp="1"/>
          </p:cNvSpPr>
          <p:nvPr>
            <p:ph type="subTitle" idx="1"/>
          </p:nvPr>
        </p:nvSpPr>
        <p:spPr>
          <a:xfrm>
            <a:off x="334962" y="2760670"/>
            <a:ext cx="11522075" cy="851588"/>
          </a:xfrm>
          <a:prstGeom prst="rect">
            <a:avLst/>
          </a:prstGeom>
        </p:spPr>
        <p:txBody>
          <a:bodyPr>
            <a:noAutofit/>
          </a:bodyPr>
          <a:lstStyle>
            <a:lvl1pPr marL="0" indent="0" algn="l">
              <a:lnSpc>
                <a:spcPct val="100000"/>
              </a:lnSpc>
              <a:buNone/>
              <a:defRPr sz="2000">
                <a:solidFill>
                  <a:srgbClr val="002B5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Text Placeholder 7">
            <a:extLst>
              <a:ext uri="{FF2B5EF4-FFF2-40B4-BE49-F238E27FC236}">
                <a16:creationId xmlns:a16="http://schemas.microsoft.com/office/drawing/2014/main" id="{A3E6A073-77A6-2F46-83C5-80126EB3B87C}"/>
              </a:ext>
            </a:extLst>
          </p:cNvPr>
          <p:cNvSpPr>
            <a:spLocks noGrp="1"/>
          </p:cNvSpPr>
          <p:nvPr>
            <p:ph type="body" sz="quarter" idx="13" hasCustomPrompt="1"/>
          </p:nvPr>
        </p:nvSpPr>
        <p:spPr>
          <a:xfrm>
            <a:off x="334963" y="3901442"/>
            <a:ext cx="7423534" cy="364384"/>
          </a:xfrm>
          <a:prstGeom prst="rect">
            <a:avLst/>
          </a:prstGeom>
        </p:spPr>
        <p:txBody>
          <a:bodyPr>
            <a:noAutofit/>
          </a:bodyPr>
          <a:lstStyle>
            <a:lvl1pPr marL="0" indent="0">
              <a:lnSpc>
                <a:spcPct val="100000"/>
              </a:lnSpc>
              <a:spcAft>
                <a:spcPts val="0"/>
              </a:spcAft>
              <a:buFontTx/>
              <a:buNone/>
              <a:defRPr sz="1400">
                <a:solidFill>
                  <a:schemeClr val="bg1"/>
                </a:solidFill>
              </a:defRPr>
            </a:lvl1pPr>
            <a:lvl2pPr marL="457200" indent="0">
              <a:lnSpc>
                <a:spcPct val="100000"/>
              </a:lnSpc>
              <a:buFontTx/>
              <a:buNone/>
              <a:defRPr sz="1600">
                <a:solidFill>
                  <a:schemeClr val="bg1"/>
                </a:solidFill>
              </a:defRPr>
            </a:lvl2pPr>
            <a:lvl3pPr marL="914400" indent="0">
              <a:lnSpc>
                <a:spcPct val="100000"/>
              </a:lnSpc>
              <a:buFontTx/>
              <a:buNone/>
              <a:defRPr sz="1600">
                <a:solidFill>
                  <a:schemeClr val="bg1"/>
                </a:solidFill>
              </a:defRPr>
            </a:lvl3pPr>
            <a:lvl4pPr marL="1371600" indent="0">
              <a:lnSpc>
                <a:spcPct val="100000"/>
              </a:lnSpc>
              <a:buFontTx/>
              <a:buNone/>
              <a:defRPr sz="1600">
                <a:solidFill>
                  <a:schemeClr val="bg1"/>
                </a:solidFill>
              </a:defRPr>
            </a:lvl4pPr>
            <a:lvl5pPr marL="1828800" indent="0">
              <a:lnSpc>
                <a:spcPct val="100000"/>
              </a:lnSpc>
              <a:buFontTx/>
              <a:buNone/>
              <a:defRPr sz="1600">
                <a:solidFill>
                  <a:schemeClr val="bg1"/>
                </a:solidFill>
              </a:defRPr>
            </a:lvl5pPr>
          </a:lstStyle>
          <a:p>
            <a:pPr lvl="0"/>
            <a:r>
              <a:rPr lang="en-GB"/>
              <a:t>Enter client name </a:t>
            </a:r>
          </a:p>
          <a:p>
            <a:pPr lvl="0"/>
            <a:br>
              <a:rPr lang="en-GB"/>
            </a:br>
            <a:endParaRPr lang="en-GB"/>
          </a:p>
        </p:txBody>
      </p:sp>
      <p:sp>
        <p:nvSpPr>
          <p:cNvPr id="13" name="Text Placeholder 12">
            <a:extLst>
              <a:ext uri="{FF2B5EF4-FFF2-40B4-BE49-F238E27FC236}">
                <a16:creationId xmlns:a16="http://schemas.microsoft.com/office/drawing/2014/main" id="{168013EE-8734-471A-B25E-A04B532B4A8D}"/>
              </a:ext>
            </a:extLst>
          </p:cNvPr>
          <p:cNvSpPr>
            <a:spLocks noGrp="1"/>
          </p:cNvSpPr>
          <p:nvPr>
            <p:ph type="body" sz="quarter" idx="17" hasCustomPrompt="1"/>
          </p:nvPr>
        </p:nvSpPr>
        <p:spPr>
          <a:xfrm>
            <a:off x="335347" y="4386468"/>
            <a:ext cx="7423150" cy="365125"/>
          </a:xfrm>
          <a:prstGeom prst="rect">
            <a:avLst/>
          </a:prstGeom>
        </p:spPr>
        <p:txBody>
          <a:bodyPr>
            <a:noAutofit/>
          </a:bodyPr>
          <a:lstStyle>
            <a:lvl1pPr marL="0" indent="0">
              <a:buNone/>
              <a:defRPr sz="1400">
                <a:solidFill>
                  <a:schemeClr val="bg1"/>
                </a:solidFill>
              </a:defRPr>
            </a:lvl1pPr>
            <a:lvl2pPr marL="457200" indent="0">
              <a:buNone/>
              <a:defRPr/>
            </a:lvl2pPr>
          </a:lstStyle>
          <a:p>
            <a:pPr lvl="0"/>
            <a:r>
              <a:rPr lang="en-US"/>
              <a:t>Enter doc type </a:t>
            </a:r>
          </a:p>
        </p:txBody>
      </p:sp>
      <p:sp>
        <p:nvSpPr>
          <p:cNvPr id="21" name="Text Placeholder 12">
            <a:extLst>
              <a:ext uri="{FF2B5EF4-FFF2-40B4-BE49-F238E27FC236}">
                <a16:creationId xmlns:a16="http://schemas.microsoft.com/office/drawing/2014/main" id="{E3670A1F-6701-449A-AA7D-B8983193DD3E}"/>
              </a:ext>
            </a:extLst>
          </p:cNvPr>
          <p:cNvSpPr>
            <a:spLocks noGrp="1"/>
          </p:cNvSpPr>
          <p:nvPr>
            <p:ph type="body" sz="quarter" idx="18" hasCustomPrompt="1"/>
          </p:nvPr>
        </p:nvSpPr>
        <p:spPr>
          <a:xfrm>
            <a:off x="335347" y="4869143"/>
            <a:ext cx="7423150" cy="365125"/>
          </a:xfrm>
          <a:prstGeom prst="rect">
            <a:avLst/>
          </a:prstGeom>
        </p:spPr>
        <p:txBody>
          <a:bodyPr>
            <a:noAutofit/>
          </a:bodyPr>
          <a:lstStyle>
            <a:lvl1pPr marL="0" indent="0">
              <a:buNone/>
              <a:defRPr sz="1400">
                <a:solidFill>
                  <a:schemeClr val="bg1"/>
                </a:solidFill>
              </a:defRPr>
            </a:lvl1pPr>
            <a:lvl2pPr marL="457200" indent="0">
              <a:buNone/>
              <a:defRPr/>
            </a:lvl2pPr>
          </a:lstStyle>
          <a:p>
            <a:pPr lvl="0"/>
            <a:r>
              <a:rPr lang="en-US"/>
              <a:t>Enter date </a:t>
            </a:r>
          </a:p>
        </p:txBody>
      </p:sp>
      <p:sp>
        <p:nvSpPr>
          <p:cNvPr id="23" name="Footer Placeholder 4">
            <a:extLst>
              <a:ext uri="{FF2B5EF4-FFF2-40B4-BE49-F238E27FC236}">
                <a16:creationId xmlns:a16="http://schemas.microsoft.com/office/drawing/2014/main" id="{7CCFE6B0-BB23-4A5A-A2AA-28FC6E2EB551}"/>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bg1"/>
                </a:solidFill>
                <a:latin typeface="Arial" panose="020B0604020202020204" pitchFamily="34" charset="0"/>
              </a:defRPr>
            </a:lvl1pPr>
          </a:lstStyle>
          <a:p>
            <a:endParaRPr lang="en-US"/>
          </a:p>
        </p:txBody>
      </p:sp>
      <p:pic>
        <p:nvPicPr>
          <p:cNvPr id="16" name="Graphic 15">
            <a:extLst>
              <a:ext uri="{FF2B5EF4-FFF2-40B4-BE49-F238E27FC236}">
                <a16:creationId xmlns:a16="http://schemas.microsoft.com/office/drawing/2014/main" id="{CB4205BF-9084-6442-B7BF-7AA55471A75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9214" y="227534"/>
            <a:ext cx="1420598" cy="382334"/>
          </a:xfrm>
          <a:prstGeom prst="rect">
            <a:avLst/>
          </a:prstGeom>
        </p:spPr>
      </p:pic>
    </p:spTree>
    <p:extLst>
      <p:ext uri="{BB962C8B-B14F-4D97-AF65-F5344CB8AC3E}">
        <p14:creationId xmlns:p14="http://schemas.microsoft.com/office/powerpoint/2010/main" val="39066111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11"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ur boxe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D9D347-BA49-3741-A37F-170AF1F184BB}"/>
              </a:ext>
            </a:extLst>
          </p:cNvPr>
          <p:cNvSpPr/>
          <p:nvPr userDrawn="1"/>
        </p:nvSpPr>
        <p:spPr>
          <a:xfrm>
            <a:off x="460223" y="1137729"/>
            <a:ext cx="5546123" cy="2426328"/>
          </a:xfrm>
          <a:prstGeom prst="rect">
            <a:avLst/>
          </a:prstGeom>
          <a:noFill/>
          <a:ln>
            <a:solidFill>
              <a:srgbClr val="002B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6" name="Content Placeholder 13">
            <a:extLst>
              <a:ext uri="{FF2B5EF4-FFF2-40B4-BE49-F238E27FC236}">
                <a16:creationId xmlns:a16="http://schemas.microsoft.com/office/drawing/2014/main" id="{C50569DD-2B32-B94E-AF14-8D18634A45A2}"/>
              </a:ext>
            </a:extLst>
          </p:cNvPr>
          <p:cNvSpPr>
            <a:spLocks noGrp="1"/>
          </p:cNvSpPr>
          <p:nvPr>
            <p:ph sz="quarter" idx="17"/>
          </p:nvPr>
        </p:nvSpPr>
        <p:spPr>
          <a:xfrm>
            <a:off x="529876" y="1186895"/>
            <a:ext cx="5370804" cy="342899"/>
          </a:xfrm>
          <a:prstGeom prst="rect">
            <a:avLst/>
          </a:prstGeom>
        </p:spPr>
        <p:txBody>
          <a:bodyPr>
            <a:noAutofit/>
          </a:bodyPr>
          <a:lstStyle>
            <a:lvl1pPr marL="0" indent="0">
              <a:buFontTx/>
              <a:buNone/>
              <a:defRPr sz="1400">
                <a:solidFill>
                  <a:srgbClr val="002B5C"/>
                </a:solidFill>
              </a:defRPr>
            </a:lvl1pPr>
          </a:lstStyle>
          <a:p>
            <a:pPr lvl="0"/>
            <a:r>
              <a:rPr lang="en-US"/>
              <a:t>Click to edit Master text styles</a:t>
            </a:r>
          </a:p>
        </p:txBody>
      </p:sp>
      <p:sp>
        <p:nvSpPr>
          <p:cNvPr id="27" name="Content Placeholder 14">
            <a:extLst>
              <a:ext uri="{FF2B5EF4-FFF2-40B4-BE49-F238E27FC236}">
                <a16:creationId xmlns:a16="http://schemas.microsoft.com/office/drawing/2014/main" id="{3AC700FB-0A28-D349-B970-79572782EDFF}"/>
              </a:ext>
            </a:extLst>
          </p:cNvPr>
          <p:cNvSpPr>
            <a:spLocks noGrp="1"/>
          </p:cNvSpPr>
          <p:nvPr>
            <p:ph sz="quarter" idx="18"/>
          </p:nvPr>
        </p:nvSpPr>
        <p:spPr>
          <a:xfrm>
            <a:off x="6253674" y="1195361"/>
            <a:ext cx="5370804" cy="334433"/>
          </a:xfrm>
          <a:prstGeom prst="rect">
            <a:avLst/>
          </a:prstGeom>
        </p:spPr>
        <p:txBody>
          <a:bodyPr>
            <a:noAutofit/>
          </a:bodyPr>
          <a:lstStyle>
            <a:lvl1pPr marL="0" indent="0">
              <a:buFontTx/>
              <a:buNone/>
              <a:defRPr sz="1400">
                <a:solidFill>
                  <a:srgbClr val="002B5C"/>
                </a:solidFill>
              </a:defRPr>
            </a:lvl1pPr>
          </a:lstStyle>
          <a:p>
            <a:pPr lvl="0"/>
            <a:r>
              <a:rPr lang="en-US"/>
              <a:t>Click to edit Master text styles</a:t>
            </a:r>
          </a:p>
        </p:txBody>
      </p:sp>
      <p:sp>
        <p:nvSpPr>
          <p:cNvPr id="28" name="Content Placeholder 15">
            <a:extLst>
              <a:ext uri="{FF2B5EF4-FFF2-40B4-BE49-F238E27FC236}">
                <a16:creationId xmlns:a16="http://schemas.microsoft.com/office/drawing/2014/main" id="{85A24230-FDA6-EB41-8D00-5F4130278032}"/>
              </a:ext>
            </a:extLst>
          </p:cNvPr>
          <p:cNvSpPr>
            <a:spLocks noGrp="1"/>
          </p:cNvSpPr>
          <p:nvPr>
            <p:ph sz="quarter" idx="19"/>
          </p:nvPr>
        </p:nvSpPr>
        <p:spPr>
          <a:xfrm>
            <a:off x="529874" y="3700448"/>
            <a:ext cx="5370804" cy="321616"/>
          </a:xfrm>
          <a:prstGeom prst="rect">
            <a:avLst/>
          </a:prstGeom>
        </p:spPr>
        <p:txBody>
          <a:bodyPr>
            <a:noAutofit/>
          </a:bodyPr>
          <a:lstStyle>
            <a:lvl1pPr marL="0" indent="0">
              <a:buFontTx/>
              <a:buNone/>
              <a:defRPr sz="1400">
                <a:solidFill>
                  <a:srgbClr val="002B5C"/>
                </a:solidFill>
              </a:defRPr>
            </a:lvl1pPr>
          </a:lstStyle>
          <a:p>
            <a:pPr lvl="0"/>
            <a:r>
              <a:rPr lang="en-US"/>
              <a:t>Click to edit Master text styles</a:t>
            </a:r>
          </a:p>
        </p:txBody>
      </p:sp>
      <p:sp>
        <p:nvSpPr>
          <p:cNvPr id="29" name="Content Placeholder 16">
            <a:extLst>
              <a:ext uri="{FF2B5EF4-FFF2-40B4-BE49-F238E27FC236}">
                <a16:creationId xmlns:a16="http://schemas.microsoft.com/office/drawing/2014/main" id="{8F8DC8A6-BA10-FA43-9162-32F701E73814}"/>
              </a:ext>
            </a:extLst>
          </p:cNvPr>
          <p:cNvSpPr>
            <a:spLocks noGrp="1"/>
          </p:cNvSpPr>
          <p:nvPr>
            <p:ph sz="quarter" idx="20"/>
          </p:nvPr>
        </p:nvSpPr>
        <p:spPr>
          <a:xfrm>
            <a:off x="6253674" y="3700448"/>
            <a:ext cx="5370804" cy="321616"/>
          </a:xfrm>
          <a:prstGeom prst="rect">
            <a:avLst/>
          </a:prstGeom>
        </p:spPr>
        <p:txBody>
          <a:bodyPr>
            <a:noAutofit/>
          </a:bodyPr>
          <a:lstStyle>
            <a:lvl1pPr marL="0" indent="0">
              <a:buFontTx/>
              <a:buNone/>
              <a:defRPr sz="1400">
                <a:solidFill>
                  <a:srgbClr val="002B5C"/>
                </a:solidFill>
              </a:defRPr>
            </a:lvl1pPr>
          </a:lstStyle>
          <a:p>
            <a:pPr lvl="0"/>
            <a:r>
              <a:rPr lang="en-US"/>
              <a:t>Click to edit Master text styles</a:t>
            </a:r>
          </a:p>
        </p:txBody>
      </p:sp>
      <p:sp>
        <p:nvSpPr>
          <p:cNvPr id="30" name="Content Placeholder 17">
            <a:extLst>
              <a:ext uri="{FF2B5EF4-FFF2-40B4-BE49-F238E27FC236}">
                <a16:creationId xmlns:a16="http://schemas.microsoft.com/office/drawing/2014/main" id="{D2841B37-1EEB-9E40-A1E2-C3709D9D9C90}"/>
              </a:ext>
            </a:extLst>
          </p:cNvPr>
          <p:cNvSpPr>
            <a:spLocks noGrp="1"/>
          </p:cNvSpPr>
          <p:nvPr>
            <p:ph sz="quarter" idx="21"/>
          </p:nvPr>
        </p:nvSpPr>
        <p:spPr>
          <a:xfrm>
            <a:off x="529874" y="1618694"/>
            <a:ext cx="5370804" cy="1883833"/>
          </a:xfrm>
          <a:prstGeom prst="rect">
            <a:avLst/>
          </a:prstGeom>
        </p:spPr>
        <p:txBody>
          <a:bodyPr>
            <a:noAutofit/>
          </a:bodyPr>
          <a:lstStyle>
            <a:lvl1pPr marL="228600" indent="-228600">
              <a:lnSpc>
                <a:spcPct val="100000"/>
              </a:lnSpc>
              <a:spcAft>
                <a:spcPts val="0"/>
              </a:spcAft>
              <a:buFont typeface="Arial" panose="020B0604020202020204" pitchFamily="34" charset="0"/>
              <a:buChar char="•"/>
              <a:defRPr sz="1200">
                <a:solidFill>
                  <a:schemeClr val="accent2"/>
                </a:solidFill>
              </a:defRPr>
            </a:lvl1pPr>
          </a:lstStyle>
          <a:p>
            <a:pPr lvl="0"/>
            <a:r>
              <a:rPr lang="en-US"/>
              <a:t>Click to edit Master text styles</a:t>
            </a:r>
          </a:p>
        </p:txBody>
      </p:sp>
      <p:sp>
        <p:nvSpPr>
          <p:cNvPr id="31" name="Content Placeholder 18">
            <a:extLst>
              <a:ext uri="{FF2B5EF4-FFF2-40B4-BE49-F238E27FC236}">
                <a16:creationId xmlns:a16="http://schemas.microsoft.com/office/drawing/2014/main" id="{A584CD71-2F5C-6748-83C9-5F2EFC91860D}"/>
              </a:ext>
            </a:extLst>
          </p:cNvPr>
          <p:cNvSpPr>
            <a:spLocks noGrp="1"/>
          </p:cNvSpPr>
          <p:nvPr>
            <p:ph sz="quarter" idx="22"/>
          </p:nvPr>
        </p:nvSpPr>
        <p:spPr>
          <a:xfrm>
            <a:off x="6253674" y="1627219"/>
            <a:ext cx="5370804" cy="1883833"/>
          </a:xfrm>
          <a:prstGeom prst="rect">
            <a:avLst/>
          </a:prstGeom>
        </p:spPr>
        <p:txBody>
          <a:bodyPr>
            <a:noAutofit/>
          </a:bodyPr>
          <a:lstStyle>
            <a:lvl1pPr marL="228600" indent="-228600">
              <a:lnSpc>
                <a:spcPct val="100000"/>
              </a:lnSpc>
              <a:spcAft>
                <a:spcPts val="0"/>
              </a:spcAft>
              <a:buFont typeface="Arial" panose="020B0604020202020204" pitchFamily="34" charset="0"/>
              <a:buChar char="•"/>
              <a:defRPr sz="1200">
                <a:solidFill>
                  <a:schemeClr val="accent2"/>
                </a:solidFill>
              </a:defRPr>
            </a:lvl1pPr>
          </a:lstStyle>
          <a:p>
            <a:pPr lvl="0"/>
            <a:r>
              <a:rPr lang="en-US"/>
              <a:t>Click to edit Master text styles</a:t>
            </a:r>
          </a:p>
        </p:txBody>
      </p:sp>
      <p:sp>
        <p:nvSpPr>
          <p:cNvPr id="32" name="Content Placeholder 19">
            <a:extLst>
              <a:ext uri="{FF2B5EF4-FFF2-40B4-BE49-F238E27FC236}">
                <a16:creationId xmlns:a16="http://schemas.microsoft.com/office/drawing/2014/main" id="{FB06A3DD-82AF-8F49-B02E-F2482271D448}"/>
              </a:ext>
            </a:extLst>
          </p:cNvPr>
          <p:cNvSpPr>
            <a:spLocks noGrp="1"/>
          </p:cNvSpPr>
          <p:nvPr>
            <p:ph sz="quarter" idx="23"/>
          </p:nvPr>
        </p:nvSpPr>
        <p:spPr>
          <a:xfrm>
            <a:off x="529874" y="4125839"/>
            <a:ext cx="5370804" cy="1883833"/>
          </a:xfrm>
          <a:prstGeom prst="rect">
            <a:avLst/>
          </a:prstGeom>
        </p:spPr>
        <p:txBody>
          <a:bodyPr>
            <a:noAutofit/>
          </a:bodyPr>
          <a:lstStyle>
            <a:lvl1pPr marL="228600" indent="-228600">
              <a:lnSpc>
                <a:spcPct val="100000"/>
              </a:lnSpc>
              <a:spcAft>
                <a:spcPts val="0"/>
              </a:spcAft>
              <a:buFont typeface="Arial" panose="020B0604020202020204" pitchFamily="34" charset="0"/>
              <a:buChar char="•"/>
              <a:defRPr sz="1200">
                <a:solidFill>
                  <a:schemeClr val="accent2"/>
                </a:solidFill>
              </a:defRPr>
            </a:lvl1pPr>
          </a:lstStyle>
          <a:p>
            <a:pPr lvl="0"/>
            <a:r>
              <a:rPr lang="en-US"/>
              <a:t>Click to edit Master text styles</a:t>
            </a:r>
          </a:p>
        </p:txBody>
      </p:sp>
      <p:sp>
        <p:nvSpPr>
          <p:cNvPr id="33" name="Content Placeholder 20">
            <a:extLst>
              <a:ext uri="{FF2B5EF4-FFF2-40B4-BE49-F238E27FC236}">
                <a16:creationId xmlns:a16="http://schemas.microsoft.com/office/drawing/2014/main" id="{72FE1DC0-E20C-8C47-9144-00AD943B4F3A}"/>
              </a:ext>
            </a:extLst>
          </p:cNvPr>
          <p:cNvSpPr>
            <a:spLocks noGrp="1"/>
          </p:cNvSpPr>
          <p:nvPr>
            <p:ph sz="quarter" idx="24"/>
          </p:nvPr>
        </p:nvSpPr>
        <p:spPr>
          <a:xfrm>
            <a:off x="6253673" y="4125839"/>
            <a:ext cx="5370804" cy="1883833"/>
          </a:xfrm>
          <a:prstGeom prst="rect">
            <a:avLst/>
          </a:prstGeom>
        </p:spPr>
        <p:txBody>
          <a:bodyPr>
            <a:noAutofit/>
          </a:bodyPr>
          <a:lstStyle>
            <a:lvl1pPr marL="228600" indent="-228600">
              <a:lnSpc>
                <a:spcPct val="100000"/>
              </a:lnSpc>
              <a:spcAft>
                <a:spcPts val="0"/>
              </a:spcAft>
              <a:buFont typeface="Arial" panose="020B0604020202020204" pitchFamily="34" charset="0"/>
              <a:buChar char="•"/>
              <a:defRPr sz="1200">
                <a:solidFill>
                  <a:schemeClr val="accent2"/>
                </a:solidFill>
              </a:defRPr>
            </a:lvl1pPr>
          </a:lstStyle>
          <a:p>
            <a:pPr lvl="0"/>
            <a:r>
              <a:rPr lang="en-US"/>
              <a:t>Click to edit Master text styles</a:t>
            </a:r>
          </a:p>
        </p:txBody>
      </p:sp>
      <p:sp>
        <p:nvSpPr>
          <p:cNvPr id="34" name="Rectangle 33">
            <a:extLst>
              <a:ext uri="{FF2B5EF4-FFF2-40B4-BE49-F238E27FC236}">
                <a16:creationId xmlns:a16="http://schemas.microsoft.com/office/drawing/2014/main" id="{4161400B-F985-8E49-8A46-9C25FAA9AEF6}"/>
              </a:ext>
            </a:extLst>
          </p:cNvPr>
          <p:cNvSpPr/>
          <p:nvPr userDrawn="1"/>
        </p:nvSpPr>
        <p:spPr>
          <a:xfrm>
            <a:off x="6172485" y="1137729"/>
            <a:ext cx="5546123" cy="2426328"/>
          </a:xfrm>
          <a:prstGeom prst="rect">
            <a:avLst/>
          </a:prstGeom>
          <a:noFill/>
          <a:ln>
            <a:solidFill>
              <a:srgbClr val="002B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5" name="Rectangle 34">
            <a:extLst>
              <a:ext uri="{FF2B5EF4-FFF2-40B4-BE49-F238E27FC236}">
                <a16:creationId xmlns:a16="http://schemas.microsoft.com/office/drawing/2014/main" id="{36BE9C79-AF41-3F40-BDD5-D73E17D80669}"/>
              </a:ext>
            </a:extLst>
          </p:cNvPr>
          <p:cNvSpPr/>
          <p:nvPr userDrawn="1"/>
        </p:nvSpPr>
        <p:spPr>
          <a:xfrm>
            <a:off x="460223" y="3657240"/>
            <a:ext cx="5546123" cy="2426328"/>
          </a:xfrm>
          <a:prstGeom prst="rect">
            <a:avLst/>
          </a:prstGeom>
          <a:noFill/>
          <a:ln>
            <a:solidFill>
              <a:srgbClr val="002B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6" name="Rectangle 35">
            <a:extLst>
              <a:ext uri="{FF2B5EF4-FFF2-40B4-BE49-F238E27FC236}">
                <a16:creationId xmlns:a16="http://schemas.microsoft.com/office/drawing/2014/main" id="{ED689E76-2458-F242-87FB-E3D4739A674C}"/>
              </a:ext>
            </a:extLst>
          </p:cNvPr>
          <p:cNvSpPr/>
          <p:nvPr userDrawn="1"/>
        </p:nvSpPr>
        <p:spPr>
          <a:xfrm>
            <a:off x="6172485" y="3657240"/>
            <a:ext cx="5546123" cy="2426328"/>
          </a:xfrm>
          <a:prstGeom prst="rect">
            <a:avLst/>
          </a:prstGeom>
          <a:noFill/>
          <a:ln>
            <a:solidFill>
              <a:srgbClr val="002B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8" name="Title Placeholder 1">
            <a:extLst>
              <a:ext uri="{FF2B5EF4-FFF2-40B4-BE49-F238E27FC236}">
                <a16:creationId xmlns:a16="http://schemas.microsoft.com/office/drawing/2014/main" id="{DF15F698-329A-3342-A4DE-A1F83D19A6F7}"/>
              </a:ext>
            </a:extLst>
          </p:cNvPr>
          <p:cNvSpPr>
            <a:spLocks noGrp="1"/>
          </p:cNvSpPr>
          <p:nvPr>
            <p:ph type="title"/>
          </p:nvPr>
        </p:nvSpPr>
        <p:spPr>
          <a:xfrm>
            <a:off x="334963" y="260350"/>
            <a:ext cx="11522075" cy="755650"/>
          </a:xfrm>
          <a:prstGeom prst="rect">
            <a:avLst/>
          </a:prstGeom>
        </p:spPr>
        <p:txBody>
          <a:bodyPr vert="horz" lIns="91440" tIns="45720" rIns="91440" bIns="45720" rtlCol="0" anchor="ctr">
            <a:noAutofit/>
          </a:bodyPr>
          <a:lstStyle>
            <a:lvl1pPr>
              <a:defRPr>
                <a:solidFill>
                  <a:srgbClr val="002B5C"/>
                </a:solidFill>
              </a:defRPr>
            </a:lvl1pPr>
          </a:lstStyle>
          <a:p>
            <a:r>
              <a:rPr lang="en-US"/>
              <a:t>Click to edit Master title style</a:t>
            </a:r>
          </a:p>
        </p:txBody>
      </p:sp>
      <p:pic>
        <p:nvPicPr>
          <p:cNvPr id="37" name="Picture 36">
            <a:extLst>
              <a:ext uri="{FF2B5EF4-FFF2-40B4-BE49-F238E27FC236}">
                <a16:creationId xmlns:a16="http://schemas.microsoft.com/office/drawing/2014/main" id="{214DE4D3-0588-0944-B522-55B19EC056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0241" y="6495929"/>
            <a:ext cx="1282701" cy="149467"/>
          </a:xfrm>
          <a:prstGeom prst="rect">
            <a:avLst/>
          </a:prstGeom>
        </p:spPr>
      </p:pic>
      <p:sp>
        <p:nvSpPr>
          <p:cNvPr id="39" name="Footer Placeholder 4">
            <a:extLst>
              <a:ext uri="{FF2B5EF4-FFF2-40B4-BE49-F238E27FC236}">
                <a16:creationId xmlns:a16="http://schemas.microsoft.com/office/drawing/2014/main" id="{00C6D475-4249-47E9-A1CA-9819A3845413}"/>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cxnSp>
        <p:nvCxnSpPr>
          <p:cNvPr id="22" name="Straight Connector 21">
            <a:extLst>
              <a:ext uri="{FF2B5EF4-FFF2-40B4-BE49-F238E27FC236}">
                <a16:creationId xmlns:a16="http://schemas.microsoft.com/office/drawing/2014/main" id="{569D3F13-816E-F745-B70B-63A67917DCA8}"/>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9F245C0-7DEF-F740-8A86-559FB9037D27}"/>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24" name="Graphic 23">
            <a:extLst>
              <a:ext uri="{FF2B5EF4-FFF2-40B4-BE49-F238E27FC236}">
                <a16:creationId xmlns:a16="http://schemas.microsoft.com/office/drawing/2014/main" id="{614901A9-1289-AC4F-A1A4-D7D87F3151A8}"/>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4700" y="6448910"/>
            <a:ext cx="849575" cy="228651"/>
          </a:xfrm>
          <a:prstGeom prst="rect">
            <a:avLst/>
          </a:prstGeom>
        </p:spPr>
      </p:pic>
    </p:spTree>
    <p:extLst>
      <p:ext uri="{BB962C8B-B14F-4D97-AF65-F5344CB8AC3E}">
        <p14:creationId xmlns:p14="http://schemas.microsoft.com/office/powerpoint/2010/main" val="20007092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boxes blue">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D689E76-2458-F242-87FB-E3D4739A674C}"/>
              </a:ext>
            </a:extLst>
          </p:cNvPr>
          <p:cNvSpPr/>
          <p:nvPr userDrawn="1"/>
        </p:nvSpPr>
        <p:spPr>
          <a:xfrm>
            <a:off x="6172485" y="3657240"/>
            <a:ext cx="5546123" cy="2426328"/>
          </a:xfrm>
          <a:prstGeom prst="rect">
            <a:avLst/>
          </a:prstGeom>
          <a:solidFill>
            <a:schemeClr val="tx2"/>
          </a:solidFill>
          <a:ln>
            <a:solidFill>
              <a:srgbClr val="002B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4" name="Rectangle 33">
            <a:extLst>
              <a:ext uri="{FF2B5EF4-FFF2-40B4-BE49-F238E27FC236}">
                <a16:creationId xmlns:a16="http://schemas.microsoft.com/office/drawing/2014/main" id="{4161400B-F985-8E49-8A46-9C25FAA9AEF6}"/>
              </a:ext>
            </a:extLst>
          </p:cNvPr>
          <p:cNvSpPr/>
          <p:nvPr userDrawn="1"/>
        </p:nvSpPr>
        <p:spPr>
          <a:xfrm>
            <a:off x="6172485" y="1137729"/>
            <a:ext cx="5546123" cy="2426328"/>
          </a:xfrm>
          <a:prstGeom prst="rect">
            <a:avLst/>
          </a:prstGeom>
          <a:solidFill>
            <a:schemeClr val="tx2"/>
          </a:solidFill>
          <a:ln>
            <a:solidFill>
              <a:srgbClr val="002B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5" name="Rectangle 34">
            <a:extLst>
              <a:ext uri="{FF2B5EF4-FFF2-40B4-BE49-F238E27FC236}">
                <a16:creationId xmlns:a16="http://schemas.microsoft.com/office/drawing/2014/main" id="{36BE9C79-AF41-3F40-BDD5-D73E17D80669}"/>
              </a:ext>
            </a:extLst>
          </p:cNvPr>
          <p:cNvSpPr/>
          <p:nvPr userDrawn="1"/>
        </p:nvSpPr>
        <p:spPr>
          <a:xfrm>
            <a:off x="460223" y="3657240"/>
            <a:ext cx="5546123" cy="2426328"/>
          </a:xfrm>
          <a:prstGeom prst="rect">
            <a:avLst/>
          </a:prstGeom>
          <a:solidFill>
            <a:schemeClr val="tx2"/>
          </a:solidFill>
          <a:ln>
            <a:solidFill>
              <a:srgbClr val="002B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Rectangle 5">
            <a:extLst>
              <a:ext uri="{FF2B5EF4-FFF2-40B4-BE49-F238E27FC236}">
                <a16:creationId xmlns:a16="http://schemas.microsoft.com/office/drawing/2014/main" id="{CDD9D347-BA49-3741-A37F-170AF1F184BB}"/>
              </a:ext>
            </a:extLst>
          </p:cNvPr>
          <p:cNvSpPr/>
          <p:nvPr userDrawn="1"/>
        </p:nvSpPr>
        <p:spPr>
          <a:xfrm>
            <a:off x="460223" y="1137729"/>
            <a:ext cx="5546123" cy="2426328"/>
          </a:xfrm>
          <a:prstGeom prst="rect">
            <a:avLst/>
          </a:prstGeom>
          <a:solidFill>
            <a:schemeClr val="tx2"/>
          </a:solidFill>
          <a:ln>
            <a:solidFill>
              <a:srgbClr val="002B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6" name="Content Placeholder 13">
            <a:extLst>
              <a:ext uri="{FF2B5EF4-FFF2-40B4-BE49-F238E27FC236}">
                <a16:creationId xmlns:a16="http://schemas.microsoft.com/office/drawing/2014/main" id="{C50569DD-2B32-B94E-AF14-8D18634A45A2}"/>
              </a:ext>
            </a:extLst>
          </p:cNvPr>
          <p:cNvSpPr>
            <a:spLocks noGrp="1"/>
          </p:cNvSpPr>
          <p:nvPr>
            <p:ph sz="quarter" idx="17"/>
          </p:nvPr>
        </p:nvSpPr>
        <p:spPr>
          <a:xfrm>
            <a:off x="529876" y="1186895"/>
            <a:ext cx="5370804" cy="342899"/>
          </a:xfrm>
          <a:prstGeom prst="rect">
            <a:avLst/>
          </a:prstGeom>
        </p:spPr>
        <p:txBody>
          <a:bodyPr>
            <a:noAutofit/>
          </a:bodyPr>
          <a:lstStyle>
            <a:lvl1pPr marL="0" indent="0">
              <a:buFontTx/>
              <a:buNone/>
              <a:defRPr sz="1400">
                <a:solidFill>
                  <a:schemeClr val="bg1"/>
                </a:solidFill>
              </a:defRPr>
            </a:lvl1pPr>
          </a:lstStyle>
          <a:p>
            <a:pPr lvl="0"/>
            <a:r>
              <a:rPr lang="en-US"/>
              <a:t>Click to edit Master text styles</a:t>
            </a:r>
          </a:p>
        </p:txBody>
      </p:sp>
      <p:sp>
        <p:nvSpPr>
          <p:cNvPr id="27" name="Content Placeholder 14">
            <a:extLst>
              <a:ext uri="{FF2B5EF4-FFF2-40B4-BE49-F238E27FC236}">
                <a16:creationId xmlns:a16="http://schemas.microsoft.com/office/drawing/2014/main" id="{3AC700FB-0A28-D349-B970-79572782EDFF}"/>
              </a:ext>
            </a:extLst>
          </p:cNvPr>
          <p:cNvSpPr>
            <a:spLocks noGrp="1"/>
          </p:cNvSpPr>
          <p:nvPr>
            <p:ph sz="quarter" idx="18"/>
          </p:nvPr>
        </p:nvSpPr>
        <p:spPr>
          <a:xfrm>
            <a:off x="6253674" y="1195361"/>
            <a:ext cx="5370804" cy="334433"/>
          </a:xfrm>
          <a:prstGeom prst="rect">
            <a:avLst/>
          </a:prstGeom>
        </p:spPr>
        <p:txBody>
          <a:bodyPr>
            <a:noAutofit/>
          </a:bodyPr>
          <a:lstStyle>
            <a:lvl1pPr marL="0" indent="0">
              <a:buFontTx/>
              <a:buNone/>
              <a:defRPr sz="1400">
                <a:solidFill>
                  <a:schemeClr val="bg1"/>
                </a:solidFill>
              </a:defRPr>
            </a:lvl1pPr>
          </a:lstStyle>
          <a:p>
            <a:pPr lvl="0"/>
            <a:r>
              <a:rPr lang="en-US"/>
              <a:t>Click to edit Master text styles</a:t>
            </a:r>
          </a:p>
        </p:txBody>
      </p:sp>
      <p:sp>
        <p:nvSpPr>
          <p:cNvPr id="28" name="Content Placeholder 15">
            <a:extLst>
              <a:ext uri="{FF2B5EF4-FFF2-40B4-BE49-F238E27FC236}">
                <a16:creationId xmlns:a16="http://schemas.microsoft.com/office/drawing/2014/main" id="{85A24230-FDA6-EB41-8D00-5F4130278032}"/>
              </a:ext>
            </a:extLst>
          </p:cNvPr>
          <p:cNvSpPr>
            <a:spLocks noGrp="1"/>
          </p:cNvSpPr>
          <p:nvPr>
            <p:ph sz="quarter" idx="19"/>
          </p:nvPr>
        </p:nvSpPr>
        <p:spPr>
          <a:xfrm>
            <a:off x="529874" y="3700448"/>
            <a:ext cx="5370804" cy="321616"/>
          </a:xfrm>
          <a:prstGeom prst="rect">
            <a:avLst/>
          </a:prstGeom>
        </p:spPr>
        <p:txBody>
          <a:bodyPr>
            <a:noAutofit/>
          </a:bodyPr>
          <a:lstStyle>
            <a:lvl1pPr marL="0" indent="0">
              <a:buFontTx/>
              <a:buNone/>
              <a:defRPr sz="1400">
                <a:solidFill>
                  <a:schemeClr val="bg1"/>
                </a:solidFill>
              </a:defRPr>
            </a:lvl1pPr>
          </a:lstStyle>
          <a:p>
            <a:pPr lvl="0"/>
            <a:r>
              <a:rPr lang="en-US"/>
              <a:t>Click to edit Master text styles</a:t>
            </a:r>
          </a:p>
        </p:txBody>
      </p:sp>
      <p:sp>
        <p:nvSpPr>
          <p:cNvPr id="29" name="Content Placeholder 16">
            <a:extLst>
              <a:ext uri="{FF2B5EF4-FFF2-40B4-BE49-F238E27FC236}">
                <a16:creationId xmlns:a16="http://schemas.microsoft.com/office/drawing/2014/main" id="{8F8DC8A6-BA10-FA43-9162-32F701E73814}"/>
              </a:ext>
            </a:extLst>
          </p:cNvPr>
          <p:cNvSpPr>
            <a:spLocks noGrp="1"/>
          </p:cNvSpPr>
          <p:nvPr>
            <p:ph sz="quarter" idx="20"/>
          </p:nvPr>
        </p:nvSpPr>
        <p:spPr>
          <a:xfrm>
            <a:off x="6253674" y="3700448"/>
            <a:ext cx="5370804" cy="321616"/>
          </a:xfrm>
          <a:prstGeom prst="rect">
            <a:avLst/>
          </a:prstGeom>
        </p:spPr>
        <p:txBody>
          <a:bodyPr>
            <a:noAutofit/>
          </a:bodyPr>
          <a:lstStyle>
            <a:lvl1pPr marL="0" indent="0">
              <a:buFontTx/>
              <a:buNone/>
              <a:defRPr sz="1400">
                <a:solidFill>
                  <a:schemeClr val="bg1"/>
                </a:solidFill>
              </a:defRPr>
            </a:lvl1pPr>
          </a:lstStyle>
          <a:p>
            <a:pPr lvl="0"/>
            <a:r>
              <a:rPr lang="en-US"/>
              <a:t>Click to edit Master text styles</a:t>
            </a:r>
          </a:p>
        </p:txBody>
      </p:sp>
      <p:sp>
        <p:nvSpPr>
          <p:cNvPr id="30" name="Content Placeholder 17">
            <a:extLst>
              <a:ext uri="{FF2B5EF4-FFF2-40B4-BE49-F238E27FC236}">
                <a16:creationId xmlns:a16="http://schemas.microsoft.com/office/drawing/2014/main" id="{D2841B37-1EEB-9E40-A1E2-C3709D9D9C90}"/>
              </a:ext>
            </a:extLst>
          </p:cNvPr>
          <p:cNvSpPr>
            <a:spLocks noGrp="1"/>
          </p:cNvSpPr>
          <p:nvPr>
            <p:ph sz="quarter" idx="21"/>
          </p:nvPr>
        </p:nvSpPr>
        <p:spPr>
          <a:xfrm>
            <a:off x="529874" y="1618694"/>
            <a:ext cx="5370804" cy="1883833"/>
          </a:xfrm>
          <a:prstGeom prst="rect">
            <a:avLst/>
          </a:prstGeom>
        </p:spPr>
        <p:txBody>
          <a:bodyPr>
            <a:noAutofit/>
          </a:bodyPr>
          <a:lstStyle>
            <a:lvl1pPr marL="228600" indent="-228600">
              <a:lnSpc>
                <a:spcPct val="100000"/>
              </a:lnSpc>
              <a:spcAft>
                <a:spcPts val="0"/>
              </a:spcAft>
              <a:buFont typeface="Arial" panose="020B0604020202020204" pitchFamily="34" charset="0"/>
              <a:buChar char="•"/>
              <a:defRPr sz="1200">
                <a:solidFill>
                  <a:schemeClr val="bg1"/>
                </a:solidFill>
              </a:defRPr>
            </a:lvl1pPr>
          </a:lstStyle>
          <a:p>
            <a:pPr lvl="0"/>
            <a:r>
              <a:rPr lang="en-US"/>
              <a:t>Click to edit Master text styles</a:t>
            </a:r>
          </a:p>
        </p:txBody>
      </p:sp>
      <p:sp>
        <p:nvSpPr>
          <p:cNvPr id="31" name="Content Placeholder 18">
            <a:extLst>
              <a:ext uri="{FF2B5EF4-FFF2-40B4-BE49-F238E27FC236}">
                <a16:creationId xmlns:a16="http://schemas.microsoft.com/office/drawing/2014/main" id="{A584CD71-2F5C-6748-83C9-5F2EFC91860D}"/>
              </a:ext>
            </a:extLst>
          </p:cNvPr>
          <p:cNvSpPr>
            <a:spLocks noGrp="1"/>
          </p:cNvSpPr>
          <p:nvPr>
            <p:ph sz="quarter" idx="22"/>
          </p:nvPr>
        </p:nvSpPr>
        <p:spPr>
          <a:xfrm>
            <a:off x="6253674" y="1627219"/>
            <a:ext cx="5370804" cy="1883833"/>
          </a:xfrm>
          <a:prstGeom prst="rect">
            <a:avLst/>
          </a:prstGeom>
        </p:spPr>
        <p:txBody>
          <a:bodyPr>
            <a:noAutofit/>
          </a:bodyPr>
          <a:lstStyle>
            <a:lvl1pPr marL="228600" indent="-228600">
              <a:lnSpc>
                <a:spcPct val="100000"/>
              </a:lnSpc>
              <a:spcAft>
                <a:spcPts val="0"/>
              </a:spcAft>
              <a:buFont typeface="Arial" panose="020B0604020202020204" pitchFamily="34" charset="0"/>
              <a:buChar char="•"/>
              <a:defRPr sz="1200">
                <a:solidFill>
                  <a:schemeClr val="bg1"/>
                </a:solidFill>
              </a:defRPr>
            </a:lvl1pPr>
          </a:lstStyle>
          <a:p>
            <a:pPr lvl="0"/>
            <a:r>
              <a:rPr lang="en-US"/>
              <a:t>Click to edit Master text styles</a:t>
            </a:r>
          </a:p>
        </p:txBody>
      </p:sp>
      <p:sp>
        <p:nvSpPr>
          <p:cNvPr id="32" name="Content Placeholder 19">
            <a:extLst>
              <a:ext uri="{FF2B5EF4-FFF2-40B4-BE49-F238E27FC236}">
                <a16:creationId xmlns:a16="http://schemas.microsoft.com/office/drawing/2014/main" id="{FB06A3DD-82AF-8F49-B02E-F2482271D448}"/>
              </a:ext>
            </a:extLst>
          </p:cNvPr>
          <p:cNvSpPr>
            <a:spLocks noGrp="1"/>
          </p:cNvSpPr>
          <p:nvPr>
            <p:ph sz="quarter" idx="23"/>
          </p:nvPr>
        </p:nvSpPr>
        <p:spPr>
          <a:xfrm>
            <a:off x="529874" y="4125839"/>
            <a:ext cx="5370804" cy="1883833"/>
          </a:xfrm>
          <a:prstGeom prst="rect">
            <a:avLst/>
          </a:prstGeom>
        </p:spPr>
        <p:txBody>
          <a:bodyPr>
            <a:noAutofit/>
          </a:bodyPr>
          <a:lstStyle>
            <a:lvl1pPr marL="228600" indent="-228600">
              <a:lnSpc>
                <a:spcPct val="100000"/>
              </a:lnSpc>
              <a:spcAft>
                <a:spcPts val="0"/>
              </a:spcAft>
              <a:buFont typeface="Arial" panose="020B0604020202020204" pitchFamily="34" charset="0"/>
              <a:buChar char="•"/>
              <a:defRPr sz="1200">
                <a:solidFill>
                  <a:schemeClr val="bg1"/>
                </a:solidFill>
              </a:defRPr>
            </a:lvl1pPr>
          </a:lstStyle>
          <a:p>
            <a:pPr lvl="0"/>
            <a:r>
              <a:rPr lang="en-US"/>
              <a:t>Click to edit Master text styles</a:t>
            </a:r>
          </a:p>
        </p:txBody>
      </p:sp>
      <p:sp>
        <p:nvSpPr>
          <p:cNvPr id="33" name="Content Placeholder 20">
            <a:extLst>
              <a:ext uri="{FF2B5EF4-FFF2-40B4-BE49-F238E27FC236}">
                <a16:creationId xmlns:a16="http://schemas.microsoft.com/office/drawing/2014/main" id="{72FE1DC0-E20C-8C47-9144-00AD943B4F3A}"/>
              </a:ext>
            </a:extLst>
          </p:cNvPr>
          <p:cNvSpPr>
            <a:spLocks noGrp="1"/>
          </p:cNvSpPr>
          <p:nvPr>
            <p:ph sz="quarter" idx="24"/>
          </p:nvPr>
        </p:nvSpPr>
        <p:spPr>
          <a:xfrm>
            <a:off x="6253673" y="4125839"/>
            <a:ext cx="5370804" cy="1883833"/>
          </a:xfrm>
          <a:prstGeom prst="rect">
            <a:avLst/>
          </a:prstGeom>
        </p:spPr>
        <p:txBody>
          <a:bodyPr>
            <a:noAutofit/>
          </a:bodyPr>
          <a:lstStyle>
            <a:lvl1pPr marL="228600" indent="-228600">
              <a:lnSpc>
                <a:spcPct val="100000"/>
              </a:lnSpc>
              <a:spcAft>
                <a:spcPts val="0"/>
              </a:spcAft>
              <a:buFont typeface="Arial" panose="020B0604020202020204" pitchFamily="34" charset="0"/>
              <a:buChar char="•"/>
              <a:defRPr sz="1200">
                <a:solidFill>
                  <a:schemeClr val="bg1"/>
                </a:solidFill>
              </a:defRPr>
            </a:lvl1pPr>
          </a:lstStyle>
          <a:p>
            <a:pPr lvl="0"/>
            <a:r>
              <a:rPr lang="en-US"/>
              <a:t>Click to edit Master text styles</a:t>
            </a:r>
          </a:p>
        </p:txBody>
      </p:sp>
      <p:sp>
        <p:nvSpPr>
          <p:cNvPr id="18" name="Title Placeholder 1">
            <a:extLst>
              <a:ext uri="{FF2B5EF4-FFF2-40B4-BE49-F238E27FC236}">
                <a16:creationId xmlns:a16="http://schemas.microsoft.com/office/drawing/2014/main" id="{DF15F698-329A-3342-A4DE-A1F83D19A6F7}"/>
              </a:ext>
            </a:extLst>
          </p:cNvPr>
          <p:cNvSpPr>
            <a:spLocks noGrp="1"/>
          </p:cNvSpPr>
          <p:nvPr>
            <p:ph type="title"/>
          </p:nvPr>
        </p:nvSpPr>
        <p:spPr>
          <a:xfrm>
            <a:off x="334963" y="260350"/>
            <a:ext cx="11522075" cy="755650"/>
          </a:xfrm>
          <a:prstGeom prst="rect">
            <a:avLst/>
          </a:prstGeom>
        </p:spPr>
        <p:txBody>
          <a:bodyPr vert="horz" lIns="91440" tIns="45720" rIns="91440" bIns="45720" rtlCol="0" anchor="ctr">
            <a:noAutofit/>
          </a:bodyPr>
          <a:lstStyle>
            <a:lvl1pPr>
              <a:defRPr>
                <a:solidFill>
                  <a:srgbClr val="002B5C"/>
                </a:solidFill>
              </a:defRPr>
            </a:lvl1pPr>
          </a:lstStyle>
          <a:p>
            <a:r>
              <a:rPr lang="en-US"/>
              <a:t>Click to edit Master title style</a:t>
            </a:r>
          </a:p>
        </p:txBody>
      </p:sp>
      <p:pic>
        <p:nvPicPr>
          <p:cNvPr id="37" name="Picture 36">
            <a:extLst>
              <a:ext uri="{FF2B5EF4-FFF2-40B4-BE49-F238E27FC236}">
                <a16:creationId xmlns:a16="http://schemas.microsoft.com/office/drawing/2014/main" id="{214DE4D3-0588-0944-B522-55B19EC056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0241" y="6495929"/>
            <a:ext cx="1282701" cy="149467"/>
          </a:xfrm>
          <a:prstGeom prst="rect">
            <a:avLst/>
          </a:prstGeom>
        </p:spPr>
      </p:pic>
      <p:sp>
        <p:nvSpPr>
          <p:cNvPr id="39" name="Footer Placeholder 4">
            <a:extLst>
              <a:ext uri="{FF2B5EF4-FFF2-40B4-BE49-F238E27FC236}">
                <a16:creationId xmlns:a16="http://schemas.microsoft.com/office/drawing/2014/main" id="{00C6D475-4249-47E9-A1CA-9819A3845413}"/>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cxnSp>
        <p:nvCxnSpPr>
          <p:cNvPr id="22" name="Straight Connector 21">
            <a:extLst>
              <a:ext uri="{FF2B5EF4-FFF2-40B4-BE49-F238E27FC236}">
                <a16:creationId xmlns:a16="http://schemas.microsoft.com/office/drawing/2014/main" id="{569D3F13-816E-F745-B70B-63A67917DCA8}"/>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9F245C0-7DEF-F740-8A86-559FB9037D27}"/>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24" name="Graphic 23">
            <a:extLst>
              <a:ext uri="{FF2B5EF4-FFF2-40B4-BE49-F238E27FC236}">
                <a16:creationId xmlns:a16="http://schemas.microsoft.com/office/drawing/2014/main" id="{614901A9-1289-AC4F-A1A4-D7D87F3151A8}"/>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4700" y="6448910"/>
            <a:ext cx="849575" cy="228651"/>
          </a:xfrm>
          <a:prstGeom prst="rect">
            <a:avLst/>
          </a:prstGeom>
        </p:spPr>
      </p:pic>
    </p:spTree>
    <p:extLst>
      <p:ext uri="{BB962C8B-B14F-4D97-AF65-F5344CB8AC3E}">
        <p14:creationId xmlns:p14="http://schemas.microsoft.com/office/powerpoint/2010/main" val="8356945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boxes">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41ACD144-49F0-3F4F-A3CA-C4D36B20CBC8}"/>
              </a:ext>
            </a:extLst>
          </p:cNvPr>
          <p:cNvCxnSpPr>
            <a:cxnSpLocks/>
          </p:cNvCxnSpPr>
          <p:nvPr userDrawn="1"/>
        </p:nvCxnSpPr>
        <p:spPr>
          <a:xfrm>
            <a:off x="3320871" y="3812208"/>
            <a:ext cx="5358054" cy="0"/>
          </a:xfrm>
          <a:prstGeom prst="line">
            <a:avLst/>
          </a:prstGeom>
          <a:ln>
            <a:solidFill>
              <a:srgbClr val="002B5C"/>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B3BA1214-BAD2-8342-B973-9EAE5B9FDEBE}"/>
              </a:ext>
            </a:extLst>
          </p:cNvPr>
          <p:cNvSpPr/>
          <p:nvPr userDrawn="1"/>
        </p:nvSpPr>
        <p:spPr>
          <a:xfrm>
            <a:off x="785900" y="2965705"/>
            <a:ext cx="3215516" cy="1855960"/>
          </a:xfrm>
          <a:prstGeom prst="rect">
            <a:avLst/>
          </a:prstGeom>
          <a:solidFill>
            <a:schemeClr val="bg1"/>
          </a:solidFill>
          <a:ln>
            <a:solidFill>
              <a:srgbClr val="002B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8" name="Picture Placeholder 3">
            <a:extLst>
              <a:ext uri="{FF2B5EF4-FFF2-40B4-BE49-F238E27FC236}">
                <a16:creationId xmlns:a16="http://schemas.microsoft.com/office/drawing/2014/main" id="{921D1481-44E9-E145-A976-1AFD8D43EB7D}"/>
              </a:ext>
            </a:extLst>
          </p:cNvPr>
          <p:cNvSpPr>
            <a:spLocks noGrp="1"/>
          </p:cNvSpPr>
          <p:nvPr>
            <p:ph type="pic" sz="quarter" idx="13"/>
          </p:nvPr>
        </p:nvSpPr>
        <p:spPr>
          <a:xfrm>
            <a:off x="785901" y="1160464"/>
            <a:ext cx="3215516" cy="1719263"/>
          </a:xfrm>
          <a:prstGeom prst="rect">
            <a:avLst/>
          </a:prstGeom>
        </p:spPr>
        <p:txBody>
          <a:bodyPr>
            <a:noAutofit/>
          </a:bodyPr>
          <a:lstStyle>
            <a:lvl1pPr marL="0" indent="0">
              <a:buNone/>
              <a:defRPr>
                <a:solidFill>
                  <a:srgbClr val="002B5C"/>
                </a:solidFill>
              </a:defRPr>
            </a:lvl1pPr>
          </a:lstStyle>
          <a:p>
            <a:r>
              <a:rPr lang="en-US"/>
              <a:t>Click icon to add picture</a:t>
            </a:r>
            <a:endParaRPr lang="en-GB"/>
          </a:p>
        </p:txBody>
      </p:sp>
      <p:sp>
        <p:nvSpPr>
          <p:cNvPr id="19" name="Picture Placeholder 4">
            <a:extLst>
              <a:ext uri="{FF2B5EF4-FFF2-40B4-BE49-F238E27FC236}">
                <a16:creationId xmlns:a16="http://schemas.microsoft.com/office/drawing/2014/main" id="{0CFC81A6-87C7-0C47-803C-0D0F4F73A8CD}"/>
              </a:ext>
            </a:extLst>
          </p:cNvPr>
          <p:cNvSpPr>
            <a:spLocks noGrp="1"/>
          </p:cNvSpPr>
          <p:nvPr>
            <p:ph type="pic" sz="quarter" idx="14"/>
          </p:nvPr>
        </p:nvSpPr>
        <p:spPr>
          <a:xfrm>
            <a:off x="4433923" y="1160464"/>
            <a:ext cx="3215516" cy="1719263"/>
          </a:xfrm>
          <a:prstGeom prst="rect">
            <a:avLst/>
          </a:prstGeom>
        </p:spPr>
        <p:txBody>
          <a:bodyPr>
            <a:noAutofit/>
          </a:bodyPr>
          <a:lstStyle>
            <a:lvl1pPr marL="0" indent="0">
              <a:buNone/>
              <a:defRPr>
                <a:solidFill>
                  <a:srgbClr val="002B5C"/>
                </a:solidFill>
              </a:defRPr>
            </a:lvl1pPr>
          </a:lstStyle>
          <a:p>
            <a:r>
              <a:rPr lang="en-US"/>
              <a:t>Click icon to add picture</a:t>
            </a:r>
            <a:endParaRPr lang="en-GB"/>
          </a:p>
        </p:txBody>
      </p:sp>
      <p:sp>
        <p:nvSpPr>
          <p:cNvPr id="20" name="Picture Placeholder 5">
            <a:extLst>
              <a:ext uri="{FF2B5EF4-FFF2-40B4-BE49-F238E27FC236}">
                <a16:creationId xmlns:a16="http://schemas.microsoft.com/office/drawing/2014/main" id="{672EFAF1-33A6-1C4E-B1D1-3DBBEEA2BC0B}"/>
              </a:ext>
            </a:extLst>
          </p:cNvPr>
          <p:cNvSpPr>
            <a:spLocks noGrp="1"/>
          </p:cNvSpPr>
          <p:nvPr>
            <p:ph type="pic" sz="quarter" idx="15"/>
          </p:nvPr>
        </p:nvSpPr>
        <p:spPr>
          <a:xfrm>
            <a:off x="8081945" y="1160463"/>
            <a:ext cx="3215516" cy="1719263"/>
          </a:xfrm>
          <a:prstGeom prst="rect">
            <a:avLst/>
          </a:prstGeom>
        </p:spPr>
        <p:txBody>
          <a:bodyPr>
            <a:noAutofit/>
          </a:bodyPr>
          <a:lstStyle>
            <a:lvl1pPr marL="0" indent="0">
              <a:buNone/>
              <a:defRPr>
                <a:solidFill>
                  <a:srgbClr val="002B5C"/>
                </a:solidFill>
              </a:defRPr>
            </a:lvl1pPr>
          </a:lstStyle>
          <a:p>
            <a:r>
              <a:rPr lang="en-US"/>
              <a:t>Click icon to add picture</a:t>
            </a:r>
            <a:endParaRPr lang="en-GB"/>
          </a:p>
        </p:txBody>
      </p:sp>
      <p:sp>
        <p:nvSpPr>
          <p:cNvPr id="21" name="Content Placeholder 6">
            <a:extLst>
              <a:ext uri="{FF2B5EF4-FFF2-40B4-BE49-F238E27FC236}">
                <a16:creationId xmlns:a16="http://schemas.microsoft.com/office/drawing/2014/main" id="{270FDF29-A5ED-504D-AED7-907D44DC1F4A}"/>
              </a:ext>
            </a:extLst>
          </p:cNvPr>
          <p:cNvSpPr>
            <a:spLocks noGrp="1"/>
          </p:cNvSpPr>
          <p:nvPr>
            <p:ph sz="quarter" idx="18"/>
          </p:nvPr>
        </p:nvSpPr>
        <p:spPr>
          <a:xfrm>
            <a:off x="905812" y="3070750"/>
            <a:ext cx="2980309" cy="358547"/>
          </a:xfrm>
          <a:prstGeom prst="rect">
            <a:avLst/>
          </a:prstGeom>
        </p:spPr>
        <p:txBody>
          <a:bodyPr>
            <a:noAutofit/>
          </a:bodyPr>
          <a:lstStyle>
            <a:lvl1pPr marL="0" indent="0">
              <a:buFontTx/>
              <a:buNone/>
              <a:defRPr sz="1400">
                <a:solidFill>
                  <a:srgbClr val="002B5C"/>
                </a:solidFill>
              </a:defRPr>
            </a:lvl1pPr>
          </a:lstStyle>
          <a:p>
            <a:pPr lvl="0"/>
            <a:r>
              <a:rPr lang="en-US"/>
              <a:t>Click to edit Master text styles</a:t>
            </a:r>
          </a:p>
        </p:txBody>
      </p:sp>
      <p:sp>
        <p:nvSpPr>
          <p:cNvPr id="24" name="Text Placeholder 9">
            <a:extLst>
              <a:ext uri="{FF2B5EF4-FFF2-40B4-BE49-F238E27FC236}">
                <a16:creationId xmlns:a16="http://schemas.microsoft.com/office/drawing/2014/main" id="{40737CD8-5F5D-E344-917D-A8EBA0A39CDA}"/>
              </a:ext>
            </a:extLst>
          </p:cNvPr>
          <p:cNvSpPr>
            <a:spLocks noGrp="1"/>
          </p:cNvSpPr>
          <p:nvPr>
            <p:ph type="body" sz="quarter" idx="21"/>
          </p:nvPr>
        </p:nvSpPr>
        <p:spPr>
          <a:xfrm>
            <a:off x="999944" y="5091427"/>
            <a:ext cx="10161034" cy="584200"/>
          </a:xfrm>
          <a:prstGeom prst="rect">
            <a:avLst/>
          </a:prstGeom>
        </p:spPr>
        <p:txBody>
          <a:bodyPr>
            <a:noAutofit/>
          </a:bodyPr>
          <a:lstStyle>
            <a:lvl1pPr marL="228600" indent="-228600">
              <a:lnSpc>
                <a:spcPct val="100000"/>
              </a:lnSpc>
              <a:buFont typeface="Arial" panose="020B0604020202020204" pitchFamily="34" charset="0"/>
              <a:buChar char="•"/>
              <a:defRPr sz="1200">
                <a:solidFill>
                  <a:schemeClr val="accent2"/>
                </a:solidFill>
              </a:defRPr>
            </a:lvl1pPr>
          </a:lstStyle>
          <a:p>
            <a:pPr lvl="0"/>
            <a:r>
              <a:rPr lang="en-US"/>
              <a:t>Click to edit Master text styles</a:t>
            </a:r>
          </a:p>
        </p:txBody>
      </p:sp>
      <p:sp>
        <p:nvSpPr>
          <p:cNvPr id="25" name="Content Placeholder 10">
            <a:extLst>
              <a:ext uri="{FF2B5EF4-FFF2-40B4-BE49-F238E27FC236}">
                <a16:creationId xmlns:a16="http://schemas.microsoft.com/office/drawing/2014/main" id="{8D950D02-4E55-E942-9840-B2A0A742F4F6}"/>
              </a:ext>
            </a:extLst>
          </p:cNvPr>
          <p:cNvSpPr>
            <a:spLocks noGrp="1"/>
          </p:cNvSpPr>
          <p:nvPr>
            <p:ph sz="quarter" idx="17"/>
          </p:nvPr>
        </p:nvSpPr>
        <p:spPr>
          <a:xfrm>
            <a:off x="905812" y="3515275"/>
            <a:ext cx="2980310" cy="1226586"/>
          </a:xfrm>
          <a:prstGeom prst="rect">
            <a:avLst/>
          </a:prstGeom>
        </p:spPr>
        <p:txBody>
          <a:bodyPr>
            <a:noAutofit/>
          </a:bodyPr>
          <a:lstStyle>
            <a:lvl1pPr marL="228600" indent="-228600">
              <a:lnSpc>
                <a:spcPct val="100000"/>
              </a:lnSpc>
              <a:spcAft>
                <a:spcPts val="0"/>
              </a:spcAft>
              <a:buFont typeface="Arial" panose="020B0604020202020204" pitchFamily="34" charset="0"/>
              <a:buChar char="•"/>
              <a:defRPr sz="1200">
                <a:solidFill>
                  <a:schemeClr val="accent2"/>
                </a:solidFill>
              </a:defRPr>
            </a:lvl1pPr>
          </a:lstStyle>
          <a:p>
            <a:pPr lvl="0"/>
            <a:r>
              <a:rPr lang="en-US"/>
              <a:t>Click to edit Master text styles</a:t>
            </a:r>
          </a:p>
        </p:txBody>
      </p:sp>
      <p:sp>
        <p:nvSpPr>
          <p:cNvPr id="42" name="Rectangle 41">
            <a:extLst>
              <a:ext uri="{FF2B5EF4-FFF2-40B4-BE49-F238E27FC236}">
                <a16:creationId xmlns:a16="http://schemas.microsoft.com/office/drawing/2014/main" id="{04FBEBA0-58F2-694B-B56A-D035A84CBDDA}"/>
              </a:ext>
            </a:extLst>
          </p:cNvPr>
          <p:cNvSpPr/>
          <p:nvPr userDrawn="1"/>
        </p:nvSpPr>
        <p:spPr>
          <a:xfrm>
            <a:off x="785900" y="4900404"/>
            <a:ext cx="10490373" cy="814812"/>
          </a:xfrm>
          <a:prstGeom prst="rect">
            <a:avLst/>
          </a:prstGeom>
          <a:noFill/>
          <a:ln>
            <a:solidFill>
              <a:srgbClr val="002B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6" name="Title Placeholder 1">
            <a:extLst>
              <a:ext uri="{FF2B5EF4-FFF2-40B4-BE49-F238E27FC236}">
                <a16:creationId xmlns:a16="http://schemas.microsoft.com/office/drawing/2014/main" id="{48F3B98D-E1B1-F64C-9917-B022D7545FED}"/>
              </a:ext>
            </a:extLst>
          </p:cNvPr>
          <p:cNvSpPr>
            <a:spLocks noGrp="1"/>
          </p:cNvSpPr>
          <p:nvPr>
            <p:ph type="title"/>
          </p:nvPr>
        </p:nvSpPr>
        <p:spPr>
          <a:xfrm>
            <a:off x="334963" y="260350"/>
            <a:ext cx="11522075" cy="755650"/>
          </a:xfrm>
          <a:prstGeom prst="rect">
            <a:avLst/>
          </a:prstGeom>
        </p:spPr>
        <p:txBody>
          <a:bodyPr vert="horz" lIns="91440" tIns="45720" rIns="91440" bIns="45720" rtlCol="0" anchor="ctr">
            <a:noAutofit/>
          </a:bodyPr>
          <a:lstStyle>
            <a:lvl1pPr>
              <a:defRPr>
                <a:solidFill>
                  <a:srgbClr val="002B5C"/>
                </a:solidFill>
              </a:defRPr>
            </a:lvl1pPr>
          </a:lstStyle>
          <a:p>
            <a:r>
              <a:rPr lang="en-US"/>
              <a:t>Click to edit Master title style</a:t>
            </a:r>
          </a:p>
        </p:txBody>
      </p:sp>
      <p:sp>
        <p:nvSpPr>
          <p:cNvPr id="27" name="Rectangle 26">
            <a:extLst>
              <a:ext uri="{FF2B5EF4-FFF2-40B4-BE49-F238E27FC236}">
                <a16:creationId xmlns:a16="http://schemas.microsoft.com/office/drawing/2014/main" id="{6BBE1EC3-1C8A-BB40-ABBA-B8D10B7E254F}"/>
              </a:ext>
            </a:extLst>
          </p:cNvPr>
          <p:cNvSpPr/>
          <p:nvPr userDrawn="1"/>
        </p:nvSpPr>
        <p:spPr>
          <a:xfrm>
            <a:off x="4416605" y="2965705"/>
            <a:ext cx="3215516" cy="1855960"/>
          </a:xfrm>
          <a:prstGeom prst="rect">
            <a:avLst/>
          </a:prstGeom>
          <a:solidFill>
            <a:schemeClr val="bg1"/>
          </a:solidFill>
          <a:ln>
            <a:solidFill>
              <a:srgbClr val="002B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8" name="Content Placeholder 6">
            <a:extLst>
              <a:ext uri="{FF2B5EF4-FFF2-40B4-BE49-F238E27FC236}">
                <a16:creationId xmlns:a16="http://schemas.microsoft.com/office/drawing/2014/main" id="{62144BE8-6220-A04B-9182-FED02FC642BF}"/>
              </a:ext>
            </a:extLst>
          </p:cNvPr>
          <p:cNvSpPr>
            <a:spLocks noGrp="1"/>
          </p:cNvSpPr>
          <p:nvPr>
            <p:ph sz="quarter" idx="22"/>
          </p:nvPr>
        </p:nvSpPr>
        <p:spPr>
          <a:xfrm>
            <a:off x="4536517" y="3070750"/>
            <a:ext cx="2980309" cy="358547"/>
          </a:xfrm>
          <a:prstGeom prst="rect">
            <a:avLst/>
          </a:prstGeom>
        </p:spPr>
        <p:txBody>
          <a:bodyPr>
            <a:noAutofit/>
          </a:bodyPr>
          <a:lstStyle>
            <a:lvl1pPr marL="0" indent="0">
              <a:buFontTx/>
              <a:buNone/>
              <a:defRPr sz="1400">
                <a:solidFill>
                  <a:srgbClr val="002B5C"/>
                </a:solidFill>
              </a:defRPr>
            </a:lvl1pPr>
          </a:lstStyle>
          <a:p>
            <a:pPr lvl="0"/>
            <a:r>
              <a:rPr lang="en-US"/>
              <a:t>Click to edit Master text styles</a:t>
            </a:r>
          </a:p>
        </p:txBody>
      </p:sp>
      <p:sp>
        <p:nvSpPr>
          <p:cNvPr id="29" name="Content Placeholder 10">
            <a:extLst>
              <a:ext uri="{FF2B5EF4-FFF2-40B4-BE49-F238E27FC236}">
                <a16:creationId xmlns:a16="http://schemas.microsoft.com/office/drawing/2014/main" id="{59F44AA9-9B48-534D-92E0-54E4C80096AD}"/>
              </a:ext>
            </a:extLst>
          </p:cNvPr>
          <p:cNvSpPr>
            <a:spLocks noGrp="1"/>
          </p:cNvSpPr>
          <p:nvPr>
            <p:ph sz="quarter" idx="23"/>
          </p:nvPr>
        </p:nvSpPr>
        <p:spPr>
          <a:xfrm>
            <a:off x="4536517" y="3515275"/>
            <a:ext cx="2980310" cy="1226586"/>
          </a:xfrm>
          <a:prstGeom prst="rect">
            <a:avLst/>
          </a:prstGeom>
        </p:spPr>
        <p:txBody>
          <a:bodyPr>
            <a:noAutofit/>
          </a:bodyPr>
          <a:lstStyle>
            <a:lvl1pPr marL="228600" indent="-228600">
              <a:lnSpc>
                <a:spcPct val="100000"/>
              </a:lnSpc>
              <a:spcAft>
                <a:spcPts val="0"/>
              </a:spcAft>
              <a:buFont typeface="Arial" panose="020B0604020202020204" pitchFamily="34" charset="0"/>
              <a:buChar char="•"/>
              <a:defRPr sz="1200">
                <a:solidFill>
                  <a:schemeClr val="accent2"/>
                </a:solidFill>
              </a:defRPr>
            </a:lvl1pPr>
          </a:lstStyle>
          <a:p>
            <a:pPr lvl="0"/>
            <a:r>
              <a:rPr lang="en-US"/>
              <a:t>Click to edit Master text styles</a:t>
            </a:r>
          </a:p>
        </p:txBody>
      </p:sp>
      <p:sp>
        <p:nvSpPr>
          <p:cNvPr id="30" name="Rectangle 29">
            <a:extLst>
              <a:ext uri="{FF2B5EF4-FFF2-40B4-BE49-F238E27FC236}">
                <a16:creationId xmlns:a16="http://schemas.microsoft.com/office/drawing/2014/main" id="{BBA166E9-115C-C143-A8A7-BE4DAE71ED56}"/>
              </a:ext>
            </a:extLst>
          </p:cNvPr>
          <p:cNvSpPr/>
          <p:nvPr userDrawn="1"/>
        </p:nvSpPr>
        <p:spPr>
          <a:xfrm>
            <a:off x="8060757" y="2965705"/>
            <a:ext cx="3215516" cy="1855960"/>
          </a:xfrm>
          <a:prstGeom prst="rect">
            <a:avLst/>
          </a:prstGeom>
          <a:solidFill>
            <a:schemeClr val="bg1"/>
          </a:solidFill>
          <a:ln>
            <a:solidFill>
              <a:srgbClr val="002B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1" name="Content Placeholder 6">
            <a:extLst>
              <a:ext uri="{FF2B5EF4-FFF2-40B4-BE49-F238E27FC236}">
                <a16:creationId xmlns:a16="http://schemas.microsoft.com/office/drawing/2014/main" id="{721280D5-A628-BC43-A919-97D0E0CD33CA}"/>
              </a:ext>
            </a:extLst>
          </p:cNvPr>
          <p:cNvSpPr>
            <a:spLocks noGrp="1"/>
          </p:cNvSpPr>
          <p:nvPr>
            <p:ph sz="quarter" idx="24"/>
          </p:nvPr>
        </p:nvSpPr>
        <p:spPr>
          <a:xfrm>
            <a:off x="8180669" y="3070750"/>
            <a:ext cx="2980309" cy="358547"/>
          </a:xfrm>
          <a:prstGeom prst="rect">
            <a:avLst/>
          </a:prstGeom>
        </p:spPr>
        <p:txBody>
          <a:bodyPr>
            <a:noAutofit/>
          </a:bodyPr>
          <a:lstStyle>
            <a:lvl1pPr marL="0" indent="0">
              <a:buFontTx/>
              <a:buNone/>
              <a:defRPr sz="1400">
                <a:solidFill>
                  <a:srgbClr val="002B5C"/>
                </a:solidFill>
              </a:defRPr>
            </a:lvl1pPr>
          </a:lstStyle>
          <a:p>
            <a:pPr lvl="0"/>
            <a:r>
              <a:rPr lang="en-US"/>
              <a:t>Click to edit Master text styles</a:t>
            </a:r>
          </a:p>
        </p:txBody>
      </p:sp>
      <p:sp>
        <p:nvSpPr>
          <p:cNvPr id="32" name="Content Placeholder 10">
            <a:extLst>
              <a:ext uri="{FF2B5EF4-FFF2-40B4-BE49-F238E27FC236}">
                <a16:creationId xmlns:a16="http://schemas.microsoft.com/office/drawing/2014/main" id="{9C190FD3-4314-3941-8EF6-F9A6418E2C28}"/>
              </a:ext>
            </a:extLst>
          </p:cNvPr>
          <p:cNvSpPr>
            <a:spLocks noGrp="1"/>
          </p:cNvSpPr>
          <p:nvPr>
            <p:ph sz="quarter" idx="25"/>
          </p:nvPr>
        </p:nvSpPr>
        <p:spPr>
          <a:xfrm>
            <a:off x="8180669" y="3515275"/>
            <a:ext cx="2980310" cy="1226586"/>
          </a:xfrm>
          <a:prstGeom prst="rect">
            <a:avLst/>
          </a:prstGeom>
        </p:spPr>
        <p:txBody>
          <a:bodyPr>
            <a:noAutofit/>
          </a:bodyPr>
          <a:lstStyle>
            <a:lvl1pPr marL="171450" indent="-171450">
              <a:lnSpc>
                <a:spcPct val="100000"/>
              </a:lnSpc>
              <a:spcAft>
                <a:spcPts val="0"/>
              </a:spcAft>
              <a:buFont typeface="Arial" panose="020B0604020202020204" pitchFamily="34" charset="0"/>
              <a:buChar char="•"/>
              <a:defRPr sz="1200">
                <a:solidFill>
                  <a:schemeClr val="accent2"/>
                </a:solidFill>
              </a:defRPr>
            </a:lvl1pPr>
          </a:lstStyle>
          <a:p>
            <a:pPr lvl="0"/>
            <a:r>
              <a:rPr lang="en-US"/>
              <a:t>Click to edit Master text styles</a:t>
            </a:r>
          </a:p>
        </p:txBody>
      </p:sp>
      <p:cxnSp>
        <p:nvCxnSpPr>
          <p:cNvPr id="23" name="Straight Connector 22">
            <a:extLst>
              <a:ext uri="{FF2B5EF4-FFF2-40B4-BE49-F238E27FC236}">
                <a16:creationId xmlns:a16="http://schemas.microsoft.com/office/drawing/2014/main" id="{C701CC98-003C-0448-B61B-79A02B4B8E87}"/>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953D7FC9-0E12-5842-988D-283E3E74A8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0241" y="6495929"/>
            <a:ext cx="1282701" cy="149467"/>
          </a:xfrm>
          <a:prstGeom prst="rect">
            <a:avLst/>
          </a:prstGeom>
        </p:spPr>
      </p:pic>
      <p:sp>
        <p:nvSpPr>
          <p:cNvPr id="38" name="Footer Placeholder 4">
            <a:extLst>
              <a:ext uri="{FF2B5EF4-FFF2-40B4-BE49-F238E27FC236}">
                <a16:creationId xmlns:a16="http://schemas.microsoft.com/office/drawing/2014/main" id="{AB533447-8A40-4224-A740-FFF68DAF04A3}"/>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
        <p:nvSpPr>
          <p:cNvPr id="33" name="TextBox 32">
            <a:extLst>
              <a:ext uri="{FF2B5EF4-FFF2-40B4-BE49-F238E27FC236}">
                <a16:creationId xmlns:a16="http://schemas.microsoft.com/office/drawing/2014/main" id="{8A9830A7-000E-7147-8B14-EE9F41E834CD}"/>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34" name="Graphic 33">
            <a:extLst>
              <a:ext uri="{FF2B5EF4-FFF2-40B4-BE49-F238E27FC236}">
                <a16:creationId xmlns:a16="http://schemas.microsoft.com/office/drawing/2014/main" id="{C28A44D6-C1AA-674A-BCB0-878D3A04B7D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4700" y="6448910"/>
            <a:ext cx="849575" cy="228651"/>
          </a:xfrm>
          <a:prstGeom prst="rect">
            <a:avLst/>
          </a:prstGeom>
        </p:spPr>
      </p:pic>
    </p:spTree>
    <p:extLst>
      <p:ext uri="{BB962C8B-B14F-4D97-AF65-F5344CB8AC3E}">
        <p14:creationId xmlns:p14="http://schemas.microsoft.com/office/powerpoint/2010/main" val="10737206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07307-0BEA-5C46-8EF4-0822E828BA26}"/>
              </a:ext>
            </a:extLst>
          </p:cNvPr>
          <p:cNvSpPr>
            <a:spLocks noGrp="1"/>
          </p:cNvSpPr>
          <p:nvPr>
            <p:ph type="title"/>
          </p:nvPr>
        </p:nvSpPr>
        <p:spPr>
          <a:xfrm>
            <a:off x="334963" y="260351"/>
            <a:ext cx="4875863" cy="755650"/>
          </a:xfrm>
          <a:prstGeom prst="rect">
            <a:avLst/>
          </a:prstGeom>
        </p:spPr>
        <p:txBody>
          <a:bodyPr anchor="b">
            <a:noAutofit/>
          </a:bodyPr>
          <a:lstStyle>
            <a:lvl1pPr>
              <a:defRPr sz="2200">
                <a:solidFill>
                  <a:srgbClr val="002B5C"/>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13BCF22-68E9-9844-8D37-30838268DA8E}"/>
              </a:ext>
            </a:extLst>
          </p:cNvPr>
          <p:cNvSpPr>
            <a:spLocks noGrp="1"/>
          </p:cNvSpPr>
          <p:nvPr>
            <p:ph idx="1"/>
          </p:nvPr>
        </p:nvSpPr>
        <p:spPr>
          <a:xfrm>
            <a:off x="5323562" y="1402914"/>
            <a:ext cx="6533476" cy="4361277"/>
          </a:xfrm>
          <a:prstGeom prst="rect">
            <a:avLst/>
          </a:prstGeom>
        </p:spPr>
        <p:txBody>
          <a:bodyPr>
            <a:noAutofit/>
          </a:bodyPr>
          <a:lstStyle>
            <a:lvl1pPr marL="228600" indent="-228600">
              <a:spcAft>
                <a:spcPts val="0"/>
              </a:spcAft>
              <a:buFont typeface="Arial" panose="020B0604020202020204" pitchFamily="34" charset="0"/>
              <a:buChar char="•"/>
              <a:defRPr sz="2000">
                <a:solidFill>
                  <a:schemeClr val="accent2"/>
                </a:solidFill>
              </a:defRPr>
            </a:lvl1pPr>
            <a:lvl2pPr marL="685800" indent="-228600">
              <a:spcBef>
                <a:spcPts val="1000"/>
              </a:spcBef>
              <a:spcAft>
                <a:spcPts val="0"/>
              </a:spcAft>
              <a:buFont typeface="Arial" panose="020B0604020202020204" pitchFamily="34" charset="0"/>
              <a:buChar char="•"/>
              <a:defRPr sz="1800">
                <a:solidFill>
                  <a:schemeClr val="accent2"/>
                </a:solidFill>
              </a:defRPr>
            </a:lvl2pPr>
            <a:lvl3pPr marL="1143000" indent="-228600">
              <a:spcBef>
                <a:spcPts val="1000"/>
              </a:spcBef>
              <a:spcAft>
                <a:spcPts val="0"/>
              </a:spcAft>
              <a:buFont typeface="Arial" panose="020B0604020202020204" pitchFamily="34" charset="0"/>
              <a:buChar char="•"/>
              <a:defRPr sz="1600">
                <a:solidFill>
                  <a:schemeClr val="accent2"/>
                </a:solidFill>
              </a:defRPr>
            </a:lvl3pPr>
            <a:lvl4pPr marL="1600200" indent="-228600">
              <a:spcBef>
                <a:spcPts val="1000"/>
              </a:spcBef>
              <a:spcAft>
                <a:spcPts val="0"/>
              </a:spcAft>
              <a:buFont typeface="Arial" panose="020B0604020202020204" pitchFamily="34" charset="0"/>
              <a:buChar char="•"/>
              <a:defRPr sz="1400">
                <a:solidFill>
                  <a:schemeClr val="accent2"/>
                </a:solidFill>
              </a:defRPr>
            </a:lvl4pPr>
            <a:lvl5pPr marL="2057400" indent="-228600">
              <a:spcBef>
                <a:spcPts val="1000"/>
              </a:spcBef>
              <a:spcAft>
                <a:spcPts val="0"/>
              </a:spcAft>
              <a:buFont typeface="Arial" panose="020B0604020202020204" pitchFamily="34" charset="0"/>
              <a:buChar char="•"/>
              <a:defRPr sz="1200">
                <a:solidFill>
                  <a:schemeClr val="accent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03F8F0-823C-B94B-AB72-8DA449B8DF19}"/>
              </a:ext>
            </a:extLst>
          </p:cNvPr>
          <p:cNvSpPr>
            <a:spLocks noGrp="1"/>
          </p:cNvSpPr>
          <p:nvPr>
            <p:ph type="body" sz="half" idx="2"/>
          </p:nvPr>
        </p:nvSpPr>
        <p:spPr>
          <a:xfrm>
            <a:off x="334963" y="1423686"/>
            <a:ext cx="4875863" cy="4317357"/>
          </a:xfrm>
          <a:prstGeom prst="rect">
            <a:avLst/>
          </a:prstGeom>
        </p:spPr>
        <p:txBody>
          <a:bodyPr>
            <a:noAutofit/>
          </a:bodyPr>
          <a:lstStyle>
            <a:lvl1pPr marL="0" indent="0">
              <a:buNone/>
              <a:defRPr sz="1600">
                <a:solidFill>
                  <a:srgbClr val="002B5C"/>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9" name="Straight Connector 8">
            <a:extLst>
              <a:ext uri="{FF2B5EF4-FFF2-40B4-BE49-F238E27FC236}">
                <a16:creationId xmlns:a16="http://schemas.microsoft.com/office/drawing/2014/main" id="{39B3EEB0-CAFC-9B4D-98C6-F657019F02CB}"/>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3F0DA774-0E32-E24A-99DE-076652598E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0241" y="6495929"/>
            <a:ext cx="1282701" cy="149467"/>
          </a:xfrm>
          <a:prstGeom prst="rect">
            <a:avLst/>
          </a:prstGeom>
        </p:spPr>
      </p:pic>
      <p:sp>
        <p:nvSpPr>
          <p:cNvPr id="17" name="Footer Placeholder 4">
            <a:extLst>
              <a:ext uri="{FF2B5EF4-FFF2-40B4-BE49-F238E27FC236}">
                <a16:creationId xmlns:a16="http://schemas.microsoft.com/office/drawing/2014/main" id="{8550A008-CCDF-47EE-9608-885C7C4CD0C9}"/>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
        <p:nvSpPr>
          <p:cNvPr id="12" name="TextBox 11">
            <a:extLst>
              <a:ext uri="{FF2B5EF4-FFF2-40B4-BE49-F238E27FC236}">
                <a16:creationId xmlns:a16="http://schemas.microsoft.com/office/drawing/2014/main" id="{1F60F3D0-6072-A344-B500-DB624A86D5B3}"/>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3" name="Graphic 12">
            <a:extLst>
              <a:ext uri="{FF2B5EF4-FFF2-40B4-BE49-F238E27FC236}">
                <a16:creationId xmlns:a16="http://schemas.microsoft.com/office/drawing/2014/main" id="{6240ED60-EADC-4D49-A859-26748B03CD6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4700" y="6448910"/>
            <a:ext cx="849575" cy="228651"/>
          </a:xfrm>
          <a:prstGeom prst="rect">
            <a:avLst/>
          </a:prstGeom>
        </p:spPr>
      </p:pic>
    </p:spTree>
    <p:extLst>
      <p:ext uri="{BB962C8B-B14F-4D97-AF65-F5344CB8AC3E}">
        <p14:creationId xmlns:p14="http://schemas.microsoft.com/office/powerpoint/2010/main" val="18948995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1C0AB17-61D9-4D42-BE0E-D093B2CC583F}"/>
              </a:ext>
            </a:extLst>
          </p:cNvPr>
          <p:cNvSpPr>
            <a:spLocks noGrp="1"/>
          </p:cNvSpPr>
          <p:nvPr>
            <p:ph type="pic" idx="1"/>
          </p:nvPr>
        </p:nvSpPr>
        <p:spPr>
          <a:xfrm>
            <a:off x="5432612" y="0"/>
            <a:ext cx="6759388" cy="6232214"/>
          </a:xfrm>
          <a:prstGeom prst="rect">
            <a:avLst/>
          </a:prstGeom>
        </p:spPr>
        <p:txBody>
          <a:bodyPr/>
          <a:lstStyle>
            <a:lvl1pPr marL="0" indent="0">
              <a:buNone/>
              <a:defRPr sz="3200">
                <a:solidFill>
                  <a:srgbClr val="002B5C"/>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cxnSp>
        <p:nvCxnSpPr>
          <p:cNvPr id="9" name="Straight Connector 8">
            <a:extLst>
              <a:ext uri="{FF2B5EF4-FFF2-40B4-BE49-F238E27FC236}">
                <a16:creationId xmlns:a16="http://schemas.microsoft.com/office/drawing/2014/main" id="{EAB91705-83D1-9448-A9B7-B8497CEF7443}"/>
              </a:ext>
            </a:extLst>
          </p:cNvPr>
          <p:cNvCxnSpPr/>
          <p:nvPr userDrawn="1"/>
        </p:nvCxnSpPr>
        <p:spPr>
          <a:xfrm>
            <a:off x="0" y="6232215"/>
            <a:ext cx="12192000" cy="0"/>
          </a:xfrm>
          <a:prstGeom prst="line">
            <a:avLst/>
          </a:prstGeom>
          <a:ln w="6350">
            <a:solidFill>
              <a:srgbClr val="1C5C5F"/>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A0B54540-312D-0C47-A2C8-3D1BA5F442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0241" y="6495929"/>
            <a:ext cx="1282701" cy="149467"/>
          </a:xfrm>
          <a:prstGeom prst="rect">
            <a:avLst/>
          </a:prstGeom>
        </p:spPr>
      </p:pic>
      <p:sp>
        <p:nvSpPr>
          <p:cNvPr id="17" name="Footer Placeholder 4">
            <a:extLst>
              <a:ext uri="{FF2B5EF4-FFF2-40B4-BE49-F238E27FC236}">
                <a16:creationId xmlns:a16="http://schemas.microsoft.com/office/drawing/2014/main" id="{D17CC3CA-2972-4397-8451-BE838F495F2D}"/>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lstStyle>
            <a:lvl1pPr algn="ctr">
              <a:defRPr sz="800" b="0" i="0">
                <a:solidFill>
                  <a:schemeClr val="tx1"/>
                </a:solidFill>
                <a:latin typeface="Arial" panose="020B0604020202020204" pitchFamily="34" charset="0"/>
              </a:defRPr>
            </a:lvl1pPr>
          </a:lstStyle>
          <a:p>
            <a:endParaRPr lang="en-US"/>
          </a:p>
        </p:txBody>
      </p:sp>
      <p:sp>
        <p:nvSpPr>
          <p:cNvPr id="12" name="TextBox 11">
            <a:extLst>
              <a:ext uri="{FF2B5EF4-FFF2-40B4-BE49-F238E27FC236}">
                <a16:creationId xmlns:a16="http://schemas.microsoft.com/office/drawing/2014/main" id="{7537576F-67A9-D54A-BC8C-1A1ED30DA39D}"/>
              </a:ext>
            </a:extLst>
          </p:cNvPr>
          <p:cNvSpPr txBox="1"/>
          <p:nvPr userDrawn="1"/>
        </p:nvSpPr>
        <p:spPr>
          <a:xfrm>
            <a:off x="1263288" y="6589122"/>
            <a:ext cx="1297628" cy="92333"/>
          </a:xfrm>
          <a:prstGeom prst="rect">
            <a:avLst/>
          </a:prstGeom>
          <a:noFill/>
        </p:spPr>
        <p:txBody>
          <a:bodyPr wrap="square" lIns="0" tIns="0" rIns="0" bIns="0"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3" name="Graphic 12">
            <a:extLst>
              <a:ext uri="{FF2B5EF4-FFF2-40B4-BE49-F238E27FC236}">
                <a16:creationId xmlns:a16="http://schemas.microsoft.com/office/drawing/2014/main" id="{59C32A3F-7442-954A-8899-8B7793B2EC9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4700" y="6448910"/>
            <a:ext cx="849575" cy="228651"/>
          </a:xfrm>
          <a:prstGeom prst="rect">
            <a:avLst/>
          </a:prstGeom>
        </p:spPr>
      </p:pic>
      <p:sp>
        <p:nvSpPr>
          <p:cNvPr id="6" name="TextBox 5">
            <a:extLst>
              <a:ext uri="{FF2B5EF4-FFF2-40B4-BE49-F238E27FC236}">
                <a16:creationId xmlns:a16="http://schemas.microsoft.com/office/drawing/2014/main" id="{EA59EBE5-A537-454C-A5DF-42C88514CC4B}"/>
              </a:ext>
            </a:extLst>
          </p:cNvPr>
          <p:cNvSpPr txBox="1"/>
          <p:nvPr userDrawn="1"/>
        </p:nvSpPr>
        <p:spPr>
          <a:xfrm>
            <a:off x="334700" y="1020872"/>
            <a:ext cx="4779911" cy="830997"/>
          </a:xfrm>
          <a:prstGeom prst="rect">
            <a:avLst/>
          </a:prstGeom>
          <a:noFill/>
        </p:spPr>
        <p:txBody>
          <a:bodyPr wrap="square" lIns="90000" rtlCol="0">
            <a:noAutofit/>
          </a:bodyPr>
          <a:lstStyle/>
          <a:p>
            <a:pPr marL="0" marR="0" indent="0" algn="l" defTabSz="618592" rtl="0" eaLnBrk="1" fontAlgn="auto" latinLnBrk="0" hangingPunct="1">
              <a:lnSpc>
                <a:spcPct val="100000"/>
              </a:lnSpc>
              <a:spcBef>
                <a:spcPts val="0"/>
              </a:spcBef>
              <a:spcAft>
                <a:spcPts val="0"/>
              </a:spcAft>
              <a:buClrTx/>
              <a:buSzTx/>
              <a:buFontTx/>
              <a:buNone/>
              <a:tabLst/>
            </a:pPr>
            <a:endParaRPr kumimoji="0" lang="en-US" sz="24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US" sz="24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D1ECA116-EC62-6642-8E02-90442B1D2CF0}"/>
              </a:ext>
            </a:extLst>
          </p:cNvPr>
          <p:cNvSpPr txBox="1"/>
          <p:nvPr userDrawn="1"/>
        </p:nvSpPr>
        <p:spPr>
          <a:xfrm>
            <a:off x="334700" y="2918011"/>
            <a:ext cx="4779911" cy="584775"/>
          </a:xfrm>
          <a:prstGeom prst="rect">
            <a:avLst/>
          </a:prstGeom>
          <a:noFill/>
        </p:spPr>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endParaRPr kumimoji="0" lang="en-US" sz="1600" b="0" i="0" u="none" strike="noStrike" kern="0" cap="none" spc="-10" normalizeH="0" baseline="0" noProof="0">
              <a:ln>
                <a:noFill/>
              </a:ln>
              <a:solidFill>
                <a:schemeClr val="accent2"/>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US" sz="1600" b="0" i="0" u="none" strike="noStrike" kern="0" cap="none" spc="-10" normalizeH="0" baseline="0" noProof="0">
              <a:ln>
                <a:noFill/>
              </a:ln>
              <a:solidFill>
                <a:schemeClr val="accent2"/>
              </a:solidFill>
              <a:effectLst/>
              <a:uLnTx/>
              <a:uFillTx/>
              <a:latin typeface="Arial" panose="020B0604020202020204" pitchFamily="34" charset="0"/>
              <a:ea typeface="+mn-ea"/>
              <a:cs typeface="Arial" panose="020B0604020202020204" pitchFamily="34" charset="0"/>
            </a:endParaRPr>
          </a:p>
        </p:txBody>
      </p:sp>
      <p:sp>
        <p:nvSpPr>
          <p:cNvPr id="10" name="Text Placeholder 3">
            <a:extLst>
              <a:ext uri="{FF2B5EF4-FFF2-40B4-BE49-F238E27FC236}">
                <a16:creationId xmlns:a16="http://schemas.microsoft.com/office/drawing/2014/main" id="{DA932744-CB17-4FB4-8663-3F53C868F25B}"/>
              </a:ext>
            </a:extLst>
          </p:cNvPr>
          <p:cNvSpPr>
            <a:spLocks noGrp="1"/>
          </p:cNvSpPr>
          <p:nvPr>
            <p:ph type="body" sz="half" idx="2"/>
          </p:nvPr>
        </p:nvSpPr>
        <p:spPr>
          <a:xfrm>
            <a:off x="334963" y="1423686"/>
            <a:ext cx="4875863" cy="4317357"/>
          </a:xfrm>
          <a:prstGeom prst="rect">
            <a:avLst/>
          </a:prstGeom>
        </p:spPr>
        <p:txBody>
          <a:bodyPr>
            <a:noAutofit/>
          </a:bodyPr>
          <a:lstStyle>
            <a:lvl1pPr marL="0" indent="0">
              <a:buNone/>
              <a:defRPr sz="1600">
                <a:solidFill>
                  <a:srgbClr val="002B5C"/>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itle 1">
            <a:extLst>
              <a:ext uri="{FF2B5EF4-FFF2-40B4-BE49-F238E27FC236}">
                <a16:creationId xmlns:a16="http://schemas.microsoft.com/office/drawing/2014/main" id="{7CA95A8C-3F49-4457-A025-EB1D97849F70}"/>
              </a:ext>
            </a:extLst>
          </p:cNvPr>
          <p:cNvSpPr>
            <a:spLocks noGrp="1"/>
          </p:cNvSpPr>
          <p:nvPr>
            <p:ph type="title"/>
          </p:nvPr>
        </p:nvSpPr>
        <p:spPr>
          <a:xfrm>
            <a:off x="334963" y="260351"/>
            <a:ext cx="4875863" cy="755650"/>
          </a:xfrm>
          <a:prstGeom prst="rect">
            <a:avLst/>
          </a:prstGeom>
        </p:spPr>
        <p:txBody>
          <a:bodyPr anchor="b">
            <a:noAutofit/>
          </a:bodyPr>
          <a:lstStyle>
            <a:lvl1pPr>
              <a:defRPr sz="2200">
                <a:solidFill>
                  <a:srgbClr val="002B5C"/>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839450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eople">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F302264-6997-C14E-936D-4F613CBBDB7D}"/>
              </a:ext>
            </a:extLst>
          </p:cNvPr>
          <p:cNvSpPr/>
          <p:nvPr userDrawn="1"/>
        </p:nvSpPr>
        <p:spPr>
          <a:xfrm>
            <a:off x="0" y="0"/>
            <a:ext cx="12192000" cy="6228677"/>
          </a:xfrm>
          <a:prstGeom prst="rect">
            <a:avLst/>
          </a:prstGeom>
          <a:solidFill>
            <a:srgbClr val="002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Picture Placeholder 8">
            <a:extLst>
              <a:ext uri="{FF2B5EF4-FFF2-40B4-BE49-F238E27FC236}">
                <a16:creationId xmlns:a16="http://schemas.microsoft.com/office/drawing/2014/main" id="{B2FBB612-65F1-B447-87C8-A3999066AC15}"/>
              </a:ext>
            </a:extLst>
          </p:cNvPr>
          <p:cNvSpPr>
            <a:spLocks noGrp="1"/>
          </p:cNvSpPr>
          <p:nvPr>
            <p:ph type="pic" sz="quarter" idx="13"/>
          </p:nvPr>
        </p:nvSpPr>
        <p:spPr>
          <a:xfrm>
            <a:off x="1878275" y="1109256"/>
            <a:ext cx="1381868" cy="1392041"/>
          </a:xfrm>
          <a:prstGeom prst="ellipse">
            <a:avLst/>
          </a:prstGeom>
          <a:solidFill>
            <a:schemeClr val="bg1"/>
          </a:solidFill>
        </p:spPr>
        <p:txBody>
          <a:bodyPr tIns="36000" bIns="36000">
            <a:noAutofit/>
          </a:bodyPr>
          <a:lstStyle>
            <a:lvl1pPr marL="0" indent="0" algn="ctr">
              <a:buFontTx/>
              <a:buNone/>
              <a:defRPr sz="1200">
                <a:solidFill>
                  <a:srgbClr val="002B5C"/>
                </a:solidFill>
              </a:defRPr>
            </a:lvl1pPr>
          </a:lstStyle>
          <a:p>
            <a:r>
              <a:rPr lang="en-US"/>
              <a:t>Click icon to add picture</a:t>
            </a:r>
          </a:p>
        </p:txBody>
      </p:sp>
      <p:sp>
        <p:nvSpPr>
          <p:cNvPr id="26" name="Text Placeholder 25">
            <a:extLst>
              <a:ext uri="{FF2B5EF4-FFF2-40B4-BE49-F238E27FC236}">
                <a16:creationId xmlns:a16="http://schemas.microsoft.com/office/drawing/2014/main" id="{F6A75C11-897C-B048-A39E-93197F2BD0A5}"/>
              </a:ext>
            </a:extLst>
          </p:cNvPr>
          <p:cNvSpPr>
            <a:spLocks noGrp="1"/>
          </p:cNvSpPr>
          <p:nvPr>
            <p:ph type="body" sz="quarter" idx="21" hasCustomPrompt="1"/>
          </p:nvPr>
        </p:nvSpPr>
        <p:spPr>
          <a:xfrm>
            <a:off x="953265" y="2539217"/>
            <a:ext cx="3243954" cy="381914"/>
          </a:xfrm>
          <a:prstGeom prst="rect">
            <a:avLst/>
          </a:prstGeom>
        </p:spPr>
        <p:txBody>
          <a:bodyPr>
            <a:noAutofit/>
          </a:bodyPr>
          <a:lstStyle>
            <a:lvl1pPr marL="0" indent="0" algn="ctr">
              <a:buFontTx/>
              <a:buNone/>
              <a:defRPr sz="1300" b="1"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NAME SURNAME</a:t>
            </a:r>
          </a:p>
        </p:txBody>
      </p:sp>
      <p:sp>
        <p:nvSpPr>
          <p:cNvPr id="28" name="Text Placeholder 25">
            <a:extLst>
              <a:ext uri="{FF2B5EF4-FFF2-40B4-BE49-F238E27FC236}">
                <a16:creationId xmlns:a16="http://schemas.microsoft.com/office/drawing/2014/main" id="{64759232-780D-1642-AAF6-3D5B78D6F0C6}"/>
              </a:ext>
            </a:extLst>
          </p:cNvPr>
          <p:cNvSpPr>
            <a:spLocks noGrp="1"/>
          </p:cNvSpPr>
          <p:nvPr>
            <p:ph type="body" sz="quarter" idx="23" hasCustomPrompt="1"/>
          </p:nvPr>
        </p:nvSpPr>
        <p:spPr>
          <a:xfrm>
            <a:off x="946671" y="2807746"/>
            <a:ext cx="3257143" cy="258183"/>
          </a:xfrm>
          <a:prstGeom prst="rect">
            <a:avLst/>
          </a:prstGeom>
        </p:spPr>
        <p:txBody>
          <a:bodyPr>
            <a:noAutofit/>
          </a:bodyPr>
          <a:lstStyle>
            <a:lvl1pPr marL="0" indent="0" algn="ctr">
              <a:buFontTx/>
              <a:buNone/>
              <a:defRPr sz="1000" b="0"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TITLE, COMPANY</a:t>
            </a:r>
          </a:p>
        </p:txBody>
      </p:sp>
      <p:sp>
        <p:nvSpPr>
          <p:cNvPr id="33" name="Text Placeholder 25">
            <a:extLst>
              <a:ext uri="{FF2B5EF4-FFF2-40B4-BE49-F238E27FC236}">
                <a16:creationId xmlns:a16="http://schemas.microsoft.com/office/drawing/2014/main" id="{C042E0AE-766B-114D-97EB-9AD280B10769}"/>
              </a:ext>
            </a:extLst>
          </p:cNvPr>
          <p:cNvSpPr>
            <a:spLocks noGrp="1"/>
          </p:cNvSpPr>
          <p:nvPr>
            <p:ph type="body" sz="quarter" idx="25" hasCustomPrompt="1"/>
          </p:nvPr>
        </p:nvSpPr>
        <p:spPr>
          <a:xfrm>
            <a:off x="953265" y="4976058"/>
            <a:ext cx="3243954" cy="381914"/>
          </a:xfrm>
          <a:prstGeom prst="rect">
            <a:avLst/>
          </a:prstGeom>
        </p:spPr>
        <p:txBody>
          <a:bodyPr>
            <a:noAutofit/>
          </a:bodyPr>
          <a:lstStyle>
            <a:lvl1pPr marL="0" indent="0" algn="ctr">
              <a:buFontTx/>
              <a:buNone/>
              <a:defRPr sz="1300" b="1"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NAME SURNAME</a:t>
            </a:r>
          </a:p>
        </p:txBody>
      </p:sp>
      <p:sp>
        <p:nvSpPr>
          <p:cNvPr id="34" name="Text Placeholder 25">
            <a:extLst>
              <a:ext uri="{FF2B5EF4-FFF2-40B4-BE49-F238E27FC236}">
                <a16:creationId xmlns:a16="http://schemas.microsoft.com/office/drawing/2014/main" id="{99AAB971-0FF9-0E4A-A99A-78857AE823F4}"/>
              </a:ext>
            </a:extLst>
          </p:cNvPr>
          <p:cNvSpPr>
            <a:spLocks noGrp="1"/>
          </p:cNvSpPr>
          <p:nvPr>
            <p:ph type="body" sz="quarter" idx="26" hasCustomPrompt="1"/>
          </p:nvPr>
        </p:nvSpPr>
        <p:spPr>
          <a:xfrm>
            <a:off x="946671" y="5244587"/>
            <a:ext cx="3257143" cy="258183"/>
          </a:xfrm>
          <a:prstGeom prst="rect">
            <a:avLst/>
          </a:prstGeom>
        </p:spPr>
        <p:txBody>
          <a:bodyPr>
            <a:noAutofit/>
          </a:bodyPr>
          <a:lstStyle>
            <a:lvl1pPr marL="0" indent="0" algn="ctr">
              <a:buFontTx/>
              <a:buNone/>
              <a:defRPr sz="1000" b="0"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TITLE, COMPANY</a:t>
            </a:r>
          </a:p>
        </p:txBody>
      </p:sp>
      <p:sp>
        <p:nvSpPr>
          <p:cNvPr id="36" name="Text Placeholder 25">
            <a:extLst>
              <a:ext uri="{FF2B5EF4-FFF2-40B4-BE49-F238E27FC236}">
                <a16:creationId xmlns:a16="http://schemas.microsoft.com/office/drawing/2014/main" id="{D6DFDAF8-9EF8-9A4B-9550-E7417CCBFA6F}"/>
              </a:ext>
            </a:extLst>
          </p:cNvPr>
          <p:cNvSpPr>
            <a:spLocks noGrp="1"/>
          </p:cNvSpPr>
          <p:nvPr>
            <p:ph type="body" sz="quarter" idx="28" hasCustomPrompt="1"/>
          </p:nvPr>
        </p:nvSpPr>
        <p:spPr>
          <a:xfrm>
            <a:off x="4468792" y="2539217"/>
            <a:ext cx="3243954" cy="381914"/>
          </a:xfrm>
          <a:prstGeom prst="rect">
            <a:avLst/>
          </a:prstGeom>
        </p:spPr>
        <p:txBody>
          <a:bodyPr>
            <a:noAutofit/>
          </a:bodyPr>
          <a:lstStyle>
            <a:lvl1pPr marL="0" indent="0" algn="ctr">
              <a:buFontTx/>
              <a:buNone/>
              <a:defRPr sz="1300" b="1"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NAME SURNAME</a:t>
            </a:r>
          </a:p>
        </p:txBody>
      </p:sp>
      <p:sp>
        <p:nvSpPr>
          <p:cNvPr id="37" name="Text Placeholder 25">
            <a:extLst>
              <a:ext uri="{FF2B5EF4-FFF2-40B4-BE49-F238E27FC236}">
                <a16:creationId xmlns:a16="http://schemas.microsoft.com/office/drawing/2014/main" id="{1B943659-1D33-0645-9D30-1A54B2587930}"/>
              </a:ext>
            </a:extLst>
          </p:cNvPr>
          <p:cNvSpPr>
            <a:spLocks noGrp="1"/>
          </p:cNvSpPr>
          <p:nvPr>
            <p:ph type="body" sz="quarter" idx="29" hasCustomPrompt="1"/>
          </p:nvPr>
        </p:nvSpPr>
        <p:spPr>
          <a:xfrm>
            <a:off x="4462198" y="2807746"/>
            <a:ext cx="3257143" cy="258183"/>
          </a:xfrm>
          <a:prstGeom prst="rect">
            <a:avLst/>
          </a:prstGeom>
        </p:spPr>
        <p:txBody>
          <a:bodyPr>
            <a:noAutofit/>
          </a:bodyPr>
          <a:lstStyle>
            <a:lvl1pPr marL="0" indent="0" algn="ctr">
              <a:buFontTx/>
              <a:buNone/>
              <a:defRPr sz="1000" b="0"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TITLE, COMPANY</a:t>
            </a:r>
          </a:p>
        </p:txBody>
      </p:sp>
      <p:sp>
        <p:nvSpPr>
          <p:cNvPr id="39" name="Text Placeholder 25">
            <a:extLst>
              <a:ext uri="{FF2B5EF4-FFF2-40B4-BE49-F238E27FC236}">
                <a16:creationId xmlns:a16="http://schemas.microsoft.com/office/drawing/2014/main" id="{2B869610-0399-ED46-B3F9-A85B95D5D862}"/>
              </a:ext>
            </a:extLst>
          </p:cNvPr>
          <p:cNvSpPr>
            <a:spLocks noGrp="1"/>
          </p:cNvSpPr>
          <p:nvPr>
            <p:ph type="body" sz="quarter" idx="31" hasCustomPrompt="1"/>
          </p:nvPr>
        </p:nvSpPr>
        <p:spPr>
          <a:xfrm>
            <a:off x="4468792" y="4976058"/>
            <a:ext cx="3243954" cy="381914"/>
          </a:xfrm>
          <a:prstGeom prst="rect">
            <a:avLst/>
          </a:prstGeom>
        </p:spPr>
        <p:txBody>
          <a:bodyPr>
            <a:noAutofit/>
          </a:bodyPr>
          <a:lstStyle>
            <a:lvl1pPr marL="0" indent="0" algn="ctr">
              <a:buFontTx/>
              <a:buNone/>
              <a:defRPr sz="1300" b="1"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NAME SURNAME</a:t>
            </a:r>
          </a:p>
        </p:txBody>
      </p:sp>
      <p:sp>
        <p:nvSpPr>
          <p:cNvPr id="40" name="Text Placeholder 25">
            <a:extLst>
              <a:ext uri="{FF2B5EF4-FFF2-40B4-BE49-F238E27FC236}">
                <a16:creationId xmlns:a16="http://schemas.microsoft.com/office/drawing/2014/main" id="{D1FAADC6-3619-974E-9FBB-EEFAD7833FA4}"/>
              </a:ext>
            </a:extLst>
          </p:cNvPr>
          <p:cNvSpPr>
            <a:spLocks noGrp="1"/>
          </p:cNvSpPr>
          <p:nvPr>
            <p:ph type="body" sz="quarter" idx="32" hasCustomPrompt="1"/>
          </p:nvPr>
        </p:nvSpPr>
        <p:spPr>
          <a:xfrm>
            <a:off x="4462198" y="5244587"/>
            <a:ext cx="3257143" cy="258183"/>
          </a:xfrm>
          <a:prstGeom prst="rect">
            <a:avLst/>
          </a:prstGeom>
        </p:spPr>
        <p:txBody>
          <a:bodyPr>
            <a:noAutofit/>
          </a:bodyPr>
          <a:lstStyle>
            <a:lvl1pPr marL="0" indent="0" algn="ctr">
              <a:buFontTx/>
              <a:buNone/>
              <a:defRPr sz="1000" b="0"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TITLE, COMPANY</a:t>
            </a:r>
          </a:p>
        </p:txBody>
      </p:sp>
      <p:sp>
        <p:nvSpPr>
          <p:cNvPr id="42" name="Text Placeholder 25">
            <a:extLst>
              <a:ext uri="{FF2B5EF4-FFF2-40B4-BE49-F238E27FC236}">
                <a16:creationId xmlns:a16="http://schemas.microsoft.com/office/drawing/2014/main" id="{07AFD0D4-75FE-164F-9872-509F04A66E68}"/>
              </a:ext>
            </a:extLst>
          </p:cNvPr>
          <p:cNvSpPr>
            <a:spLocks noGrp="1"/>
          </p:cNvSpPr>
          <p:nvPr>
            <p:ph type="body" sz="quarter" idx="34" hasCustomPrompt="1"/>
          </p:nvPr>
        </p:nvSpPr>
        <p:spPr>
          <a:xfrm>
            <a:off x="7963358" y="2539217"/>
            <a:ext cx="3243954" cy="381914"/>
          </a:xfrm>
          <a:prstGeom prst="rect">
            <a:avLst/>
          </a:prstGeom>
        </p:spPr>
        <p:txBody>
          <a:bodyPr>
            <a:noAutofit/>
          </a:bodyPr>
          <a:lstStyle>
            <a:lvl1pPr marL="0" indent="0" algn="ctr">
              <a:buFontTx/>
              <a:buNone/>
              <a:defRPr sz="1300" b="1"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NAME SURNAME</a:t>
            </a:r>
          </a:p>
        </p:txBody>
      </p:sp>
      <p:sp>
        <p:nvSpPr>
          <p:cNvPr id="43" name="Text Placeholder 25">
            <a:extLst>
              <a:ext uri="{FF2B5EF4-FFF2-40B4-BE49-F238E27FC236}">
                <a16:creationId xmlns:a16="http://schemas.microsoft.com/office/drawing/2014/main" id="{F1C1BB5B-1A23-314A-917F-C26E5BBE6867}"/>
              </a:ext>
            </a:extLst>
          </p:cNvPr>
          <p:cNvSpPr>
            <a:spLocks noGrp="1"/>
          </p:cNvSpPr>
          <p:nvPr>
            <p:ph type="body" sz="quarter" idx="35" hasCustomPrompt="1"/>
          </p:nvPr>
        </p:nvSpPr>
        <p:spPr>
          <a:xfrm>
            <a:off x="7956764" y="2807746"/>
            <a:ext cx="3257143" cy="258183"/>
          </a:xfrm>
          <a:prstGeom prst="rect">
            <a:avLst/>
          </a:prstGeom>
        </p:spPr>
        <p:txBody>
          <a:bodyPr>
            <a:noAutofit/>
          </a:bodyPr>
          <a:lstStyle>
            <a:lvl1pPr marL="0" indent="0" algn="ctr">
              <a:buFontTx/>
              <a:buNone/>
              <a:defRPr sz="1000" b="0"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TITLE, COMPANY</a:t>
            </a:r>
          </a:p>
        </p:txBody>
      </p:sp>
      <p:sp>
        <p:nvSpPr>
          <p:cNvPr id="45" name="Text Placeholder 25">
            <a:extLst>
              <a:ext uri="{FF2B5EF4-FFF2-40B4-BE49-F238E27FC236}">
                <a16:creationId xmlns:a16="http://schemas.microsoft.com/office/drawing/2014/main" id="{226A4268-C6A4-3945-A806-2E70000D10D5}"/>
              </a:ext>
            </a:extLst>
          </p:cNvPr>
          <p:cNvSpPr>
            <a:spLocks noGrp="1"/>
          </p:cNvSpPr>
          <p:nvPr>
            <p:ph type="body" sz="quarter" idx="37" hasCustomPrompt="1"/>
          </p:nvPr>
        </p:nvSpPr>
        <p:spPr>
          <a:xfrm>
            <a:off x="7963358" y="4976058"/>
            <a:ext cx="3243954" cy="381914"/>
          </a:xfrm>
          <a:prstGeom prst="rect">
            <a:avLst/>
          </a:prstGeom>
        </p:spPr>
        <p:txBody>
          <a:bodyPr>
            <a:noAutofit/>
          </a:bodyPr>
          <a:lstStyle>
            <a:lvl1pPr marL="0" indent="0" algn="ctr">
              <a:buFontTx/>
              <a:buNone/>
              <a:defRPr sz="1300" b="1"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NAME SURNAME</a:t>
            </a:r>
          </a:p>
        </p:txBody>
      </p:sp>
      <p:sp>
        <p:nvSpPr>
          <p:cNvPr id="46" name="Text Placeholder 25">
            <a:extLst>
              <a:ext uri="{FF2B5EF4-FFF2-40B4-BE49-F238E27FC236}">
                <a16:creationId xmlns:a16="http://schemas.microsoft.com/office/drawing/2014/main" id="{C55DD5BF-D658-564C-90EE-B089D9284CB6}"/>
              </a:ext>
            </a:extLst>
          </p:cNvPr>
          <p:cNvSpPr>
            <a:spLocks noGrp="1"/>
          </p:cNvSpPr>
          <p:nvPr>
            <p:ph type="body" sz="quarter" idx="38" hasCustomPrompt="1"/>
          </p:nvPr>
        </p:nvSpPr>
        <p:spPr>
          <a:xfrm>
            <a:off x="7956764" y="5244587"/>
            <a:ext cx="3257143" cy="258183"/>
          </a:xfrm>
          <a:prstGeom prst="rect">
            <a:avLst/>
          </a:prstGeom>
        </p:spPr>
        <p:txBody>
          <a:bodyPr>
            <a:noAutofit/>
          </a:bodyPr>
          <a:lstStyle>
            <a:lvl1pPr marL="0" indent="0" algn="ctr">
              <a:buFontTx/>
              <a:buNone/>
              <a:defRPr sz="1000" b="0"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TITLE, COMPANY</a:t>
            </a:r>
          </a:p>
        </p:txBody>
      </p:sp>
      <p:sp>
        <p:nvSpPr>
          <p:cNvPr id="25" name="Picture Placeholder 8">
            <a:extLst>
              <a:ext uri="{FF2B5EF4-FFF2-40B4-BE49-F238E27FC236}">
                <a16:creationId xmlns:a16="http://schemas.microsoft.com/office/drawing/2014/main" id="{9CC00BA6-D606-6140-AD44-CCF713C5E0C5}"/>
              </a:ext>
            </a:extLst>
          </p:cNvPr>
          <p:cNvSpPr>
            <a:spLocks noGrp="1"/>
          </p:cNvSpPr>
          <p:nvPr>
            <p:ph type="pic" sz="quarter" idx="39"/>
          </p:nvPr>
        </p:nvSpPr>
        <p:spPr>
          <a:xfrm>
            <a:off x="5375920" y="1109256"/>
            <a:ext cx="1381868" cy="1392041"/>
          </a:xfrm>
          <a:prstGeom prst="ellipse">
            <a:avLst/>
          </a:prstGeom>
          <a:solidFill>
            <a:schemeClr val="bg1"/>
          </a:solidFill>
        </p:spPr>
        <p:txBody>
          <a:bodyPr tIns="36000" bIns="36000">
            <a:noAutofit/>
          </a:bodyPr>
          <a:lstStyle>
            <a:lvl1pPr marL="0" indent="0" algn="ctr">
              <a:buFontTx/>
              <a:buNone/>
              <a:defRPr sz="1200">
                <a:solidFill>
                  <a:srgbClr val="002B5C"/>
                </a:solidFill>
              </a:defRPr>
            </a:lvl1pPr>
          </a:lstStyle>
          <a:p>
            <a:r>
              <a:rPr lang="en-US"/>
              <a:t>Click icon to add picture</a:t>
            </a:r>
          </a:p>
        </p:txBody>
      </p:sp>
      <p:sp>
        <p:nvSpPr>
          <p:cNvPr id="27" name="Picture Placeholder 8">
            <a:extLst>
              <a:ext uri="{FF2B5EF4-FFF2-40B4-BE49-F238E27FC236}">
                <a16:creationId xmlns:a16="http://schemas.microsoft.com/office/drawing/2014/main" id="{F7A19CC7-83C8-AD43-83A4-7D8E86EF0D43}"/>
              </a:ext>
            </a:extLst>
          </p:cNvPr>
          <p:cNvSpPr>
            <a:spLocks noGrp="1"/>
          </p:cNvSpPr>
          <p:nvPr>
            <p:ph type="pic" sz="quarter" idx="40"/>
          </p:nvPr>
        </p:nvSpPr>
        <p:spPr>
          <a:xfrm>
            <a:off x="8904312" y="1109256"/>
            <a:ext cx="1381868" cy="1392041"/>
          </a:xfrm>
          <a:prstGeom prst="ellipse">
            <a:avLst/>
          </a:prstGeom>
          <a:solidFill>
            <a:schemeClr val="bg1"/>
          </a:solidFill>
        </p:spPr>
        <p:txBody>
          <a:bodyPr tIns="36000" bIns="36000">
            <a:noAutofit/>
          </a:bodyPr>
          <a:lstStyle>
            <a:lvl1pPr marL="0" indent="0" algn="ctr">
              <a:buFontTx/>
              <a:buNone/>
              <a:defRPr sz="1200">
                <a:solidFill>
                  <a:srgbClr val="002B5C"/>
                </a:solidFill>
              </a:defRPr>
            </a:lvl1pPr>
          </a:lstStyle>
          <a:p>
            <a:r>
              <a:rPr lang="en-US"/>
              <a:t>Click icon to add picture</a:t>
            </a:r>
          </a:p>
        </p:txBody>
      </p:sp>
      <p:sp>
        <p:nvSpPr>
          <p:cNvPr id="29" name="Picture Placeholder 8">
            <a:extLst>
              <a:ext uri="{FF2B5EF4-FFF2-40B4-BE49-F238E27FC236}">
                <a16:creationId xmlns:a16="http://schemas.microsoft.com/office/drawing/2014/main" id="{0A288E6C-A1C5-EC49-9FDF-65AEB8338DF9}"/>
              </a:ext>
            </a:extLst>
          </p:cNvPr>
          <p:cNvSpPr>
            <a:spLocks noGrp="1"/>
          </p:cNvSpPr>
          <p:nvPr>
            <p:ph type="pic" sz="quarter" idx="41"/>
          </p:nvPr>
        </p:nvSpPr>
        <p:spPr>
          <a:xfrm>
            <a:off x="1878275" y="3501192"/>
            <a:ext cx="1381868" cy="1392041"/>
          </a:xfrm>
          <a:prstGeom prst="ellipse">
            <a:avLst/>
          </a:prstGeom>
          <a:solidFill>
            <a:schemeClr val="bg1"/>
          </a:solidFill>
        </p:spPr>
        <p:txBody>
          <a:bodyPr tIns="36000" bIns="36000">
            <a:noAutofit/>
          </a:bodyPr>
          <a:lstStyle>
            <a:lvl1pPr marL="0" indent="0" algn="ctr">
              <a:buFontTx/>
              <a:buNone/>
              <a:defRPr sz="1200">
                <a:solidFill>
                  <a:srgbClr val="002B5C"/>
                </a:solidFill>
              </a:defRPr>
            </a:lvl1pPr>
          </a:lstStyle>
          <a:p>
            <a:r>
              <a:rPr lang="en-US"/>
              <a:t>Click icon to add picture</a:t>
            </a:r>
          </a:p>
        </p:txBody>
      </p:sp>
      <p:sp>
        <p:nvSpPr>
          <p:cNvPr id="30" name="Picture Placeholder 8">
            <a:extLst>
              <a:ext uri="{FF2B5EF4-FFF2-40B4-BE49-F238E27FC236}">
                <a16:creationId xmlns:a16="http://schemas.microsoft.com/office/drawing/2014/main" id="{4DEAE587-E65D-3247-AE82-DD7885722740}"/>
              </a:ext>
            </a:extLst>
          </p:cNvPr>
          <p:cNvSpPr>
            <a:spLocks noGrp="1"/>
          </p:cNvSpPr>
          <p:nvPr>
            <p:ph type="pic" sz="quarter" idx="42"/>
          </p:nvPr>
        </p:nvSpPr>
        <p:spPr>
          <a:xfrm>
            <a:off x="5375920" y="3501192"/>
            <a:ext cx="1381868" cy="1392041"/>
          </a:xfrm>
          <a:prstGeom prst="ellipse">
            <a:avLst/>
          </a:prstGeom>
          <a:solidFill>
            <a:schemeClr val="bg1"/>
          </a:solidFill>
        </p:spPr>
        <p:txBody>
          <a:bodyPr tIns="36000" bIns="36000">
            <a:noAutofit/>
          </a:bodyPr>
          <a:lstStyle>
            <a:lvl1pPr marL="0" indent="0" algn="ctr">
              <a:buFontTx/>
              <a:buNone/>
              <a:defRPr sz="1200">
                <a:solidFill>
                  <a:srgbClr val="002B5C"/>
                </a:solidFill>
              </a:defRPr>
            </a:lvl1pPr>
          </a:lstStyle>
          <a:p>
            <a:r>
              <a:rPr lang="en-US"/>
              <a:t>Click icon to add picture</a:t>
            </a:r>
          </a:p>
        </p:txBody>
      </p:sp>
      <p:sp>
        <p:nvSpPr>
          <p:cNvPr id="31" name="Picture Placeholder 8">
            <a:extLst>
              <a:ext uri="{FF2B5EF4-FFF2-40B4-BE49-F238E27FC236}">
                <a16:creationId xmlns:a16="http://schemas.microsoft.com/office/drawing/2014/main" id="{F82C2A63-9A64-094A-A532-7A2BA3970E2F}"/>
              </a:ext>
            </a:extLst>
          </p:cNvPr>
          <p:cNvSpPr>
            <a:spLocks noGrp="1"/>
          </p:cNvSpPr>
          <p:nvPr>
            <p:ph type="pic" sz="quarter" idx="43"/>
          </p:nvPr>
        </p:nvSpPr>
        <p:spPr>
          <a:xfrm>
            <a:off x="8904312" y="3501192"/>
            <a:ext cx="1381868" cy="1392041"/>
          </a:xfrm>
          <a:prstGeom prst="ellipse">
            <a:avLst/>
          </a:prstGeom>
          <a:solidFill>
            <a:schemeClr val="bg1"/>
          </a:solidFill>
        </p:spPr>
        <p:txBody>
          <a:bodyPr tIns="36000" bIns="36000">
            <a:noAutofit/>
          </a:bodyPr>
          <a:lstStyle>
            <a:lvl1pPr marL="0" indent="0" algn="ctr">
              <a:buFontTx/>
              <a:buNone/>
              <a:defRPr sz="1200">
                <a:solidFill>
                  <a:srgbClr val="002B5C"/>
                </a:solidFill>
              </a:defRPr>
            </a:lvl1pPr>
          </a:lstStyle>
          <a:p>
            <a:r>
              <a:rPr lang="en-US"/>
              <a:t>Click icon to add picture</a:t>
            </a:r>
          </a:p>
        </p:txBody>
      </p:sp>
      <p:sp>
        <p:nvSpPr>
          <p:cNvPr id="32" name="Title Placeholder 1">
            <a:extLst>
              <a:ext uri="{FF2B5EF4-FFF2-40B4-BE49-F238E27FC236}">
                <a16:creationId xmlns:a16="http://schemas.microsoft.com/office/drawing/2014/main" id="{0965C745-3401-B548-8914-3AEA4EC2A2ED}"/>
              </a:ext>
            </a:extLst>
          </p:cNvPr>
          <p:cNvSpPr>
            <a:spLocks noGrp="1"/>
          </p:cNvSpPr>
          <p:nvPr>
            <p:ph type="title"/>
          </p:nvPr>
        </p:nvSpPr>
        <p:spPr>
          <a:xfrm>
            <a:off x="334963" y="260350"/>
            <a:ext cx="11522075" cy="755650"/>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p>
        </p:txBody>
      </p:sp>
      <p:cxnSp>
        <p:nvCxnSpPr>
          <p:cNvPr id="38" name="Straight Connector 37">
            <a:extLst>
              <a:ext uri="{FF2B5EF4-FFF2-40B4-BE49-F238E27FC236}">
                <a16:creationId xmlns:a16="http://schemas.microsoft.com/office/drawing/2014/main" id="{6928C2C4-F6BE-D846-8245-0180D37AC25D}"/>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pic>
        <p:nvPicPr>
          <p:cNvPr id="51" name="Picture 50">
            <a:extLst>
              <a:ext uri="{FF2B5EF4-FFF2-40B4-BE49-F238E27FC236}">
                <a16:creationId xmlns:a16="http://schemas.microsoft.com/office/drawing/2014/main" id="{A677D612-415E-994D-A8DD-6C662797A1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0241" y="6495929"/>
            <a:ext cx="1282701" cy="149467"/>
          </a:xfrm>
          <a:prstGeom prst="rect">
            <a:avLst/>
          </a:prstGeom>
        </p:spPr>
      </p:pic>
      <p:sp>
        <p:nvSpPr>
          <p:cNvPr id="52" name="Footer Placeholder 4">
            <a:extLst>
              <a:ext uri="{FF2B5EF4-FFF2-40B4-BE49-F238E27FC236}">
                <a16:creationId xmlns:a16="http://schemas.microsoft.com/office/drawing/2014/main" id="{483339F5-1642-48D5-9938-47B349F5327A}"/>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
        <p:nvSpPr>
          <p:cNvPr id="41" name="TextBox 40">
            <a:extLst>
              <a:ext uri="{FF2B5EF4-FFF2-40B4-BE49-F238E27FC236}">
                <a16:creationId xmlns:a16="http://schemas.microsoft.com/office/drawing/2014/main" id="{2AFAA0F6-8A70-7B40-B7B4-60F5F59CF6E7}"/>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44" name="Graphic 43">
            <a:extLst>
              <a:ext uri="{FF2B5EF4-FFF2-40B4-BE49-F238E27FC236}">
                <a16:creationId xmlns:a16="http://schemas.microsoft.com/office/drawing/2014/main" id="{486596F1-5DE2-C346-B52B-52697A18296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4700" y="6448910"/>
            <a:ext cx="849575" cy="228651"/>
          </a:xfrm>
          <a:prstGeom prst="rect">
            <a:avLst/>
          </a:prstGeom>
        </p:spPr>
      </p:pic>
    </p:spTree>
    <p:extLst>
      <p:ext uri="{BB962C8B-B14F-4D97-AF65-F5344CB8AC3E}">
        <p14:creationId xmlns:p14="http://schemas.microsoft.com/office/powerpoint/2010/main" val="8786123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eople detail">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E35EF28-A8D7-E34D-A44D-28773160A582}"/>
              </a:ext>
            </a:extLst>
          </p:cNvPr>
          <p:cNvSpPr/>
          <p:nvPr userDrawn="1"/>
        </p:nvSpPr>
        <p:spPr>
          <a:xfrm>
            <a:off x="0" y="0"/>
            <a:ext cx="12192000" cy="6228677"/>
          </a:xfrm>
          <a:prstGeom prst="rect">
            <a:avLst/>
          </a:prstGeom>
          <a:solidFill>
            <a:srgbClr val="002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Picture Placeholder 8">
            <a:extLst>
              <a:ext uri="{FF2B5EF4-FFF2-40B4-BE49-F238E27FC236}">
                <a16:creationId xmlns:a16="http://schemas.microsoft.com/office/drawing/2014/main" id="{571F3F67-F348-034D-B8CE-0B3D74EF04C8}"/>
              </a:ext>
            </a:extLst>
          </p:cNvPr>
          <p:cNvSpPr>
            <a:spLocks noGrp="1"/>
          </p:cNvSpPr>
          <p:nvPr>
            <p:ph type="pic" sz="quarter" idx="13"/>
          </p:nvPr>
        </p:nvSpPr>
        <p:spPr>
          <a:xfrm>
            <a:off x="2179979" y="1062475"/>
            <a:ext cx="912135" cy="918850"/>
          </a:xfrm>
          <a:prstGeom prst="ellipse">
            <a:avLst/>
          </a:prstGeom>
          <a:solidFill>
            <a:schemeClr val="bg1"/>
          </a:solidFill>
        </p:spPr>
        <p:txBody>
          <a:bodyPr tIns="36000" bIns="36000">
            <a:noAutofit/>
          </a:bodyPr>
          <a:lstStyle>
            <a:lvl1pPr marL="0" indent="0" algn="ctr">
              <a:buFontTx/>
              <a:buNone/>
              <a:defRPr sz="1200">
                <a:solidFill>
                  <a:srgbClr val="002B5C"/>
                </a:solidFill>
              </a:defRPr>
            </a:lvl1pPr>
          </a:lstStyle>
          <a:p>
            <a:r>
              <a:rPr lang="en-US"/>
              <a:t>Click icon to add picture</a:t>
            </a:r>
          </a:p>
        </p:txBody>
      </p:sp>
      <p:sp>
        <p:nvSpPr>
          <p:cNvPr id="7" name="Text Placeholder 25">
            <a:extLst>
              <a:ext uri="{FF2B5EF4-FFF2-40B4-BE49-F238E27FC236}">
                <a16:creationId xmlns:a16="http://schemas.microsoft.com/office/drawing/2014/main" id="{47F63B7A-6E44-334E-9F36-1094CBAE37DF}"/>
              </a:ext>
            </a:extLst>
          </p:cNvPr>
          <p:cNvSpPr>
            <a:spLocks noGrp="1"/>
          </p:cNvSpPr>
          <p:nvPr>
            <p:ph type="body" sz="quarter" idx="21" hasCustomPrompt="1"/>
          </p:nvPr>
        </p:nvSpPr>
        <p:spPr>
          <a:xfrm>
            <a:off x="1072006" y="1997725"/>
            <a:ext cx="3128081" cy="381914"/>
          </a:xfrm>
          <a:prstGeom prst="rect">
            <a:avLst/>
          </a:prstGeom>
        </p:spPr>
        <p:txBody>
          <a:bodyPr>
            <a:noAutofit/>
          </a:bodyPr>
          <a:lstStyle>
            <a:lvl1pPr marL="0" indent="0" algn="ctr">
              <a:buFontTx/>
              <a:buNone/>
              <a:defRPr sz="1100" b="1"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NAME SURNAME</a:t>
            </a:r>
          </a:p>
        </p:txBody>
      </p:sp>
      <p:sp>
        <p:nvSpPr>
          <p:cNvPr id="8" name="Text Placeholder 25">
            <a:extLst>
              <a:ext uri="{FF2B5EF4-FFF2-40B4-BE49-F238E27FC236}">
                <a16:creationId xmlns:a16="http://schemas.microsoft.com/office/drawing/2014/main" id="{71D14B25-C893-3940-A1DB-36E68BD92656}"/>
              </a:ext>
            </a:extLst>
          </p:cNvPr>
          <p:cNvSpPr>
            <a:spLocks noGrp="1"/>
          </p:cNvSpPr>
          <p:nvPr>
            <p:ph type="body" sz="quarter" idx="23" hasCustomPrompt="1"/>
          </p:nvPr>
        </p:nvSpPr>
        <p:spPr>
          <a:xfrm>
            <a:off x="1065647" y="2266254"/>
            <a:ext cx="3140799" cy="258183"/>
          </a:xfrm>
          <a:prstGeom prst="rect">
            <a:avLst/>
          </a:prstGeom>
        </p:spPr>
        <p:txBody>
          <a:bodyPr>
            <a:noAutofit/>
          </a:bodyPr>
          <a:lstStyle>
            <a:lvl1pPr marL="0" indent="0" algn="ctr">
              <a:buFontTx/>
              <a:buNone/>
              <a:defRPr sz="900" b="0"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TITLE, COMPANY</a:t>
            </a:r>
          </a:p>
        </p:txBody>
      </p:sp>
      <p:sp>
        <p:nvSpPr>
          <p:cNvPr id="27" name="Text Placeholder 26">
            <a:extLst>
              <a:ext uri="{FF2B5EF4-FFF2-40B4-BE49-F238E27FC236}">
                <a16:creationId xmlns:a16="http://schemas.microsoft.com/office/drawing/2014/main" id="{211A6ECC-48F0-D04E-8C2C-3AD0E1D6A530}"/>
              </a:ext>
            </a:extLst>
          </p:cNvPr>
          <p:cNvSpPr>
            <a:spLocks noGrp="1"/>
          </p:cNvSpPr>
          <p:nvPr>
            <p:ph type="body" sz="quarter" idx="24"/>
          </p:nvPr>
        </p:nvSpPr>
        <p:spPr>
          <a:xfrm>
            <a:off x="1058149" y="2536632"/>
            <a:ext cx="3155795" cy="1019650"/>
          </a:xfrm>
          <a:prstGeom prst="rect">
            <a:avLst/>
          </a:prstGeom>
        </p:spPr>
        <p:txBody>
          <a:bodyPr>
            <a:noAutofit/>
          </a:bodyPr>
          <a:lstStyle>
            <a:lvl1pPr marL="228600" indent="-228600">
              <a:lnSpc>
                <a:spcPct val="100000"/>
              </a:lnSpc>
              <a:spcAft>
                <a:spcPts val="0"/>
              </a:spcAft>
              <a:buFont typeface="Arial" panose="020B0604020202020204" pitchFamily="34" charset="0"/>
              <a:buChar char="•"/>
              <a:defRPr sz="1100">
                <a:solidFill>
                  <a:schemeClr val="bg1"/>
                </a:solidFill>
              </a:defRPr>
            </a:lvl1pPr>
            <a:lvl2pPr marL="685800" indent="-228600">
              <a:lnSpc>
                <a:spcPct val="100000"/>
              </a:lnSpc>
              <a:spcBef>
                <a:spcPts val="1000"/>
              </a:spcBef>
              <a:spcAft>
                <a:spcPts val="0"/>
              </a:spcAft>
              <a:buFont typeface="Arial" panose="020B0604020202020204" pitchFamily="34" charset="0"/>
              <a:buChar char="•"/>
              <a:defRPr sz="1100">
                <a:solidFill>
                  <a:schemeClr val="bg1"/>
                </a:solidFill>
              </a:defRPr>
            </a:lvl2pPr>
            <a:lvl3pPr marL="1143000" indent="-228600">
              <a:lnSpc>
                <a:spcPct val="100000"/>
              </a:lnSpc>
              <a:spcBef>
                <a:spcPts val="1000"/>
              </a:spcBef>
              <a:spcAft>
                <a:spcPts val="0"/>
              </a:spcAft>
              <a:buFont typeface="Arial" panose="020B0604020202020204" pitchFamily="34" charset="0"/>
              <a:buChar char="•"/>
              <a:defRPr sz="1100">
                <a:solidFill>
                  <a:schemeClr val="bg1"/>
                </a:solidFill>
              </a:defRPr>
            </a:lvl3pPr>
            <a:lvl4pPr marL="1600200" indent="-228600">
              <a:lnSpc>
                <a:spcPct val="100000"/>
              </a:lnSpc>
              <a:spcBef>
                <a:spcPts val="1000"/>
              </a:spcBef>
              <a:spcAft>
                <a:spcPts val="0"/>
              </a:spcAft>
              <a:buFont typeface="Arial" panose="020B0604020202020204" pitchFamily="34" charset="0"/>
              <a:buChar char="•"/>
              <a:defRPr sz="1100">
                <a:solidFill>
                  <a:schemeClr val="bg1"/>
                </a:solidFill>
              </a:defRPr>
            </a:lvl4pPr>
            <a:lvl5pPr marL="2057400" indent="-228600">
              <a:lnSpc>
                <a:spcPct val="100000"/>
              </a:lnSpc>
              <a:spcBef>
                <a:spcPts val="1000"/>
              </a:spcBef>
              <a:spcAft>
                <a:spcPts val="0"/>
              </a:spcAft>
              <a:buFont typeface="Arial" panose="020B0604020202020204" pitchFamily="34" charset="0"/>
              <a:buChar cha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Picture Placeholder 8">
            <a:extLst>
              <a:ext uri="{FF2B5EF4-FFF2-40B4-BE49-F238E27FC236}">
                <a16:creationId xmlns:a16="http://schemas.microsoft.com/office/drawing/2014/main" id="{A374F820-8EF4-364E-87C0-801D43EB81F5}"/>
              </a:ext>
            </a:extLst>
          </p:cNvPr>
          <p:cNvSpPr>
            <a:spLocks noGrp="1"/>
          </p:cNvSpPr>
          <p:nvPr>
            <p:ph type="pic" sz="quarter" idx="25"/>
          </p:nvPr>
        </p:nvSpPr>
        <p:spPr>
          <a:xfrm>
            <a:off x="5541759" y="1062475"/>
            <a:ext cx="912135" cy="918850"/>
          </a:xfrm>
          <a:prstGeom prst="ellipse">
            <a:avLst/>
          </a:prstGeom>
          <a:solidFill>
            <a:schemeClr val="bg1"/>
          </a:solidFill>
        </p:spPr>
        <p:txBody>
          <a:bodyPr tIns="36000" bIns="36000">
            <a:noAutofit/>
          </a:bodyPr>
          <a:lstStyle>
            <a:lvl1pPr marL="0" indent="0" algn="ctr">
              <a:buFontTx/>
              <a:buNone/>
              <a:defRPr sz="1200">
                <a:solidFill>
                  <a:srgbClr val="002B5C"/>
                </a:solidFill>
              </a:defRPr>
            </a:lvl1pPr>
          </a:lstStyle>
          <a:p>
            <a:r>
              <a:rPr lang="en-US"/>
              <a:t>Click icon to add picture</a:t>
            </a:r>
          </a:p>
        </p:txBody>
      </p:sp>
      <p:sp>
        <p:nvSpPr>
          <p:cNvPr id="30" name="Text Placeholder 25">
            <a:extLst>
              <a:ext uri="{FF2B5EF4-FFF2-40B4-BE49-F238E27FC236}">
                <a16:creationId xmlns:a16="http://schemas.microsoft.com/office/drawing/2014/main" id="{1661177E-8154-4348-BF35-BD2EEC6BDB45}"/>
              </a:ext>
            </a:extLst>
          </p:cNvPr>
          <p:cNvSpPr>
            <a:spLocks noGrp="1"/>
          </p:cNvSpPr>
          <p:nvPr>
            <p:ph type="body" sz="quarter" idx="26" hasCustomPrompt="1"/>
          </p:nvPr>
        </p:nvSpPr>
        <p:spPr>
          <a:xfrm>
            <a:off x="4433786" y="1997725"/>
            <a:ext cx="3128081" cy="381914"/>
          </a:xfrm>
          <a:prstGeom prst="rect">
            <a:avLst/>
          </a:prstGeom>
        </p:spPr>
        <p:txBody>
          <a:bodyPr>
            <a:noAutofit/>
          </a:bodyPr>
          <a:lstStyle>
            <a:lvl1pPr marL="0" indent="0" algn="ctr">
              <a:buFontTx/>
              <a:buNone/>
              <a:defRPr sz="1100" b="1"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NAME SURNAME</a:t>
            </a:r>
          </a:p>
        </p:txBody>
      </p:sp>
      <p:sp>
        <p:nvSpPr>
          <p:cNvPr id="31" name="Text Placeholder 25">
            <a:extLst>
              <a:ext uri="{FF2B5EF4-FFF2-40B4-BE49-F238E27FC236}">
                <a16:creationId xmlns:a16="http://schemas.microsoft.com/office/drawing/2014/main" id="{FF8E10FD-8F60-F147-A13A-A2B87C30F78C}"/>
              </a:ext>
            </a:extLst>
          </p:cNvPr>
          <p:cNvSpPr>
            <a:spLocks noGrp="1"/>
          </p:cNvSpPr>
          <p:nvPr>
            <p:ph type="body" sz="quarter" idx="27" hasCustomPrompt="1"/>
          </p:nvPr>
        </p:nvSpPr>
        <p:spPr>
          <a:xfrm>
            <a:off x="4427427" y="2266254"/>
            <a:ext cx="3140799" cy="258183"/>
          </a:xfrm>
          <a:prstGeom prst="rect">
            <a:avLst/>
          </a:prstGeom>
        </p:spPr>
        <p:txBody>
          <a:bodyPr>
            <a:noAutofit/>
          </a:bodyPr>
          <a:lstStyle>
            <a:lvl1pPr marL="0" indent="0" algn="ctr">
              <a:buFontTx/>
              <a:buNone/>
              <a:defRPr sz="900" b="0"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TITLE, COMPANY</a:t>
            </a:r>
          </a:p>
        </p:txBody>
      </p:sp>
      <p:sp>
        <p:nvSpPr>
          <p:cNvPr id="33" name="Picture Placeholder 8">
            <a:extLst>
              <a:ext uri="{FF2B5EF4-FFF2-40B4-BE49-F238E27FC236}">
                <a16:creationId xmlns:a16="http://schemas.microsoft.com/office/drawing/2014/main" id="{D1B4A0C4-3132-134B-904A-A29951F4EBB4}"/>
              </a:ext>
            </a:extLst>
          </p:cNvPr>
          <p:cNvSpPr>
            <a:spLocks noGrp="1"/>
          </p:cNvSpPr>
          <p:nvPr>
            <p:ph type="pic" sz="quarter" idx="29"/>
          </p:nvPr>
        </p:nvSpPr>
        <p:spPr>
          <a:xfrm>
            <a:off x="8854127" y="1062475"/>
            <a:ext cx="912135" cy="918850"/>
          </a:xfrm>
          <a:prstGeom prst="ellipse">
            <a:avLst/>
          </a:prstGeom>
          <a:solidFill>
            <a:schemeClr val="bg1"/>
          </a:solidFill>
        </p:spPr>
        <p:txBody>
          <a:bodyPr tIns="36000" bIns="36000">
            <a:noAutofit/>
          </a:bodyPr>
          <a:lstStyle>
            <a:lvl1pPr marL="0" indent="0" algn="ctr">
              <a:buFontTx/>
              <a:buNone/>
              <a:defRPr sz="1200">
                <a:solidFill>
                  <a:srgbClr val="002B5C"/>
                </a:solidFill>
              </a:defRPr>
            </a:lvl1pPr>
          </a:lstStyle>
          <a:p>
            <a:r>
              <a:rPr lang="en-US"/>
              <a:t>Click icon to add picture</a:t>
            </a:r>
          </a:p>
        </p:txBody>
      </p:sp>
      <p:sp>
        <p:nvSpPr>
          <p:cNvPr id="34" name="Text Placeholder 25">
            <a:extLst>
              <a:ext uri="{FF2B5EF4-FFF2-40B4-BE49-F238E27FC236}">
                <a16:creationId xmlns:a16="http://schemas.microsoft.com/office/drawing/2014/main" id="{1898904F-5A98-3E4A-9833-6BFDE1E0DCE7}"/>
              </a:ext>
            </a:extLst>
          </p:cNvPr>
          <p:cNvSpPr>
            <a:spLocks noGrp="1"/>
          </p:cNvSpPr>
          <p:nvPr>
            <p:ph type="body" sz="quarter" idx="30" hasCustomPrompt="1"/>
          </p:nvPr>
        </p:nvSpPr>
        <p:spPr>
          <a:xfrm>
            <a:off x="7746154" y="1997725"/>
            <a:ext cx="3128081" cy="381914"/>
          </a:xfrm>
          <a:prstGeom prst="rect">
            <a:avLst/>
          </a:prstGeom>
        </p:spPr>
        <p:txBody>
          <a:bodyPr>
            <a:noAutofit/>
          </a:bodyPr>
          <a:lstStyle>
            <a:lvl1pPr marL="0" indent="0" algn="ctr">
              <a:buFontTx/>
              <a:buNone/>
              <a:defRPr sz="1100" b="1"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NAME SURNAME</a:t>
            </a:r>
          </a:p>
        </p:txBody>
      </p:sp>
      <p:sp>
        <p:nvSpPr>
          <p:cNvPr id="35" name="Text Placeholder 25">
            <a:extLst>
              <a:ext uri="{FF2B5EF4-FFF2-40B4-BE49-F238E27FC236}">
                <a16:creationId xmlns:a16="http://schemas.microsoft.com/office/drawing/2014/main" id="{6645BD0F-73EA-964F-B898-57B5000A0D6E}"/>
              </a:ext>
            </a:extLst>
          </p:cNvPr>
          <p:cNvSpPr>
            <a:spLocks noGrp="1"/>
          </p:cNvSpPr>
          <p:nvPr>
            <p:ph type="body" sz="quarter" idx="31" hasCustomPrompt="1"/>
          </p:nvPr>
        </p:nvSpPr>
        <p:spPr>
          <a:xfrm>
            <a:off x="7739795" y="2266254"/>
            <a:ext cx="3140799" cy="258183"/>
          </a:xfrm>
          <a:prstGeom prst="rect">
            <a:avLst/>
          </a:prstGeom>
        </p:spPr>
        <p:txBody>
          <a:bodyPr>
            <a:noAutofit/>
          </a:bodyPr>
          <a:lstStyle>
            <a:lvl1pPr marL="0" indent="0" algn="ctr">
              <a:buFontTx/>
              <a:buNone/>
              <a:defRPr sz="900" b="0"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TITLE, COMPANY</a:t>
            </a:r>
          </a:p>
        </p:txBody>
      </p:sp>
      <p:sp>
        <p:nvSpPr>
          <p:cNvPr id="37" name="Picture Placeholder 8">
            <a:extLst>
              <a:ext uri="{FF2B5EF4-FFF2-40B4-BE49-F238E27FC236}">
                <a16:creationId xmlns:a16="http://schemas.microsoft.com/office/drawing/2014/main" id="{57E811EC-93C8-A049-86CF-4794DB7FFBCD}"/>
              </a:ext>
            </a:extLst>
          </p:cNvPr>
          <p:cNvSpPr>
            <a:spLocks noGrp="1"/>
          </p:cNvSpPr>
          <p:nvPr>
            <p:ph type="pic" sz="quarter" idx="33"/>
          </p:nvPr>
        </p:nvSpPr>
        <p:spPr>
          <a:xfrm>
            <a:off x="2179979" y="3588204"/>
            <a:ext cx="912135" cy="918850"/>
          </a:xfrm>
          <a:prstGeom prst="ellipse">
            <a:avLst/>
          </a:prstGeom>
          <a:solidFill>
            <a:schemeClr val="bg1"/>
          </a:solidFill>
        </p:spPr>
        <p:txBody>
          <a:bodyPr tIns="36000" bIns="36000">
            <a:noAutofit/>
          </a:bodyPr>
          <a:lstStyle>
            <a:lvl1pPr marL="0" indent="0" algn="ctr">
              <a:buFontTx/>
              <a:buNone/>
              <a:defRPr sz="1200">
                <a:solidFill>
                  <a:srgbClr val="002B5C"/>
                </a:solidFill>
              </a:defRPr>
            </a:lvl1pPr>
          </a:lstStyle>
          <a:p>
            <a:r>
              <a:rPr lang="en-US"/>
              <a:t>Click icon to add picture</a:t>
            </a:r>
          </a:p>
        </p:txBody>
      </p:sp>
      <p:sp>
        <p:nvSpPr>
          <p:cNvPr id="38" name="Text Placeholder 25">
            <a:extLst>
              <a:ext uri="{FF2B5EF4-FFF2-40B4-BE49-F238E27FC236}">
                <a16:creationId xmlns:a16="http://schemas.microsoft.com/office/drawing/2014/main" id="{2B2EAEC8-A2CC-724A-9D2A-CCFF2FD328D8}"/>
              </a:ext>
            </a:extLst>
          </p:cNvPr>
          <p:cNvSpPr>
            <a:spLocks noGrp="1"/>
          </p:cNvSpPr>
          <p:nvPr>
            <p:ph type="body" sz="quarter" idx="34" hasCustomPrompt="1"/>
          </p:nvPr>
        </p:nvSpPr>
        <p:spPr>
          <a:xfrm>
            <a:off x="1072006" y="4523453"/>
            <a:ext cx="3128081" cy="381914"/>
          </a:xfrm>
          <a:prstGeom prst="rect">
            <a:avLst/>
          </a:prstGeom>
        </p:spPr>
        <p:txBody>
          <a:bodyPr>
            <a:noAutofit/>
          </a:bodyPr>
          <a:lstStyle>
            <a:lvl1pPr marL="0" indent="0" algn="ctr">
              <a:buFontTx/>
              <a:buNone/>
              <a:defRPr sz="1100" b="1"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NAME SURNAME</a:t>
            </a:r>
          </a:p>
        </p:txBody>
      </p:sp>
      <p:sp>
        <p:nvSpPr>
          <p:cNvPr id="39" name="Text Placeholder 25">
            <a:extLst>
              <a:ext uri="{FF2B5EF4-FFF2-40B4-BE49-F238E27FC236}">
                <a16:creationId xmlns:a16="http://schemas.microsoft.com/office/drawing/2014/main" id="{1ECC5D74-A638-C145-9905-49E2FFF0AF0A}"/>
              </a:ext>
            </a:extLst>
          </p:cNvPr>
          <p:cNvSpPr>
            <a:spLocks noGrp="1"/>
          </p:cNvSpPr>
          <p:nvPr>
            <p:ph type="body" sz="quarter" idx="35" hasCustomPrompt="1"/>
          </p:nvPr>
        </p:nvSpPr>
        <p:spPr>
          <a:xfrm>
            <a:off x="1065647" y="4791982"/>
            <a:ext cx="3140799" cy="258183"/>
          </a:xfrm>
          <a:prstGeom prst="rect">
            <a:avLst/>
          </a:prstGeom>
        </p:spPr>
        <p:txBody>
          <a:bodyPr>
            <a:noAutofit/>
          </a:bodyPr>
          <a:lstStyle>
            <a:lvl1pPr marL="0" indent="0" algn="ctr">
              <a:buFontTx/>
              <a:buNone/>
              <a:defRPr sz="900" b="0"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TITLE, COMPANY</a:t>
            </a:r>
          </a:p>
        </p:txBody>
      </p:sp>
      <p:sp>
        <p:nvSpPr>
          <p:cNvPr id="41" name="Picture Placeholder 8">
            <a:extLst>
              <a:ext uri="{FF2B5EF4-FFF2-40B4-BE49-F238E27FC236}">
                <a16:creationId xmlns:a16="http://schemas.microsoft.com/office/drawing/2014/main" id="{74F5DDC5-3D6A-AF47-84ED-3B1CD0ED993A}"/>
              </a:ext>
            </a:extLst>
          </p:cNvPr>
          <p:cNvSpPr>
            <a:spLocks noGrp="1"/>
          </p:cNvSpPr>
          <p:nvPr>
            <p:ph type="pic" sz="quarter" idx="37"/>
          </p:nvPr>
        </p:nvSpPr>
        <p:spPr>
          <a:xfrm>
            <a:off x="5541759" y="3588204"/>
            <a:ext cx="912135" cy="918850"/>
          </a:xfrm>
          <a:prstGeom prst="ellipse">
            <a:avLst/>
          </a:prstGeom>
          <a:solidFill>
            <a:schemeClr val="bg1"/>
          </a:solidFill>
        </p:spPr>
        <p:txBody>
          <a:bodyPr tIns="36000" bIns="36000">
            <a:noAutofit/>
          </a:bodyPr>
          <a:lstStyle>
            <a:lvl1pPr marL="0" indent="0" algn="ctr">
              <a:buFontTx/>
              <a:buNone/>
              <a:defRPr sz="1200">
                <a:solidFill>
                  <a:srgbClr val="002B5C"/>
                </a:solidFill>
              </a:defRPr>
            </a:lvl1pPr>
          </a:lstStyle>
          <a:p>
            <a:r>
              <a:rPr lang="en-US"/>
              <a:t>Click icon to add picture</a:t>
            </a:r>
          </a:p>
        </p:txBody>
      </p:sp>
      <p:sp>
        <p:nvSpPr>
          <p:cNvPr id="42" name="Text Placeholder 25">
            <a:extLst>
              <a:ext uri="{FF2B5EF4-FFF2-40B4-BE49-F238E27FC236}">
                <a16:creationId xmlns:a16="http://schemas.microsoft.com/office/drawing/2014/main" id="{3450C31E-89E8-A84D-9F9A-2B8DD819B4F0}"/>
              </a:ext>
            </a:extLst>
          </p:cNvPr>
          <p:cNvSpPr>
            <a:spLocks noGrp="1"/>
          </p:cNvSpPr>
          <p:nvPr>
            <p:ph type="body" sz="quarter" idx="38" hasCustomPrompt="1"/>
          </p:nvPr>
        </p:nvSpPr>
        <p:spPr>
          <a:xfrm>
            <a:off x="4433786" y="4523453"/>
            <a:ext cx="3128081" cy="381914"/>
          </a:xfrm>
          <a:prstGeom prst="rect">
            <a:avLst/>
          </a:prstGeom>
        </p:spPr>
        <p:txBody>
          <a:bodyPr>
            <a:noAutofit/>
          </a:bodyPr>
          <a:lstStyle>
            <a:lvl1pPr marL="0" indent="0" algn="ctr">
              <a:buFontTx/>
              <a:buNone/>
              <a:defRPr sz="1100" b="1"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NAME SURNAME</a:t>
            </a:r>
          </a:p>
        </p:txBody>
      </p:sp>
      <p:sp>
        <p:nvSpPr>
          <p:cNvPr id="43" name="Text Placeholder 25">
            <a:extLst>
              <a:ext uri="{FF2B5EF4-FFF2-40B4-BE49-F238E27FC236}">
                <a16:creationId xmlns:a16="http://schemas.microsoft.com/office/drawing/2014/main" id="{D7C8E833-593F-3F45-9D10-57AD4909E764}"/>
              </a:ext>
            </a:extLst>
          </p:cNvPr>
          <p:cNvSpPr>
            <a:spLocks noGrp="1"/>
          </p:cNvSpPr>
          <p:nvPr>
            <p:ph type="body" sz="quarter" idx="39" hasCustomPrompt="1"/>
          </p:nvPr>
        </p:nvSpPr>
        <p:spPr>
          <a:xfrm>
            <a:off x="4427427" y="4791982"/>
            <a:ext cx="3140799" cy="258183"/>
          </a:xfrm>
          <a:prstGeom prst="rect">
            <a:avLst/>
          </a:prstGeom>
        </p:spPr>
        <p:txBody>
          <a:bodyPr>
            <a:noAutofit/>
          </a:bodyPr>
          <a:lstStyle>
            <a:lvl1pPr marL="0" indent="0" algn="ctr">
              <a:buFontTx/>
              <a:buNone/>
              <a:defRPr sz="900" b="0"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TITLE, COMPANY</a:t>
            </a:r>
          </a:p>
        </p:txBody>
      </p:sp>
      <p:sp>
        <p:nvSpPr>
          <p:cNvPr id="45" name="Picture Placeholder 8">
            <a:extLst>
              <a:ext uri="{FF2B5EF4-FFF2-40B4-BE49-F238E27FC236}">
                <a16:creationId xmlns:a16="http://schemas.microsoft.com/office/drawing/2014/main" id="{372D2702-0824-B54B-9045-D74F17AC259E}"/>
              </a:ext>
            </a:extLst>
          </p:cNvPr>
          <p:cNvSpPr>
            <a:spLocks noGrp="1"/>
          </p:cNvSpPr>
          <p:nvPr>
            <p:ph type="pic" sz="quarter" idx="41"/>
          </p:nvPr>
        </p:nvSpPr>
        <p:spPr>
          <a:xfrm>
            <a:off x="8854127" y="3588204"/>
            <a:ext cx="912135" cy="918850"/>
          </a:xfrm>
          <a:prstGeom prst="ellipse">
            <a:avLst/>
          </a:prstGeom>
          <a:solidFill>
            <a:schemeClr val="bg1"/>
          </a:solidFill>
        </p:spPr>
        <p:txBody>
          <a:bodyPr tIns="36000" bIns="36000">
            <a:noAutofit/>
          </a:bodyPr>
          <a:lstStyle>
            <a:lvl1pPr marL="0" indent="0" algn="ctr">
              <a:buFontTx/>
              <a:buNone/>
              <a:defRPr sz="1200">
                <a:solidFill>
                  <a:srgbClr val="002B5C"/>
                </a:solidFill>
              </a:defRPr>
            </a:lvl1pPr>
          </a:lstStyle>
          <a:p>
            <a:r>
              <a:rPr lang="en-US"/>
              <a:t>Click icon to add picture</a:t>
            </a:r>
          </a:p>
        </p:txBody>
      </p:sp>
      <p:sp>
        <p:nvSpPr>
          <p:cNvPr id="46" name="Text Placeholder 25">
            <a:extLst>
              <a:ext uri="{FF2B5EF4-FFF2-40B4-BE49-F238E27FC236}">
                <a16:creationId xmlns:a16="http://schemas.microsoft.com/office/drawing/2014/main" id="{0EC2AA8F-0776-E44C-885A-CABBC3BCB0C6}"/>
              </a:ext>
            </a:extLst>
          </p:cNvPr>
          <p:cNvSpPr>
            <a:spLocks noGrp="1"/>
          </p:cNvSpPr>
          <p:nvPr>
            <p:ph type="body" sz="quarter" idx="42" hasCustomPrompt="1"/>
          </p:nvPr>
        </p:nvSpPr>
        <p:spPr>
          <a:xfrm>
            <a:off x="7746154" y="4523453"/>
            <a:ext cx="3128081" cy="381914"/>
          </a:xfrm>
          <a:prstGeom prst="rect">
            <a:avLst/>
          </a:prstGeom>
        </p:spPr>
        <p:txBody>
          <a:bodyPr>
            <a:noAutofit/>
          </a:bodyPr>
          <a:lstStyle>
            <a:lvl1pPr marL="0" indent="0" algn="ctr">
              <a:buFontTx/>
              <a:buNone/>
              <a:defRPr sz="1100" b="1"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NAME SURNAME</a:t>
            </a:r>
          </a:p>
        </p:txBody>
      </p:sp>
      <p:sp>
        <p:nvSpPr>
          <p:cNvPr id="47" name="Text Placeholder 25">
            <a:extLst>
              <a:ext uri="{FF2B5EF4-FFF2-40B4-BE49-F238E27FC236}">
                <a16:creationId xmlns:a16="http://schemas.microsoft.com/office/drawing/2014/main" id="{06EB689B-EE2B-234E-9D8A-7C6D7690F5B1}"/>
              </a:ext>
            </a:extLst>
          </p:cNvPr>
          <p:cNvSpPr>
            <a:spLocks noGrp="1"/>
          </p:cNvSpPr>
          <p:nvPr>
            <p:ph type="body" sz="quarter" idx="43" hasCustomPrompt="1"/>
          </p:nvPr>
        </p:nvSpPr>
        <p:spPr>
          <a:xfrm>
            <a:off x="7739795" y="4791982"/>
            <a:ext cx="3140799" cy="258183"/>
          </a:xfrm>
          <a:prstGeom prst="rect">
            <a:avLst/>
          </a:prstGeom>
        </p:spPr>
        <p:txBody>
          <a:bodyPr>
            <a:noAutofit/>
          </a:bodyPr>
          <a:lstStyle>
            <a:lvl1pPr marL="0" indent="0" algn="ctr">
              <a:buFontTx/>
              <a:buNone/>
              <a:defRPr sz="900" b="0"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TITLE, COMPANY</a:t>
            </a:r>
          </a:p>
        </p:txBody>
      </p:sp>
      <p:sp>
        <p:nvSpPr>
          <p:cNvPr id="52" name="TextBox 51">
            <a:extLst>
              <a:ext uri="{FF2B5EF4-FFF2-40B4-BE49-F238E27FC236}">
                <a16:creationId xmlns:a16="http://schemas.microsoft.com/office/drawing/2014/main" id="{71638FEF-7B54-314C-8914-727E69C38BF2}"/>
              </a:ext>
            </a:extLst>
          </p:cNvPr>
          <p:cNvSpPr txBox="1"/>
          <p:nvPr userDrawn="1"/>
        </p:nvSpPr>
        <p:spPr>
          <a:xfrm>
            <a:off x="7571678" y="-1338146"/>
            <a:ext cx="184731" cy="369332"/>
          </a:xfrm>
          <a:prstGeom prst="rect">
            <a:avLst/>
          </a:prstGeom>
          <a:noFill/>
        </p:spPr>
        <p:txBody>
          <a:bodyPr wrap="none" rtlCol="0">
            <a:noAutofit/>
          </a:bodyPr>
          <a:lstStyle/>
          <a:p>
            <a:endParaRPr lang="en-US"/>
          </a:p>
        </p:txBody>
      </p:sp>
      <p:sp>
        <p:nvSpPr>
          <p:cNvPr id="50" name="Title Placeholder 1">
            <a:extLst>
              <a:ext uri="{FF2B5EF4-FFF2-40B4-BE49-F238E27FC236}">
                <a16:creationId xmlns:a16="http://schemas.microsoft.com/office/drawing/2014/main" id="{B0A0EE6E-BEE2-7540-A4E8-3F12A2C97F5B}"/>
              </a:ext>
            </a:extLst>
          </p:cNvPr>
          <p:cNvSpPr>
            <a:spLocks noGrp="1"/>
          </p:cNvSpPr>
          <p:nvPr>
            <p:ph type="title"/>
          </p:nvPr>
        </p:nvSpPr>
        <p:spPr>
          <a:xfrm>
            <a:off x="334963" y="260350"/>
            <a:ext cx="11522075" cy="755650"/>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p>
        </p:txBody>
      </p:sp>
      <p:cxnSp>
        <p:nvCxnSpPr>
          <p:cNvPr id="51" name="Straight Connector 50">
            <a:extLst>
              <a:ext uri="{FF2B5EF4-FFF2-40B4-BE49-F238E27FC236}">
                <a16:creationId xmlns:a16="http://schemas.microsoft.com/office/drawing/2014/main" id="{B358910B-41A7-F54B-A84F-325C8B6995A0}"/>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pic>
        <p:nvPicPr>
          <p:cNvPr id="58" name="Picture 57">
            <a:extLst>
              <a:ext uri="{FF2B5EF4-FFF2-40B4-BE49-F238E27FC236}">
                <a16:creationId xmlns:a16="http://schemas.microsoft.com/office/drawing/2014/main" id="{CF655BFF-3067-1E40-88B4-295D79D2DC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0241" y="6495929"/>
            <a:ext cx="1282701" cy="149467"/>
          </a:xfrm>
          <a:prstGeom prst="rect">
            <a:avLst/>
          </a:prstGeom>
        </p:spPr>
      </p:pic>
      <p:sp>
        <p:nvSpPr>
          <p:cNvPr id="53" name="Text Placeholder 26">
            <a:extLst>
              <a:ext uri="{FF2B5EF4-FFF2-40B4-BE49-F238E27FC236}">
                <a16:creationId xmlns:a16="http://schemas.microsoft.com/office/drawing/2014/main" id="{667A4049-8ED5-4D5C-A09A-8E1E1E52878A}"/>
              </a:ext>
            </a:extLst>
          </p:cNvPr>
          <p:cNvSpPr>
            <a:spLocks noGrp="1"/>
          </p:cNvSpPr>
          <p:nvPr>
            <p:ph type="body" sz="quarter" idx="45"/>
          </p:nvPr>
        </p:nvSpPr>
        <p:spPr>
          <a:xfrm>
            <a:off x="4415883" y="2523123"/>
            <a:ext cx="3155795" cy="1019650"/>
          </a:xfrm>
          <a:prstGeom prst="rect">
            <a:avLst/>
          </a:prstGeom>
        </p:spPr>
        <p:txBody>
          <a:bodyPr>
            <a:noAutofit/>
          </a:bodyPr>
          <a:lstStyle>
            <a:lvl1pPr marL="228600" indent="-228600">
              <a:lnSpc>
                <a:spcPct val="100000"/>
              </a:lnSpc>
              <a:spcAft>
                <a:spcPts val="0"/>
              </a:spcAft>
              <a:buFont typeface="Arial" panose="020B0604020202020204" pitchFamily="34" charset="0"/>
              <a:buChar char="•"/>
              <a:defRPr sz="1100">
                <a:solidFill>
                  <a:schemeClr val="bg1"/>
                </a:solidFill>
              </a:defRPr>
            </a:lvl1pPr>
            <a:lvl2pPr marL="685800" indent="-228600">
              <a:lnSpc>
                <a:spcPct val="100000"/>
              </a:lnSpc>
              <a:spcBef>
                <a:spcPts val="1000"/>
              </a:spcBef>
              <a:spcAft>
                <a:spcPts val="0"/>
              </a:spcAft>
              <a:buFont typeface="Arial" panose="020B0604020202020204" pitchFamily="34" charset="0"/>
              <a:buChar char="•"/>
              <a:defRPr sz="1100">
                <a:solidFill>
                  <a:schemeClr val="bg1"/>
                </a:solidFill>
              </a:defRPr>
            </a:lvl2pPr>
            <a:lvl3pPr marL="1143000" indent="-228600">
              <a:lnSpc>
                <a:spcPct val="100000"/>
              </a:lnSpc>
              <a:spcBef>
                <a:spcPts val="1000"/>
              </a:spcBef>
              <a:spcAft>
                <a:spcPts val="0"/>
              </a:spcAft>
              <a:buFont typeface="Arial" panose="020B0604020202020204" pitchFamily="34" charset="0"/>
              <a:buChar char="•"/>
              <a:defRPr sz="1100">
                <a:solidFill>
                  <a:schemeClr val="bg1"/>
                </a:solidFill>
              </a:defRPr>
            </a:lvl3pPr>
            <a:lvl4pPr marL="1600200" indent="-228600">
              <a:lnSpc>
                <a:spcPct val="100000"/>
              </a:lnSpc>
              <a:spcBef>
                <a:spcPts val="1000"/>
              </a:spcBef>
              <a:spcAft>
                <a:spcPts val="0"/>
              </a:spcAft>
              <a:buFont typeface="Arial" panose="020B0604020202020204" pitchFamily="34" charset="0"/>
              <a:buChar char="•"/>
              <a:defRPr sz="1100">
                <a:solidFill>
                  <a:schemeClr val="bg1"/>
                </a:solidFill>
              </a:defRPr>
            </a:lvl4pPr>
            <a:lvl5pPr marL="2057400" indent="-228600">
              <a:lnSpc>
                <a:spcPct val="100000"/>
              </a:lnSpc>
              <a:spcBef>
                <a:spcPts val="1000"/>
              </a:spcBef>
              <a:spcAft>
                <a:spcPts val="0"/>
              </a:spcAft>
              <a:buFont typeface="Arial" panose="020B0604020202020204" pitchFamily="34" charset="0"/>
              <a:buChar cha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 name="Text Placeholder 26">
            <a:extLst>
              <a:ext uri="{FF2B5EF4-FFF2-40B4-BE49-F238E27FC236}">
                <a16:creationId xmlns:a16="http://schemas.microsoft.com/office/drawing/2014/main" id="{4CDC8C79-2A5E-4313-AEF9-A7D76F66E1AF}"/>
              </a:ext>
            </a:extLst>
          </p:cNvPr>
          <p:cNvSpPr>
            <a:spLocks noGrp="1"/>
          </p:cNvSpPr>
          <p:nvPr>
            <p:ph type="body" sz="quarter" idx="46"/>
          </p:nvPr>
        </p:nvSpPr>
        <p:spPr>
          <a:xfrm>
            <a:off x="7732297" y="2534963"/>
            <a:ext cx="3155795" cy="1019650"/>
          </a:xfrm>
          <a:prstGeom prst="rect">
            <a:avLst/>
          </a:prstGeom>
        </p:spPr>
        <p:txBody>
          <a:bodyPr>
            <a:noAutofit/>
          </a:bodyPr>
          <a:lstStyle>
            <a:lvl1pPr marL="228600" indent="-228600">
              <a:lnSpc>
                <a:spcPct val="100000"/>
              </a:lnSpc>
              <a:spcAft>
                <a:spcPts val="0"/>
              </a:spcAft>
              <a:buFont typeface="Arial" panose="020B0604020202020204" pitchFamily="34" charset="0"/>
              <a:buChar char="•"/>
              <a:defRPr sz="1100">
                <a:solidFill>
                  <a:schemeClr val="bg1"/>
                </a:solidFill>
              </a:defRPr>
            </a:lvl1pPr>
            <a:lvl2pPr marL="685800" indent="-228600">
              <a:lnSpc>
                <a:spcPct val="100000"/>
              </a:lnSpc>
              <a:spcBef>
                <a:spcPts val="1000"/>
              </a:spcBef>
              <a:spcAft>
                <a:spcPts val="0"/>
              </a:spcAft>
              <a:buFont typeface="Arial" panose="020B0604020202020204" pitchFamily="34" charset="0"/>
              <a:buChar char="•"/>
              <a:defRPr sz="1100">
                <a:solidFill>
                  <a:schemeClr val="bg1"/>
                </a:solidFill>
              </a:defRPr>
            </a:lvl2pPr>
            <a:lvl3pPr marL="1143000" indent="-228600">
              <a:lnSpc>
                <a:spcPct val="100000"/>
              </a:lnSpc>
              <a:spcBef>
                <a:spcPts val="1000"/>
              </a:spcBef>
              <a:spcAft>
                <a:spcPts val="0"/>
              </a:spcAft>
              <a:buFont typeface="Arial" panose="020B0604020202020204" pitchFamily="34" charset="0"/>
              <a:buChar char="•"/>
              <a:defRPr sz="1100">
                <a:solidFill>
                  <a:schemeClr val="bg1"/>
                </a:solidFill>
              </a:defRPr>
            </a:lvl3pPr>
            <a:lvl4pPr marL="1600200" indent="-228600">
              <a:lnSpc>
                <a:spcPct val="100000"/>
              </a:lnSpc>
              <a:spcBef>
                <a:spcPts val="1000"/>
              </a:spcBef>
              <a:spcAft>
                <a:spcPts val="0"/>
              </a:spcAft>
              <a:buFont typeface="Arial" panose="020B0604020202020204" pitchFamily="34" charset="0"/>
              <a:buChar char="•"/>
              <a:defRPr sz="1100">
                <a:solidFill>
                  <a:schemeClr val="bg1"/>
                </a:solidFill>
              </a:defRPr>
            </a:lvl4pPr>
            <a:lvl5pPr marL="2057400" indent="-228600">
              <a:lnSpc>
                <a:spcPct val="100000"/>
              </a:lnSpc>
              <a:spcBef>
                <a:spcPts val="1000"/>
              </a:spcBef>
              <a:spcAft>
                <a:spcPts val="0"/>
              </a:spcAft>
              <a:buFont typeface="Arial" panose="020B0604020202020204" pitchFamily="34" charset="0"/>
              <a:buChar cha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 name="Text Placeholder 26">
            <a:extLst>
              <a:ext uri="{FF2B5EF4-FFF2-40B4-BE49-F238E27FC236}">
                <a16:creationId xmlns:a16="http://schemas.microsoft.com/office/drawing/2014/main" id="{0CE8ACFA-8728-4F54-A013-621B59B209ED}"/>
              </a:ext>
            </a:extLst>
          </p:cNvPr>
          <p:cNvSpPr>
            <a:spLocks noGrp="1"/>
          </p:cNvSpPr>
          <p:nvPr>
            <p:ph type="body" sz="quarter" idx="47"/>
          </p:nvPr>
        </p:nvSpPr>
        <p:spPr>
          <a:xfrm>
            <a:off x="1050651" y="5057166"/>
            <a:ext cx="3155795" cy="1019650"/>
          </a:xfrm>
          <a:prstGeom prst="rect">
            <a:avLst/>
          </a:prstGeom>
        </p:spPr>
        <p:txBody>
          <a:bodyPr>
            <a:noAutofit/>
          </a:bodyPr>
          <a:lstStyle>
            <a:lvl1pPr marL="228600" indent="-228600">
              <a:lnSpc>
                <a:spcPct val="100000"/>
              </a:lnSpc>
              <a:spcAft>
                <a:spcPts val="0"/>
              </a:spcAft>
              <a:buFont typeface="Arial" panose="020B0604020202020204" pitchFamily="34" charset="0"/>
              <a:buChar char="•"/>
              <a:defRPr sz="1100">
                <a:solidFill>
                  <a:schemeClr val="bg1"/>
                </a:solidFill>
              </a:defRPr>
            </a:lvl1pPr>
            <a:lvl2pPr marL="685800" indent="-228600">
              <a:lnSpc>
                <a:spcPct val="100000"/>
              </a:lnSpc>
              <a:spcBef>
                <a:spcPts val="1000"/>
              </a:spcBef>
              <a:spcAft>
                <a:spcPts val="0"/>
              </a:spcAft>
              <a:buFont typeface="Arial" panose="020B0604020202020204" pitchFamily="34" charset="0"/>
              <a:buChar char="•"/>
              <a:defRPr sz="1100">
                <a:solidFill>
                  <a:schemeClr val="bg1"/>
                </a:solidFill>
              </a:defRPr>
            </a:lvl2pPr>
            <a:lvl3pPr marL="1143000" indent="-228600">
              <a:lnSpc>
                <a:spcPct val="100000"/>
              </a:lnSpc>
              <a:spcBef>
                <a:spcPts val="1000"/>
              </a:spcBef>
              <a:spcAft>
                <a:spcPts val="0"/>
              </a:spcAft>
              <a:buFont typeface="Arial" panose="020B0604020202020204" pitchFamily="34" charset="0"/>
              <a:buChar char="•"/>
              <a:defRPr sz="1100">
                <a:solidFill>
                  <a:schemeClr val="bg1"/>
                </a:solidFill>
              </a:defRPr>
            </a:lvl3pPr>
            <a:lvl4pPr marL="1600200" indent="-228600">
              <a:lnSpc>
                <a:spcPct val="100000"/>
              </a:lnSpc>
              <a:spcBef>
                <a:spcPts val="1000"/>
              </a:spcBef>
              <a:spcAft>
                <a:spcPts val="0"/>
              </a:spcAft>
              <a:buFont typeface="Arial" panose="020B0604020202020204" pitchFamily="34" charset="0"/>
              <a:buChar char="•"/>
              <a:defRPr sz="1100">
                <a:solidFill>
                  <a:schemeClr val="bg1"/>
                </a:solidFill>
              </a:defRPr>
            </a:lvl4pPr>
            <a:lvl5pPr marL="2057400" indent="-228600">
              <a:lnSpc>
                <a:spcPct val="100000"/>
              </a:lnSpc>
              <a:spcBef>
                <a:spcPts val="1000"/>
              </a:spcBef>
              <a:spcAft>
                <a:spcPts val="0"/>
              </a:spcAft>
              <a:buFont typeface="Arial" panose="020B0604020202020204" pitchFamily="34" charset="0"/>
              <a:buChar cha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 name="Text Placeholder 26">
            <a:extLst>
              <a:ext uri="{FF2B5EF4-FFF2-40B4-BE49-F238E27FC236}">
                <a16:creationId xmlns:a16="http://schemas.microsoft.com/office/drawing/2014/main" id="{16977B60-6B61-4B55-8F1F-39BBA94B423B}"/>
              </a:ext>
            </a:extLst>
          </p:cNvPr>
          <p:cNvSpPr>
            <a:spLocks noGrp="1"/>
          </p:cNvSpPr>
          <p:nvPr>
            <p:ph type="body" sz="quarter" idx="48"/>
          </p:nvPr>
        </p:nvSpPr>
        <p:spPr>
          <a:xfrm>
            <a:off x="7739795" y="5050165"/>
            <a:ext cx="3155795" cy="1019650"/>
          </a:xfrm>
          <a:prstGeom prst="rect">
            <a:avLst/>
          </a:prstGeom>
        </p:spPr>
        <p:txBody>
          <a:bodyPr>
            <a:noAutofit/>
          </a:bodyPr>
          <a:lstStyle>
            <a:lvl1pPr marL="228600" indent="-228600">
              <a:lnSpc>
                <a:spcPct val="100000"/>
              </a:lnSpc>
              <a:spcAft>
                <a:spcPts val="0"/>
              </a:spcAft>
              <a:buFont typeface="Arial" panose="020B0604020202020204" pitchFamily="34" charset="0"/>
              <a:buChar char="•"/>
              <a:defRPr sz="1100">
                <a:solidFill>
                  <a:schemeClr val="bg1"/>
                </a:solidFill>
              </a:defRPr>
            </a:lvl1pPr>
            <a:lvl2pPr marL="685800" indent="-228600">
              <a:lnSpc>
                <a:spcPct val="100000"/>
              </a:lnSpc>
              <a:spcBef>
                <a:spcPts val="1000"/>
              </a:spcBef>
              <a:spcAft>
                <a:spcPts val="0"/>
              </a:spcAft>
              <a:buFont typeface="Arial" panose="020B0604020202020204" pitchFamily="34" charset="0"/>
              <a:buChar char="•"/>
              <a:defRPr sz="1100">
                <a:solidFill>
                  <a:schemeClr val="bg1"/>
                </a:solidFill>
              </a:defRPr>
            </a:lvl2pPr>
            <a:lvl3pPr marL="1143000" indent="-228600">
              <a:lnSpc>
                <a:spcPct val="100000"/>
              </a:lnSpc>
              <a:spcBef>
                <a:spcPts val="1000"/>
              </a:spcBef>
              <a:spcAft>
                <a:spcPts val="0"/>
              </a:spcAft>
              <a:buFont typeface="Arial" panose="020B0604020202020204" pitchFamily="34" charset="0"/>
              <a:buChar char="•"/>
              <a:defRPr sz="1100">
                <a:solidFill>
                  <a:schemeClr val="bg1"/>
                </a:solidFill>
              </a:defRPr>
            </a:lvl3pPr>
            <a:lvl4pPr marL="1600200" indent="-228600">
              <a:lnSpc>
                <a:spcPct val="100000"/>
              </a:lnSpc>
              <a:spcBef>
                <a:spcPts val="1000"/>
              </a:spcBef>
              <a:spcAft>
                <a:spcPts val="0"/>
              </a:spcAft>
              <a:buFont typeface="Arial" panose="020B0604020202020204" pitchFamily="34" charset="0"/>
              <a:buChar char="•"/>
              <a:defRPr sz="1100">
                <a:solidFill>
                  <a:schemeClr val="bg1"/>
                </a:solidFill>
              </a:defRPr>
            </a:lvl4pPr>
            <a:lvl5pPr marL="2057400" indent="-228600">
              <a:lnSpc>
                <a:spcPct val="100000"/>
              </a:lnSpc>
              <a:spcBef>
                <a:spcPts val="1000"/>
              </a:spcBef>
              <a:spcAft>
                <a:spcPts val="0"/>
              </a:spcAft>
              <a:buFont typeface="Arial" panose="020B0604020202020204" pitchFamily="34" charset="0"/>
              <a:buChar cha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 name="Text Placeholder 26">
            <a:extLst>
              <a:ext uri="{FF2B5EF4-FFF2-40B4-BE49-F238E27FC236}">
                <a16:creationId xmlns:a16="http://schemas.microsoft.com/office/drawing/2014/main" id="{0042FB1A-5B7F-48CB-A947-830ADBCEE142}"/>
              </a:ext>
            </a:extLst>
          </p:cNvPr>
          <p:cNvSpPr>
            <a:spLocks noGrp="1"/>
          </p:cNvSpPr>
          <p:nvPr>
            <p:ph type="body" sz="quarter" idx="49"/>
          </p:nvPr>
        </p:nvSpPr>
        <p:spPr>
          <a:xfrm>
            <a:off x="4427427" y="5057166"/>
            <a:ext cx="3155795" cy="1019650"/>
          </a:xfrm>
          <a:prstGeom prst="rect">
            <a:avLst/>
          </a:prstGeom>
        </p:spPr>
        <p:txBody>
          <a:bodyPr>
            <a:noAutofit/>
          </a:bodyPr>
          <a:lstStyle>
            <a:lvl1pPr marL="228600" indent="-228600">
              <a:lnSpc>
                <a:spcPct val="100000"/>
              </a:lnSpc>
              <a:spcAft>
                <a:spcPts val="0"/>
              </a:spcAft>
              <a:buFont typeface="Arial" panose="020B0604020202020204" pitchFamily="34" charset="0"/>
              <a:buChar char="•"/>
              <a:defRPr sz="1100">
                <a:solidFill>
                  <a:schemeClr val="bg1"/>
                </a:solidFill>
              </a:defRPr>
            </a:lvl1pPr>
            <a:lvl2pPr marL="685800" indent="-228600">
              <a:lnSpc>
                <a:spcPct val="100000"/>
              </a:lnSpc>
              <a:spcBef>
                <a:spcPts val="1000"/>
              </a:spcBef>
              <a:spcAft>
                <a:spcPts val="0"/>
              </a:spcAft>
              <a:buFont typeface="Arial" panose="020B0604020202020204" pitchFamily="34" charset="0"/>
              <a:buChar char="•"/>
              <a:defRPr sz="1100">
                <a:solidFill>
                  <a:schemeClr val="bg1"/>
                </a:solidFill>
              </a:defRPr>
            </a:lvl2pPr>
            <a:lvl3pPr marL="1143000" indent="-228600">
              <a:lnSpc>
                <a:spcPct val="100000"/>
              </a:lnSpc>
              <a:spcBef>
                <a:spcPts val="1000"/>
              </a:spcBef>
              <a:spcAft>
                <a:spcPts val="0"/>
              </a:spcAft>
              <a:buFont typeface="Arial" panose="020B0604020202020204" pitchFamily="34" charset="0"/>
              <a:buChar char="•"/>
              <a:defRPr sz="1100">
                <a:solidFill>
                  <a:schemeClr val="bg1"/>
                </a:solidFill>
              </a:defRPr>
            </a:lvl3pPr>
            <a:lvl4pPr marL="1600200" indent="-228600">
              <a:lnSpc>
                <a:spcPct val="100000"/>
              </a:lnSpc>
              <a:spcBef>
                <a:spcPts val="1000"/>
              </a:spcBef>
              <a:spcAft>
                <a:spcPts val="0"/>
              </a:spcAft>
              <a:buFont typeface="Arial" panose="020B0604020202020204" pitchFamily="34" charset="0"/>
              <a:buChar char="•"/>
              <a:defRPr sz="1100">
                <a:solidFill>
                  <a:schemeClr val="bg1"/>
                </a:solidFill>
              </a:defRPr>
            </a:lvl4pPr>
            <a:lvl5pPr marL="2057400" indent="-228600">
              <a:lnSpc>
                <a:spcPct val="100000"/>
              </a:lnSpc>
              <a:spcBef>
                <a:spcPts val="1000"/>
              </a:spcBef>
              <a:spcAft>
                <a:spcPts val="0"/>
              </a:spcAft>
              <a:buFont typeface="Arial" panose="020B0604020202020204" pitchFamily="34" charset="0"/>
              <a:buChar cha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Footer Placeholder 4">
            <a:extLst>
              <a:ext uri="{FF2B5EF4-FFF2-40B4-BE49-F238E27FC236}">
                <a16:creationId xmlns:a16="http://schemas.microsoft.com/office/drawing/2014/main" id="{4C3FDAB8-4F07-4724-BEE5-77273318E420}"/>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
        <p:nvSpPr>
          <p:cNvPr id="36" name="TextBox 35">
            <a:extLst>
              <a:ext uri="{FF2B5EF4-FFF2-40B4-BE49-F238E27FC236}">
                <a16:creationId xmlns:a16="http://schemas.microsoft.com/office/drawing/2014/main" id="{A23616AE-73D3-EF4B-955F-2E7AD1583E71}"/>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40" name="Graphic 39">
            <a:extLst>
              <a:ext uri="{FF2B5EF4-FFF2-40B4-BE49-F238E27FC236}">
                <a16:creationId xmlns:a16="http://schemas.microsoft.com/office/drawing/2014/main" id="{DF569C13-A7A8-D747-9BA5-D71736C22D9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4700" y="6448910"/>
            <a:ext cx="849575" cy="228651"/>
          </a:xfrm>
          <a:prstGeom prst="rect">
            <a:avLst/>
          </a:prstGeom>
        </p:spPr>
      </p:pic>
    </p:spTree>
    <p:extLst>
      <p:ext uri="{BB962C8B-B14F-4D97-AF65-F5344CB8AC3E}">
        <p14:creationId xmlns:p14="http://schemas.microsoft.com/office/powerpoint/2010/main" val="15869242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anks Custom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EE59C6-D9A4-CA44-8846-731E3675570C}"/>
              </a:ext>
            </a:extLst>
          </p:cNvPr>
          <p:cNvSpPr/>
          <p:nvPr userDrawn="1"/>
        </p:nvSpPr>
        <p:spPr>
          <a:xfrm>
            <a:off x="0" y="1"/>
            <a:ext cx="12192000" cy="6858000"/>
          </a:xfrm>
          <a:prstGeom prst="rect">
            <a:avLst/>
          </a:prstGeom>
          <a:solidFill>
            <a:srgbClr val="002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a:extLst>
              <a:ext uri="{FF2B5EF4-FFF2-40B4-BE49-F238E27FC236}">
                <a16:creationId xmlns:a16="http://schemas.microsoft.com/office/drawing/2014/main" id="{926FB03E-E5C7-934B-B0A9-3928387BD949}"/>
              </a:ext>
            </a:extLst>
          </p:cNvPr>
          <p:cNvSpPr>
            <a:spLocks noGrp="1"/>
          </p:cNvSpPr>
          <p:nvPr>
            <p:ph type="ctrTitle" hasCustomPrompt="1"/>
          </p:nvPr>
        </p:nvSpPr>
        <p:spPr>
          <a:xfrm>
            <a:off x="334963" y="801730"/>
            <a:ext cx="11681361" cy="2387600"/>
          </a:xfrm>
          <a:prstGeom prst="rect">
            <a:avLst/>
          </a:prstGeom>
        </p:spPr>
        <p:txBody>
          <a:bodyPr anchor="b">
            <a:normAutofit/>
          </a:bodyPr>
          <a:lstStyle>
            <a:lvl1pPr algn="l">
              <a:defRPr sz="3800">
                <a:solidFill>
                  <a:schemeClr val="bg1"/>
                </a:solidFill>
                <a:latin typeface="Arial" panose="020B0604020202020204" pitchFamily="34" charset="0"/>
                <a:cs typeface="Arial" panose="020B0604020202020204" pitchFamily="34" charset="0"/>
              </a:defRPr>
            </a:lvl1pPr>
          </a:lstStyle>
          <a:p>
            <a:r>
              <a:rPr lang="en-GB"/>
              <a:t>Thank you</a:t>
            </a:r>
            <a:endParaRPr lang="en-US"/>
          </a:p>
        </p:txBody>
      </p:sp>
      <p:sp>
        <p:nvSpPr>
          <p:cNvPr id="3" name="Subtitle 2">
            <a:extLst>
              <a:ext uri="{FF2B5EF4-FFF2-40B4-BE49-F238E27FC236}">
                <a16:creationId xmlns:a16="http://schemas.microsoft.com/office/drawing/2014/main" id="{5936BE77-6621-E043-8199-3D44294AD648}"/>
              </a:ext>
            </a:extLst>
          </p:cNvPr>
          <p:cNvSpPr>
            <a:spLocks noGrp="1"/>
          </p:cNvSpPr>
          <p:nvPr>
            <p:ph type="subTitle" idx="1"/>
          </p:nvPr>
        </p:nvSpPr>
        <p:spPr>
          <a:xfrm>
            <a:off x="334963" y="3281405"/>
            <a:ext cx="11681361" cy="1655762"/>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8" name="Straight Connector 7">
            <a:extLst>
              <a:ext uri="{FF2B5EF4-FFF2-40B4-BE49-F238E27FC236}">
                <a16:creationId xmlns:a16="http://schemas.microsoft.com/office/drawing/2014/main" id="{AE6FA8A0-3A7A-FE4E-B84E-99760E1BBAC5}"/>
              </a:ext>
            </a:extLst>
          </p:cNvPr>
          <p:cNvCxnSpPr/>
          <p:nvPr userDrawn="1"/>
        </p:nvCxnSpPr>
        <p:spPr>
          <a:xfrm>
            <a:off x="0" y="795644"/>
            <a:ext cx="121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67B6D4D7-2BF0-4712-9444-AE5F8D4A3C04}"/>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lstStyle>
            <a:lvl1pPr algn="ctr">
              <a:defRPr sz="800" b="0" i="0">
                <a:solidFill>
                  <a:schemeClr val="bg1"/>
                </a:solidFill>
                <a:latin typeface="Arial" panose="020B0604020202020204" pitchFamily="34" charset="0"/>
              </a:defRPr>
            </a:lvl1pPr>
          </a:lstStyle>
          <a:p>
            <a:endParaRPr lang="en-US"/>
          </a:p>
        </p:txBody>
      </p:sp>
      <p:pic>
        <p:nvPicPr>
          <p:cNvPr id="10" name="Graphic 9">
            <a:extLst>
              <a:ext uri="{FF2B5EF4-FFF2-40B4-BE49-F238E27FC236}">
                <a16:creationId xmlns:a16="http://schemas.microsoft.com/office/drawing/2014/main" id="{7BE82B5F-DAA2-0B40-BD15-46E4E361FF1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9212" y="224393"/>
            <a:ext cx="1420600" cy="382334"/>
          </a:xfrm>
          <a:prstGeom prst="rect">
            <a:avLst/>
          </a:prstGeom>
        </p:spPr>
      </p:pic>
    </p:spTree>
    <p:extLst>
      <p:ext uri="{BB962C8B-B14F-4D97-AF65-F5344CB8AC3E}">
        <p14:creationId xmlns:p14="http://schemas.microsoft.com/office/powerpoint/2010/main" val="26236156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anks Custom 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EE59C6-D9A4-CA44-8846-731E3675570C}"/>
              </a:ext>
            </a:extLst>
          </p:cNvPr>
          <p:cNvSpPr/>
          <p:nvPr userDrawn="1"/>
        </p:nvSpPr>
        <p:spPr>
          <a:xfrm>
            <a:off x="0" y="0"/>
            <a:ext cx="12192000" cy="6858000"/>
          </a:xfrm>
          <a:prstGeom prst="rect">
            <a:avLst/>
          </a:prstGeom>
          <a:solidFill>
            <a:srgbClr val="002B5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a:extLst>
              <a:ext uri="{FF2B5EF4-FFF2-40B4-BE49-F238E27FC236}">
                <a16:creationId xmlns:a16="http://schemas.microsoft.com/office/drawing/2014/main" id="{926FB03E-E5C7-934B-B0A9-3928387BD949}"/>
              </a:ext>
            </a:extLst>
          </p:cNvPr>
          <p:cNvSpPr>
            <a:spLocks noGrp="1"/>
          </p:cNvSpPr>
          <p:nvPr>
            <p:ph type="ctrTitle" hasCustomPrompt="1"/>
          </p:nvPr>
        </p:nvSpPr>
        <p:spPr>
          <a:xfrm>
            <a:off x="334963" y="801730"/>
            <a:ext cx="11681361" cy="2387600"/>
          </a:xfrm>
          <a:prstGeom prst="rect">
            <a:avLst/>
          </a:prstGeom>
        </p:spPr>
        <p:txBody>
          <a:bodyPr anchor="b">
            <a:normAutofit/>
          </a:bodyPr>
          <a:lstStyle>
            <a:lvl1pPr algn="l">
              <a:defRPr sz="3800">
                <a:solidFill>
                  <a:srgbClr val="002B5C"/>
                </a:solidFill>
                <a:latin typeface="Arial" panose="020B0604020202020204" pitchFamily="34" charset="0"/>
                <a:cs typeface="Arial" panose="020B0604020202020204" pitchFamily="34" charset="0"/>
              </a:defRPr>
            </a:lvl1pPr>
          </a:lstStyle>
          <a:p>
            <a:r>
              <a:rPr lang="en-GB"/>
              <a:t>Thank you</a:t>
            </a:r>
            <a:endParaRPr lang="en-US"/>
          </a:p>
        </p:txBody>
      </p:sp>
      <p:sp>
        <p:nvSpPr>
          <p:cNvPr id="3" name="Subtitle 2">
            <a:extLst>
              <a:ext uri="{FF2B5EF4-FFF2-40B4-BE49-F238E27FC236}">
                <a16:creationId xmlns:a16="http://schemas.microsoft.com/office/drawing/2014/main" id="{5936BE77-6621-E043-8199-3D44294AD648}"/>
              </a:ext>
            </a:extLst>
          </p:cNvPr>
          <p:cNvSpPr>
            <a:spLocks noGrp="1"/>
          </p:cNvSpPr>
          <p:nvPr>
            <p:ph type="subTitle" idx="1"/>
          </p:nvPr>
        </p:nvSpPr>
        <p:spPr>
          <a:xfrm>
            <a:off x="334963" y="3281405"/>
            <a:ext cx="11681361" cy="1655762"/>
          </a:xfrm>
          <a:prstGeom prst="rect">
            <a:avLst/>
          </a:prstGeom>
        </p:spPr>
        <p:txBody>
          <a:bodyPr/>
          <a:lstStyle>
            <a:lvl1pPr marL="0" indent="0" algn="l">
              <a:buNone/>
              <a:defRPr sz="2400">
                <a:solidFill>
                  <a:srgbClr val="002B5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8" name="Straight Connector 7">
            <a:extLst>
              <a:ext uri="{FF2B5EF4-FFF2-40B4-BE49-F238E27FC236}">
                <a16:creationId xmlns:a16="http://schemas.microsoft.com/office/drawing/2014/main" id="{AE6FA8A0-3A7A-FE4E-B84E-99760E1BBAC5}"/>
              </a:ext>
            </a:extLst>
          </p:cNvPr>
          <p:cNvCxnSpPr/>
          <p:nvPr userDrawn="1"/>
        </p:nvCxnSpPr>
        <p:spPr>
          <a:xfrm>
            <a:off x="0" y="795644"/>
            <a:ext cx="12192000" cy="0"/>
          </a:xfrm>
          <a:prstGeom prst="line">
            <a:avLst/>
          </a:prstGeom>
          <a:ln w="25400">
            <a:solidFill>
              <a:srgbClr val="002B5C"/>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911A211C-2795-4583-845D-2A7F0B94F1FF}"/>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lstStyle>
            <a:lvl1pPr algn="ctr">
              <a:defRPr sz="800" b="0" i="0">
                <a:solidFill>
                  <a:srgbClr val="002B5C"/>
                </a:solidFill>
                <a:latin typeface="Arial" panose="020B0604020202020204" pitchFamily="34" charset="0"/>
              </a:defRPr>
            </a:lvl1pPr>
          </a:lstStyle>
          <a:p>
            <a:endParaRPr lang="en-US"/>
          </a:p>
        </p:txBody>
      </p:sp>
      <p:pic>
        <p:nvPicPr>
          <p:cNvPr id="13" name="Graphic 12">
            <a:extLst>
              <a:ext uri="{FF2B5EF4-FFF2-40B4-BE49-F238E27FC236}">
                <a16:creationId xmlns:a16="http://schemas.microsoft.com/office/drawing/2014/main" id="{1678B2FE-E135-8A49-BDC5-EB158B54278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9213" y="224393"/>
            <a:ext cx="1420600" cy="382334"/>
          </a:xfrm>
          <a:prstGeom prst="rect">
            <a:avLst/>
          </a:prstGeom>
        </p:spPr>
      </p:pic>
    </p:spTree>
    <p:extLst>
      <p:ext uri="{BB962C8B-B14F-4D97-AF65-F5344CB8AC3E}">
        <p14:creationId xmlns:p14="http://schemas.microsoft.com/office/powerpoint/2010/main" val="40386198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anks Custom whi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EE59C6-D9A4-CA44-8846-731E3675570C}"/>
              </a:ext>
            </a:extLst>
          </p:cNvPr>
          <p:cNvSpPr/>
          <p:nvPr userDrawn="1"/>
        </p:nvSpPr>
        <p:spPr>
          <a:xfrm>
            <a:off x="0" y="0"/>
            <a:ext cx="12192000" cy="6858000"/>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a:extLst>
              <a:ext uri="{FF2B5EF4-FFF2-40B4-BE49-F238E27FC236}">
                <a16:creationId xmlns:a16="http://schemas.microsoft.com/office/drawing/2014/main" id="{926FB03E-E5C7-934B-B0A9-3928387BD949}"/>
              </a:ext>
            </a:extLst>
          </p:cNvPr>
          <p:cNvSpPr>
            <a:spLocks noGrp="1"/>
          </p:cNvSpPr>
          <p:nvPr>
            <p:ph type="ctrTitle" hasCustomPrompt="1"/>
          </p:nvPr>
        </p:nvSpPr>
        <p:spPr>
          <a:xfrm>
            <a:off x="334963" y="801730"/>
            <a:ext cx="11681361" cy="2387600"/>
          </a:xfrm>
          <a:prstGeom prst="rect">
            <a:avLst/>
          </a:prstGeom>
        </p:spPr>
        <p:txBody>
          <a:bodyPr anchor="b">
            <a:normAutofit/>
          </a:bodyPr>
          <a:lstStyle>
            <a:lvl1pPr algn="l">
              <a:defRPr sz="3800">
                <a:solidFill>
                  <a:srgbClr val="002B5C"/>
                </a:solidFill>
                <a:latin typeface="Arial" panose="020B0604020202020204" pitchFamily="34" charset="0"/>
                <a:cs typeface="Arial" panose="020B0604020202020204" pitchFamily="34" charset="0"/>
              </a:defRPr>
            </a:lvl1pPr>
          </a:lstStyle>
          <a:p>
            <a:r>
              <a:rPr lang="en-GB"/>
              <a:t>Thank you</a:t>
            </a:r>
            <a:endParaRPr lang="en-US"/>
          </a:p>
        </p:txBody>
      </p:sp>
      <p:sp>
        <p:nvSpPr>
          <p:cNvPr id="3" name="Subtitle 2">
            <a:extLst>
              <a:ext uri="{FF2B5EF4-FFF2-40B4-BE49-F238E27FC236}">
                <a16:creationId xmlns:a16="http://schemas.microsoft.com/office/drawing/2014/main" id="{5936BE77-6621-E043-8199-3D44294AD648}"/>
              </a:ext>
            </a:extLst>
          </p:cNvPr>
          <p:cNvSpPr>
            <a:spLocks noGrp="1"/>
          </p:cNvSpPr>
          <p:nvPr>
            <p:ph type="subTitle" idx="1"/>
          </p:nvPr>
        </p:nvSpPr>
        <p:spPr>
          <a:xfrm>
            <a:off x="334963" y="3281405"/>
            <a:ext cx="11681361" cy="1655762"/>
          </a:xfrm>
          <a:prstGeom prst="rect">
            <a:avLst/>
          </a:prstGeom>
        </p:spPr>
        <p:txBody>
          <a:bodyPr/>
          <a:lstStyle>
            <a:lvl1pPr marL="0" indent="0" algn="l">
              <a:buNone/>
              <a:defRPr sz="2400">
                <a:solidFill>
                  <a:srgbClr val="002B5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8" name="Straight Connector 7">
            <a:extLst>
              <a:ext uri="{FF2B5EF4-FFF2-40B4-BE49-F238E27FC236}">
                <a16:creationId xmlns:a16="http://schemas.microsoft.com/office/drawing/2014/main" id="{AE6FA8A0-3A7A-FE4E-B84E-99760E1BBAC5}"/>
              </a:ext>
            </a:extLst>
          </p:cNvPr>
          <p:cNvCxnSpPr/>
          <p:nvPr userDrawn="1"/>
        </p:nvCxnSpPr>
        <p:spPr>
          <a:xfrm>
            <a:off x="0" y="795644"/>
            <a:ext cx="12192000" cy="0"/>
          </a:xfrm>
          <a:prstGeom prst="line">
            <a:avLst/>
          </a:prstGeom>
          <a:ln w="25400">
            <a:solidFill>
              <a:srgbClr val="002B5C"/>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911A211C-2795-4583-845D-2A7F0B94F1FF}"/>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lstStyle>
            <a:lvl1pPr algn="ctr">
              <a:defRPr sz="800" b="0" i="0">
                <a:solidFill>
                  <a:srgbClr val="002B5C"/>
                </a:solidFill>
                <a:latin typeface="Arial" panose="020B0604020202020204" pitchFamily="34" charset="0"/>
              </a:defRPr>
            </a:lvl1pPr>
          </a:lstStyle>
          <a:p>
            <a:endParaRPr lang="en-US"/>
          </a:p>
        </p:txBody>
      </p:sp>
      <p:pic>
        <p:nvPicPr>
          <p:cNvPr id="13" name="Graphic 12">
            <a:extLst>
              <a:ext uri="{FF2B5EF4-FFF2-40B4-BE49-F238E27FC236}">
                <a16:creationId xmlns:a16="http://schemas.microsoft.com/office/drawing/2014/main" id="{1678B2FE-E135-8A49-BDC5-EB158B54278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9213" y="224393"/>
            <a:ext cx="1420600" cy="382334"/>
          </a:xfrm>
          <a:prstGeom prst="rect">
            <a:avLst/>
          </a:prstGeom>
        </p:spPr>
      </p:pic>
    </p:spTree>
    <p:extLst>
      <p:ext uri="{BB962C8B-B14F-4D97-AF65-F5344CB8AC3E}">
        <p14:creationId xmlns:p14="http://schemas.microsoft.com/office/powerpoint/2010/main" val="1770877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RIght Hand Image 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C5E599C-9EB3-B34B-9871-167A68E7D9F9}"/>
              </a:ext>
            </a:extLst>
          </p:cNvPr>
          <p:cNvSpPr/>
          <p:nvPr userDrawn="1"/>
        </p:nvSpPr>
        <p:spPr>
          <a:xfrm>
            <a:off x="-3695" y="0"/>
            <a:ext cx="12192000" cy="6858000"/>
          </a:xfrm>
          <a:prstGeom prst="rect">
            <a:avLst/>
          </a:prstGeom>
          <a:solidFill>
            <a:srgbClr val="002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Arial" panose="020B0604020202020204" pitchFamily="34" charset="0"/>
            </a:endParaRPr>
          </a:p>
        </p:txBody>
      </p:sp>
      <p:cxnSp>
        <p:nvCxnSpPr>
          <p:cNvPr id="10" name="Straight Connector 9">
            <a:extLst>
              <a:ext uri="{FF2B5EF4-FFF2-40B4-BE49-F238E27FC236}">
                <a16:creationId xmlns:a16="http://schemas.microsoft.com/office/drawing/2014/main" id="{EFB9AC1C-83A8-E043-BB31-57695BE82562}"/>
              </a:ext>
            </a:extLst>
          </p:cNvPr>
          <p:cNvCxnSpPr/>
          <p:nvPr userDrawn="1"/>
        </p:nvCxnSpPr>
        <p:spPr>
          <a:xfrm>
            <a:off x="0" y="795644"/>
            <a:ext cx="121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9E84C0CB-CE91-AD4C-9482-1B7636A02FE9}"/>
              </a:ext>
            </a:extLst>
          </p:cNvPr>
          <p:cNvSpPr>
            <a:spLocks noGrp="1"/>
          </p:cNvSpPr>
          <p:nvPr>
            <p:ph type="pic" sz="quarter" idx="13"/>
          </p:nvPr>
        </p:nvSpPr>
        <p:spPr>
          <a:xfrm>
            <a:off x="4014412" y="0"/>
            <a:ext cx="8158162" cy="6858000"/>
          </a:xfrm>
          <a:prstGeom prst="rect">
            <a:avLst/>
          </a:prstGeom>
        </p:spPr>
        <p:txBody>
          <a:bodyPr>
            <a:noAutofit/>
          </a:bodyPr>
          <a:lstStyle>
            <a:lvl1pPr marL="228600" indent="-228600">
              <a:buFont typeface="Arial" panose="020B0604020202020204" pitchFamily="34" charset="0"/>
              <a:buChar char="•"/>
              <a:defRPr>
                <a:solidFill>
                  <a:schemeClr val="bg1"/>
                </a:solidFill>
              </a:defRPr>
            </a:lvl1pPr>
          </a:lstStyle>
          <a:p>
            <a:r>
              <a:rPr lang="en-US"/>
              <a:t>Click icon to add picture</a:t>
            </a:r>
          </a:p>
        </p:txBody>
      </p:sp>
      <p:sp>
        <p:nvSpPr>
          <p:cNvPr id="15" name="Title 1">
            <a:extLst>
              <a:ext uri="{FF2B5EF4-FFF2-40B4-BE49-F238E27FC236}">
                <a16:creationId xmlns:a16="http://schemas.microsoft.com/office/drawing/2014/main" id="{21A3DC81-8CBF-BB48-BB79-071828C6D029}"/>
              </a:ext>
            </a:extLst>
          </p:cNvPr>
          <p:cNvSpPr>
            <a:spLocks noGrp="1"/>
          </p:cNvSpPr>
          <p:nvPr>
            <p:ph type="ctrTitle" hasCustomPrompt="1"/>
          </p:nvPr>
        </p:nvSpPr>
        <p:spPr>
          <a:xfrm>
            <a:off x="334963" y="1160463"/>
            <a:ext cx="3674805" cy="1538958"/>
          </a:xfrm>
          <a:prstGeom prst="rect">
            <a:avLst/>
          </a:prstGeom>
        </p:spPr>
        <p:txBody>
          <a:bodyPr anchor="b">
            <a:noAutofit/>
          </a:bodyPr>
          <a:lstStyle>
            <a:lvl1pPr algn="l">
              <a:lnSpc>
                <a:spcPct val="100000"/>
              </a:lnSpc>
              <a:defRPr sz="3200">
                <a:solidFill>
                  <a:schemeClr val="bg1"/>
                </a:solidFill>
                <a:latin typeface="Arial" panose="020B0604020202020204" pitchFamily="34" charset="0"/>
                <a:cs typeface="Arial" panose="020B0604020202020204" pitchFamily="34" charset="0"/>
              </a:defRPr>
            </a:lvl1pPr>
          </a:lstStyle>
          <a:p>
            <a:r>
              <a:rPr lang="en-GB"/>
              <a:t>Click to edit title </a:t>
            </a:r>
            <a:endParaRPr lang="en-US"/>
          </a:p>
        </p:txBody>
      </p:sp>
      <p:sp>
        <p:nvSpPr>
          <p:cNvPr id="17" name="Subtitle 2">
            <a:extLst>
              <a:ext uri="{FF2B5EF4-FFF2-40B4-BE49-F238E27FC236}">
                <a16:creationId xmlns:a16="http://schemas.microsoft.com/office/drawing/2014/main" id="{3217B873-53CE-3D44-9352-8BBCA9160750}"/>
              </a:ext>
            </a:extLst>
          </p:cNvPr>
          <p:cNvSpPr>
            <a:spLocks noGrp="1"/>
          </p:cNvSpPr>
          <p:nvPr>
            <p:ph type="subTitle" idx="1" hasCustomPrompt="1"/>
          </p:nvPr>
        </p:nvSpPr>
        <p:spPr>
          <a:xfrm>
            <a:off x="334963" y="2799348"/>
            <a:ext cx="3698681" cy="1253583"/>
          </a:xfrm>
          <a:prstGeom prst="rect">
            <a:avLst/>
          </a:prstGeom>
        </p:spPr>
        <p:txBody>
          <a:bodyPr>
            <a:no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a:t>
            </a:r>
          </a:p>
        </p:txBody>
      </p:sp>
      <p:sp>
        <p:nvSpPr>
          <p:cNvPr id="13" name="Text Placeholder 7">
            <a:extLst>
              <a:ext uri="{FF2B5EF4-FFF2-40B4-BE49-F238E27FC236}">
                <a16:creationId xmlns:a16="http://schemas.microsoft.com/office/drawing/2014/main" id="{4B2ED125-ADCD-4044-A13E-FA82F84EDCE1}"/>
              </a:ext>
            </a:extLst>
          </p:cNvPr>
          <p:cNvSpPr>
            <a:spLocks noGrp="1"/>
          </p:cNvSpPr>
          <p:nvPr>
            <p:ph type="body" sz="quarter" idx="14" hasCustomPrompt="1"/>
          </p:nvPr>
        </p:nvSpPr>
        <p:spPr>
          <a:xfrm>
            <a:off x="334963" y="4092813"/>
            <a:ext cx="3685892" cy="2144475"/>
          </a:xfrm>
          <a:prstGeom prst="rect">
            <a:avLst/>
          </a:prstGeom>
        </p:spPr>
        <p:txBody>
          <a:bodyPr>
            <a:noAutofit/>
          </a:bodyPr>
          <a:lstStyle>
            <a:lvl1pPr marL="0" indent="0">
              <a:lnSpc>
                <a:spcPct val="100000"/>
              </a:lnSpc>
              <a:spcAft>
                <a:spcPts val="0"/>
              </a:spcAft>
              <a:buFontTx/>
              <a:buNone/>
              <a:defRPr sz="1400">
                <a:solidFill>
                  <a:schemeClr val="bg1"/>
                </a:solidFill>
              </a:defRPr>
            </a:lvl1pPr>
            <a:lvl2pPr marL="457200" indent="0">
              <a:lnSpc>
                <a:spcPct val="100000"/>
              </a:lnSpc>
              <a:buFontTx/>
              <a:buNone/>
              <a:defRPr sz="1600">
                <a:solidFill>
                  <a:schemeClr val="bg1"/>
                </a:solidFill>
              </a:defRPr>
            </a:lvl2pPr>
            <a:lvl3pPr marL="914400" indent="0">
              <a:lnSpc>
                <a:spcPct val="100000"/>
              </a:lnSpc>
              <a:buFontTx/>
              <a:buNone/>
              <a:defRPr sz="1600">
                <a:solidFill>
                  <a:schemeClr val="bg1"/>
                </a:solidFill>
              </a:defRPr>
            </a:lvl3pPr>
            <a:lvl4pPr marL="1371600" indent="0">
              <a:lnSpc>
                <a:spcPct val="100000"/>
              </a:lnSpc>
              <a:buFontTx/>
              <a:buNone/>
              <a:defRPr sz="1600">
                <a:solidFill>
                  <a:schemeClr val="bg1"/>
                </a:solidFill>
              </a:defRPr>
            </a:lvl4pPr>
            <a:lvl5pPr marL="1828800" indent="0">
              <a:lnSpc>
                <a:spcPct val="100000"/>
              </a:lnSpc>
              <a:buFontTx/>
              <a:buNone/>
              <a:defRPr sz="1600">
                <a:solidFill>
                  <a:schemeClr val="bg1"/>
                </a:solidFill>
              </a:defRPr>
            </a:lvl5pPr>
          </a:lstStyle>
          <a:p>
            <a:pPr lvl="0"/>
            <a:r>
              <a:rPr lang="en-GB"/>
              <a:t>Author</a:t>
            </a:r>
          </a:p>
          <a:p>
            <a:pPr lvl="0"/>
            <a:r>
              <a:rPr lang="en-GB"/>
              <a:t>Date</a:t>
            </a:r>
          </a:p>
          <a:p>
            <a:pPr lvl="0"/>
            <a:br>
              <a:rPr lang="en-GB"/>
            </a:br>
            <a:endParaRPr lang="en-GB"/>
          </a:p>
        </p:txBody>
      </p:sp>
      <p:sp>
        <p:nvSpPr>
          <p:cNvPr id="20" name="Footer Placeholder 4">
            <a:extLst>
              <a:ext uri="{FF2B5EF4-FFF2-40B4-BE49-F238E27FC236}">
                <a16:creationId xmlns:a16="http://schemas.microsoft.com/office/drawing/2014/main" id="{E79E5DAC-88A4-49E3-9D21-8535DC2F5306}"/>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bg1"/>
                </a:solidFill>
                <a:latin typeface="Arial" panose="020B0604020202020204" pitchFamily="34" charset="0"/>
              </a:defRPr>
            </a:lvl1pPr>
          </a:lstStyle>
          <a:p>
            <a:endParaRPr lang="en-US"/>
          </a:p>
        </p:txBody>
      </p:sp>
      <p:pic>
        <p:nvPicPr>
          <p:cNvPr id="14" name="Graphic 13">
            <a:extLst>
              <a:ext uri="{FF2B5EF4-FFF2-40B4-BE49-F238E27FC236}">
                <a16:creationId xmlns:a16="http://schemas.microsoft.com/office/drawing/2014/main" id="{FEEAEB15-856F-D348-AD75-A231001AF1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9212" y="224393"/>
            <a:ext cx="1420600" cy="382334"/>
          </a:xfrm>
          <a:prstGeom prst="rect">
            <a:avLst/>
          </a:prstGeom>
        </p:spPr>
      </p:pic>
    </p:spTree>
    <p:extLst>
      <p:ext uri="{BB962C8B-B14F-4D97-AF65-F5344CB8AC3E}">
        <p14:creationId xmlns:p14="http://schemas.microsoft.com/office/powerpoint/2010/main" val="39868047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anks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EE59C6-D9A4-CA44-8846-731E3675570C}"/>
              </a:ext>
            </a:extLst>
          </p:cNvPr>
          <p:cNvSpPr/>
          <p:nvPr userDrawn="1"/>
        </p:nvSpPr>
        <p:spPr>
          <a:xfrm>
            <a:off x="0" y="1"/>
            <a:ext cx="12192000" cy="6858000"/>
          </a:xfrm>
          <a:prstGeom prst="rect">
            <a:avLst/>
          </a:prstGeom>
          <a:solidFill>
            <a:srgbClr val="002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cxnSp>
        <p:nvCxnSpPr>
          <p:cNvPr id="8" name="Straight Connector 7">
            <a:extLst>
              <a:ext uri="{FF2B5EF4-FFF2-40B4-BE49-F238E27FC236}">
                <a16:creationId xmlns:a16="http://schemas.microsoft.com/office/drawing/2014/main" id="{AE6FA8A0-3A7A-FE4E-B84E-99760E1BBAC5}"/>
              </a:ext>
            </a:extLst>
          </p:cNvPr>
          <p:cNvCxnSpPr/>
          <p:nvPr userDrawn="1"/>
        </p:nvCxnSpPr>
        <p:spPr>
          <a:xfrm>
            <a:off x="0" y="795644"/>
            <a:ext cx="121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19CFD482-78A5-2F4E-9AE4-6E7EE0BFC64C}"/>
              </a:ext>
            </a:extLst>
          </p:cNvPr>
          <p:cNvSpPr txBox="1">
            <a:spLocks/>
          </p:cNvSpPr>
          <p:nvPr userDrawn="1"/>
        </p:nvSpPr>
        <p:spPr>
          <a:xfrm>
            <a:off x="334964" y="798154"/>
            <a:ext cx="11855466" cy="23876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800" kern="1200">
                <a:solidFill>
                  <a:schemeClr val="bg1"/>
                </a:solidFill>
                <a:latin typeface="Arial" panose="020B0604020202020204" pitchFamily="34" charset="0"/>
                <a:ea typeface="+mj-ea"/>
                <a:cs typeface="Arial" panose="020B0604020202020204" pitchFamily="34" charset="0"/>
              </a:defRPr>
            </a:lvl1pPr>
          </a:lstStyle>
          <a:p>
            <a:r>
              <a:rPr lang="en-GB"/>
              <a:t>Thank you</a:t>
            </a:r>
            <a:endParaRPr lang="en-US"/>
          </a:p>
        </p:txBody>
      </p:sp>
      <p:sp>
        <p:nvSpPr>
          <p:cNvPr id="16" name="Footer Placeholder 4">
            <a:extLst>
              <a:ext uri="{FF2B5EF4-FFF2-40B4-BE49-F238E27FC236}">
                <a16:creationId xmlns:a16="http://schemas.microsoft.com/office/drawing/2014/main" id="{0B15BC6A-9B6B-4EB4-A084-5FDDAC600008}"/>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lstStyle>
            <a:lvl1pPr algn="ctr">
              <a:defRPr sz="800" b="0" i="0">
                <a:solidFill>
                  <a:schemeClr val="bg1"/>
                </a:solidFill>
                <a:latin typeface="Arial" panose="020B0604020202020204" pitchFamily="34" charset="0"/>
              </a:defRPr>
            </a:lvl1pPr>
          </a:lstStyle>
          <a:p>
            <a:endParaRPr lang="en-US"/>
          </a:p>
        </p:txBody>
      </p:sp>
      <p:pic>
        <p:nvPicPr>
          <p:cNvPr id="10" name="Graphic 9">
            <a:extLst>
              <a:ext uri="{FF2B5EF4-FFF2-40B4-BE49-F238E27FC236}">
                <a16:creationId xmlns:a16="http://schemas.microsoft.com/office/drawing/2014/main" id="{FEEF0CD6-9F5A-124A-BFA3-4FE079B7E7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9212" y="224393"/>
            <a:ext cx="1420600" cy="382334"/>
          </a:xfrm>
          <a:prstGeom prst="rect">
            <a:avLst/>
          </a:prstGeom>
        </p:spPr>
      </p:pic>
    </p:spTree>
    <p:extLst>
      <p:ext uri="{BB962C8B-B14F-4D97-AF65-F5344CB8AC3E}">
        <p14:creationId xmlns:p14="http://schemas.microsoft.com/office/powerpoint/2010/main" val="6489567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EE59C6-D9A4-CA44-8846-731E3675570C}"/>
              </a:ext>
            </a:extLst>
          </p:cNvPr>
          <p:cNvSpPr/>
          <p:nvPr userDrawn="1"/>
        </p:nvSpPr>
        <p:spPr>
          <a:xfrm>
            <a:off x="-1570" y="-3541"/>
            <a:ext cx="12192000" cy="6858000"/>
          </a:xfrm>
          <a:prstGeom prst="rect">
            <a:avLst/>
          </a:prstGeom>
          <a:solidFill>
            <a:srgbClr val="002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cxnSp>
        <p:nvCxnSpPr>
          <p:cNvPr id="8" name="Straight Connector 7">
            <a:extLst>
              <a:ext uri="{FF2B5EF4-FFF2-40B4-BE49-F238E27FC236}">
                <a16:creationId xmlns:a16="http://schemas.microsoft.com/office/drawing/2014/main" id="{AE6FA8A0-3A7A-FE4E-B84E-99760E1BBAC5}"/>
              </a:ext>
            </a:extLst>
          </p:cNvPr>
          <p:cNvCxnSpPr/>
          <p:nvPr userDrawn="1"/>
        </p:nvCxnSpPr>
        <p:spPr>
          <a:xfrm>
            <a:off x="0" y="795644"/>
            <a:ext cx="121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68AC02DE-8AA4-9A44-922F-A0D6A0C51336}"/>
              </a:ext>
            </a:extLst>
          </p:cNvPr>
          <p:cNvSpPr txBox="1">
            <a:spLocks/>
          </p:cNvSpPr>
          <p:nvPr userDrawn="1"/>
        </p:nvSpPr>
        <p:spPr>
          <a:xfrm>
            <a:off x="334964" y="798154"/>
            <a:ext cx="11855466" cy="23876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800" kern="1200">
                <a:solidFill>
                  <a:schemeClr val="bg1"/>
                </a:solidFill>
                <a:latin typeface="Arial" panose="020B0604020202020204" pitchFamily="34" charset="0"/>
                <a:ea typeface="+mj-ea"/>
                <a:cs typeface="Arial" panose="020B0604020202020204" pitchFamily="34" charset="0"/>
              </a:defRPr>
            </a:lvl1pPr>
          </a:lstStyle>
          <a:p>
            <a:r>
              <a:rPr lang="en-GB"/>
              <a:t>Questions</a:t>
            </a:r>
            <a:endParaRPr lang="en-US"/>
          </a:p>
        </p:txBody>
      </p:sp>
      <p:sp>
        <p:nvSpPr>
          <p:cNvPr id="15" name="Footer Placeholder 4">
            <a:extLst>
              <a:ext uri="{FF2B5EF4-FFF2-40B4-BE49-F238E27FC236}">
                <a16:creationId xmlns:a16="http://schemas.microsoft.com/office/drawing/2014/main" id="{4B6F6CFC-2A78-459B-9406-74D672446A44}"/>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lstStyle>
            <a:lvl1pPr algn="ctr">
              <a:defRPr sz="800" b="0" i="0">
                <a:solidFill>
                  <a:schemeClr val="bg1"/>
                </a:solidFill>
                <a:latin typeface="Arial" panose="020B0604020202020204" pitchFamily="34" charset="0"/>
              </a:defRPr>
            </a:lvl1pPr>
          </a:lstStyle>
          <a:p>
            <a:endParaRPr lang="en-US"/>
          </a:p>
        </p:txBody>
      </p:sp>
      <p:pic>
        <p:nvPicPr>
          <p:cNvPr id="10" name="Graphic 9">
            <a:extLst>
              <a:ext uri="{FF2B5EF4-FFF2-40B4-BE49-F238E27FC236}">
                <a16:creationId xmlns:a16="http://schemas.microsoft.com/office/drawing/2014/main" id="{65B16646-4706-7742-B45A-F1969832886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9212" y="224393"/>
            <a:ext cx="1420600" cy="382334"/>
          </a:xfrm>
          <a:prstGeom prst="rect">
            <a:avLst/>
          </a:prstGeom>
        </p:spPr>
      </p:pic>
    </p:spTree>
    <p:extLst>
      <p:ext uri="{BB962C8B-B14F-4D97-AF65-F5344CB8AC3E}">
        <p14:creationId xmlns:p14="http://schemas.microsoft.com/office/powerpoint/2010/main" val="8910191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sclaimer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761368B-03FF-534E-A65A-6D860BA9FFAF}"/>
              </a:ext>
            </a:extLst>
          </p:cNvPr>
          <p:cNvSpPr/>
          <p:nvPr userDrawn="1"/>
        </p:nvSpPr>
        <p:spPr>
          <a:xfrm>
            <a:off x="334963" y="1167934"/>
            <a:ext cx="7669212" cy="2554545"/>
          </a:xfrm>
          <a:prstGeom prst="rect">
            <a:avLst/>
          </a:prstGeom>
        </p:spPr>
        <p:txBody>
          <a:bodyPr wrap="square">
            <a:spAutoFit/>
          </a:bodyPr>
          <a:lstStyle/>
          <a:p>
            <a:pPr marL="0" indent="0">
              <a:buFont typeface="Arial" charset="0"/>
              <a:buNone/>
            </a:pPr>
            <a:r>
              <a:rPr lang="en-GB" sz="1600" kern="0" spc="-10">
                <a:solidFill>
                  <a:srgbClr val="002B5C"/>
                </a:solidFill>
                <a:latin typeface="Arial" panose="020B0604020202020204" pitchFamily="34" charset="0"/>
                <a:cs typeface="Arial" panose="020B0604020202020204" pitchFamily="34" charset="0"/>
              </a:rPr>
              <a:t>Disclaimer</a:t>
            </a:r>
          </a:p>
          <a:p>
            <a:pPr marL="0" indent="0">
              <a:buFont typeface="Arial" charset="0"/>
              <a:buNone/>
            </a:pPr>
            <a:endParaRPr lang="en-GB" sz="1200" kern="0" spc="-10">
              <a:solidFill>
                <a:srgbClr val="002B5C"/>
              </a:solidFill>
              <a:latin typeface="Arial" panose="020B0604020202020204" pitchFamily="34" charset="0"/>
              <a:cs typeface="Arial" panose="020B0604020202020204" pitchFamily="34" charset="0"/>
            </a:endParaRPr>
          </a:p>
          <a:p>
            <a:r>
              <a:rPr lang="en-GB" sz="1200" kern="1200">
                <a:solidFill>
                  <a:schemeClr val="accent2"/>
                </a:solidFill>
                <a:effectLst/>
                <a:latin typeface="Arial" panose="020B0604020202020204" pitchFamily="34" charset="0"/>
                <a:ea typeface="+mn-ea"/>
                <a:cs typeface="Arial" panose="020B0604020202020204" pitchFamily="34" charset="0"/>
              </a:rPr>
              <a:t>Some parts of a report of this nature are inevitably subjective and/or based on information obtained in good faith from third party sources. Where opinions are expressed, they are the opinions of the individual author and/or the relevant third party source and not those of Leatherhead Food Research. Furthermore, if new facts become available and/or the commercial or technological environment evolves, the relevance and applicability of opinions and conclusions in this report may be affected.  Accordingly, while this report has been compiled in good faith, no representation or warranty, express or implied, is made by Leatherhead Food Research as to its completeness, accuracy or fairness. Except where limited by law, Leatherhead Food Research shall not be responsible for any actions taken or not taken as a result of any opinions and conclusions provided in this report and you agree to indemnify Leatherhead Food Research and/or its</a:t>
            </a:r>
            <a:r>
              <a:rPr lang="en-GB" sz="1200" kern="1200" baseline="0">
                <a:solidFill>
                  <a:schemeClr val="accent2"/>
                </a:solidFill>
                <a:effectLst/>
                <a:latin typeface="Arial" panose="020B0604020202020204" pitchFamily="34" charset="0"/>
                <a:ea typeface="+mn-ea"/>
                <a:cs typeface="Arial" panose="020B0604020202020204" pitchFamily="34" charset="0"/>
              </a:rPr>
              <a:t> </a:t>
            </a:r>
            <a:r>
              <a:rPr lang="en-GB" sz="1200" kern="1200">
                <a:solidFill>
                  <a:schemeClr val="accent2"/>
                </a:solidFill>
                <a:effectLst/>
                <a:latin typeface="Arial" panose="020B0604020202020204" pitchFamily="34" charset="0"/>
                <a:ea typeface="+mn-ea"/>
                <a:cs typeface="Arial" panose="020B0604020202020204" pitchFamily="34" charset="0"/>
              </a:rPr>
              <a:t>personnel against any liability resulting from the same.</a:t>
            </a:r>
          </a:p>
          <a:p>
            <a:endParaRPr lang="en-GB" sz="1200" kern="1200">
              <a:solidFill>
                <a:srgbClr val="002B5C"/>
              </a:solidFill>
              <a:effectLst/>
              <a:latin typeface="+mn-lt"/>
              <a:ea typeface="+mn-ea"/>
              <a:cs typeface="+mn-cs"/>
            </a:endParaRPr>
          </a:p>
        </p:txBody>
      </p:sp>
      <p:cxnSp>
        <p:nvCxnSpPr>
          <p:cNvPr id="7" name="Straight Connector 6">
            <a:extLst>
              <a:ext uri="{FF2B5EF4-FFF2-40B4-BE49-F238E27FC236}">
                <a16:creationId xmlns:a16="http://schemas.microsoft.com/office/drawing/2014/main" id="{C04DD309-A0CF-0645-A021-A6855994796B}"/>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B7B9367-6375-554E-9437-53F12E3D50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0241" y="6495929"/>
            <a:ext cx="1282701" cy="149467"/>
          </a:xfrm>
          <a:prstGeom prst="rect">
            <a:avLst/>
          </a:prstGeom>
        </p:spPr>
      </p:pic>
      <p:sp>
        <p:nvSpPr>
          <p:cNvPr id="16" name="Footer Placeholder 4">
            <a:extLst>
              <a:ext uri="{FF2B5EF4-FFF2-40B4-BE49-F238E27FC236}">
                <a16:creationId xmlns:a16="http://schemas.microsoft.com/office/drawing/2014/main" id="{3CD0E14F-63B7-4DCB-9831-25EBF9478375}"/>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lstStyle>
            <a:lvl1pPr algn="ctr">
              <a:defRPr sz="800" b="0" i="0">
                <a:solidFill>
                  <a:schemeClr val="tx1"/>
                </a:solidFill>
                <a:latin typeface="Arial" panose="020B0604020202020204" pitchFamily="34" charset="0"/>
              </a:defRPr>
            </a:lvl1pPr>
          </a:lstStyle>
          <a:p>
            <a:endParaRPr lang="en-US"/>
          </a:p>
        </p:txBody>
      </p:sp>
      <p:sp>
        <p:nvSpPr>
          <p:cNvPr id="10" name="TextBox 9">
            <a:extLst>
              <a:ext uri="{FF2B5EF4-FFF2-40B4-BE49-F238E27FC236}">
                <a16:creationId xmlns:a16="http://schemas.microsoft.com/office/drawing/2014/main" id="{06769231-1D0A-C14D-9F77-5F2E791198B2}"/>
              </a:ext>
            </a:extLst>
          </p:cNvPr>
          <p:cNvSpPr txBox="1"/>
          <p:nvPr userDrawn="1"/>
        </p:nvSpPr>
        <p:spPr>
          <a:xfrm>
            <a:off x="1263288" y="6589122"/>
            <a:ext cx="1297628" cy="92333"/>
          </a:xfrm>
          <a:prstGeom prst="rect">
            <a:avLst/>
          </a:prstGeom>
          <a:noFill/>
        </p:spPr>
        <p:txBody>
          <a:bodyPr wrap="square" lIns="0" tIns="0" rIns="0" bIns="0"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1" name="Graphic 10">
            <a:extLst>
              <a:ext uri="{FF2B5EF4-FFF2-40B4-BE49-F238E27FC236}">
                <a16:creationId xmlns:a16="http://schemas.microsoft.com/office/drawing/2014/main" id="{8543E343-2C16-C24A-B7B4-6EE1FA803A1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4700" y="6448910"/>
            <a:ext cx="849575" cy="228651"/>
          </a:xfrm>
          <a:prstGeom prst="rect">
            <a:avLst/>
          </a:prstGeom>
        </p:spPr>
      </p:pic>
    </p:spTree>
    <p:extLst>
      <p:ext uri="{BB962C8B-B14F-4D97-AF65-F5344CB8AC3E}">
        <p14:creationId xmlns:p14="http://schemas.microsoft.com/office/powerpoint/2010/main" val="32365574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761368B-03FF-534E-A65A-6D860BA9FFAF}"/>
              </a:ext>
            </a:extLst>
          </p:cNvPr>
          <p:cNvSpPr/>
          <p:nvPr userDrawn="1"/>
        </p:nvSpPr>
        <p:spPr>
          <a:xfrm>
            <a:off x="334963" y="1141039"/>
            <a:ext cx="7669212" cy="1815882"/>
          </a:xfrm>
          <a:prstGeom prst="rect">
            <a:avLst/>
          </a:prstGeom>
        </p:spPr>
        <p:txBody>
          <a:bodyPr wrap="square">
            <a:spAutoFit/>
          </a:bodyPr>
          <a:lstStyle/>
          <a:p>
            <a:pPr marL="0" indent="0">
              <a:buFont typeface="Arial" charset="0"/>
              <a:buNone/>
            </a:pPr>
            <a:r>
              <a:rPr lang="en-GB" sz="1600" kern="0" spc="-10">
                <a:solidFill>
                  <a:srgbClr val="002B5C"/>
                </a:solidFill>
                <a:latin typeface="Arial" panose="020B0604020202020204" pitchFamily="34" charset="0"/>
                <a:cs typeface="Arial" panose="020B0604020202020204" pitchFamily="34" charset="0"/>
              </a:rPr>
              <a:t>Disclaimer</a:t>
            </a:r>
          </a:p>
          <a:p>
            <a:pPr marL="0" indent="0">
              <a:buFont typeface="Arial" charset="0"/>
              <a:buNone/>
            </a:pPr>
            <a:endParaRPr lang="en-GB" sz="1200" kern="0" spc="-10">
              <a:solidFill>
                <a:srgbClr val="002B5C"/>
              </a:solidFill>
              <a:latin typeface="Arial" panose="020B0604020202020204" pitchFamily="34" charset="0"/>
              <a:cs typeface="Arial" panose="020B0604020202020204" pitchFamily="34" charset="0"/>
            </a:endParaRPr>
          </a:p>
          <a:p>
            <a:r>
              <a:rPr lang="en-GB" sz="1200" kern="1200">
                <a:solidFill>
                  <a:schemeClr val="accent2"/>
                </a:solidFill>
                <a:effectLst/>
                <a:latin typeface="Arial" panose="020B0604020202020204" pitchFamily="34" charset="0"/>
                <a:ea typeface="+mn-ea"/>
                <a:cs typeface="Arial" panose="020B0604020202020204" pitchFamily="34" charset="0"/>
              </a:rPr>
              <a:t>The information contained in this document is believed to be accurate, but no representation or warranty, express or implied, is made by Leatherhead Food Research as to the completeness, accuracy or fairness of any information contained in this document. Any opinions expressed in this document or during the course of the work described in it are those of the individual author and not those of Leatherhead Food Research or its group. Except where limited by law, neither Leatherhead Food Research nor its group shall be responsible for any actions taken or not taken as a result of such opinions and you agree to indemnify Leatherhead Food Research, its group and/or personnel against any liability resulting from the same.</a:t>
            </a:r>
          </a:p>
        </p:txBody>
      </p:sp>
      <p:cxnSp>
        <p:nvCxnSpPr>
          <p:cNvPr id="7" name="Straight Connector 6">
            <a:extLst>
              <a:ext uri="{FF2B5EF4-FFF2-40B4-BE49-F238E27FC236}">
                <a16:creationId xmlns:a16="http://schemas.microsoft.com/office/drawing/2014/main" id="{722B9A77-DE78-0043-86AD-C2920474FDFB}"/>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E3E8A3D-545B-2A48-BC16-22C204D5EF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0241" y="6495929"/>
            <a:ext cx="1282701" cy="149467"/>
          </a:xfrm>
          <a:prstGeom prst="rect">
            <a:avLst/>
          </a:prstGeom>
        </p:spPr>
      </p:pic>
      <p:sp>
        <p:nvSpPr>
          <p:cNvPr id="16" name="Footer Placeholder 4">
            <a:extLst>
              <a:ext uri="{FF2B5EF4-FFF2-40B4-BE49-F238E27FC236}">
                <a16:creationId xmlns:a16="http://schemas.microsoft.com/office/drawing/2014/main" id="{228B843B-2E62-40E1-9A9E-CC290C131657}"/>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lstStyle>
            <a:lvl1pPr algn="ctr">
              <a:defRPr sz="800" b="0" i="0">
                <a:solidFill>
                  <a:schemeClr val="tx1"/>
                </a:solidFill>
                <a:latin typeface="Arial" panose="020B0604020202020204" pitchFamily="34" charset="0"/>
              </a:defRPr>
            </a:lvl1pPr>
          </a:lstStyle>
          <a:p>
            <a:endParaRPr lang="en-US"/>
          </a:p>
        </p:txBody>
      </p:sp>
      <p:sp>
        <p:nvSpPr>
          <p:cNvPr id="10" name="TextBox 9">
            <a:extLst>
              <a:ext uri="{FF2B5EF4-FFF2-40B4-BE49-F238E27FC236}">
                <a16:creationId xmlns:a16="http://schemas.microsoft.com/office/drawing/2014/main" id="{77107DD5-B8D7-0E47-A929-EA00106C8BA2}"/>
              </a:ext>
            </a:extLst>
          </p:cNvPr>
          <p:cNvSpPr txBox="1"/>
          <p:nvPr userDrawn="1"/>
        </p:nvSpPr>
        <p:spPr>
          <a:xfrm>
            <a:off x="1263288" y="6589122"/>
            <a:ext cx="1297628" cy="92333"/>
          </a:xfrm>
          <a:prstGeom prst="rect">
            <a:avLst/>
          </a:prstGeom>
          <a:noFill/>
        </p:spPr>
        <p:txBody>
          <a:bodyPr wrap="square" lIns="0" tIns="0" rIns="0" bIns="0"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1" name="Graphic 10">
            <a:extLst>
              <a:ext uri="{FF2B5EF4-FFF2-40B4-BE49-F238E27FC236}">
                <a16:creationId xmlns:a16="http://schemas.microsoft.com/office/drawing/2014/main" id="{8A8E98D0-8681-6742-B8C2-2166BDADE24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4700" y="6448910"/>
            <a:ext cx="849575" cy="228651"/>
          </a:xfrm>
          <a:prstGeom prst="rect">
            <a:avLst/>
          </a:prstGeom>
        </p:spPr>
      </p:pic>
    </p:spTree>
    <p:extLst>
      <p:ext uri="{BB962C8B-B14F-4D97-AF65-F5344CB8AC3E}">
        <p14:creationId xmlns:p14="http://schemas.microsoft.com/office/powerpoint/2010/main" val="24221901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E6FA8A0-3A7A-FE4E-B84E-99760E1BBAC5}"/>
              </a:ext>
            </a:extLst>
          </p:cNvPr>
          <p:cNvCxnSpPr/>
          <p:nvPr userDrawn="1"/>
        </p:nvCxnSpPr>
        <p:spPr>
          <a:xfrm>
            <a:off x="0" y="795644"/>
            <a:ext cx="121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A45224B-1F66-CE4F-ACBF-197DCC20D6C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876" y="-35625"/>
            <a:ext cx="1579418" cy="931198"/>
          </a:xfrm>
          <a:prstGeom prst="rect">
            <a:avLst/>
          </a:prstGeom>
        </p:spPr>
      </p:pic>
      <p:sp>
        <p:nvSpPr>
          <p:cNvPr id="11" name="Rectangle 10">
            <a:extLst>
              <a:ext uri="{FF2B5EF4-FFF2-40B4-BE49-F238E27FC236}">
                <a16:creationId xmlns:a16="http://schemas.microsoft.com/office/drawing/2014/main" id="{67951371-358D-A146-ADDA-740C0A6257AA}"/>
              </a:ext>
            </a:extLst>
          </p:cNvPr>
          <p:cNvSpPr/>
          <p:nvPr userDrawn="1"/>
        </p:nvSpPr>
        <p:spPr>
          <a:xfrm>
            <a:off x="-1" y="-11151"/>
            <a:ext cx="12192000" cy="6266985"/>
          </a:xfrm>
          <a:prstGeom prst="rect">
            <a:avLst/>
          </a:prstGeom>
          <a:solidFill>
            <a:srgbClr val="002B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2"/>
              </a:solidFill>
            </a:endParaRPr>
          </a:p>
        </p:txBody>
      </p:sp>
      <p:sp>
        <p:nvSpPr>
          <p:cNvPr id="13" name="TextBox 12">
            <a:extLst>
              <a:ext uri="{FF2B5EF4-FFF2-40B4-BE49-F238E27FC236}">
                <a16:creationId xmlns:a16="http://schemas.microsoft.com/office/drawing/2014/main" id="{F21F22DA-A876-034D-A6D2-61C6A7CB8DA4}"/>
              </a:ext>
            </a:extLst>
          </p:cNvPr>
          <p:cNvSpPr txBox="1"/>
          <p:nvPr userDrawn="1"/>
        </p:nvSpPr>
        <p:spPr>
          <a:xfrm>
            <a:off x="334963" y="4784764"/>
            <a:ext cx="1659928" cy="998290"/>
          </a:xfrm>
          <a:prstGeom prst="rect">
            <a:avLst/>
          </a:prstGeom>
          <a:noFill/>
          <a:ln w="35687">
            <a:noFill/>
            <a:miter lim="800000"/>
          </a:ln>
        </p:spPr>
        <p:txBody>
          <a:bodyPr wrap="square" lIns="0" tIns="0" rIns="0" bIns="0" rtlCol="0">
            <a:noAutofit/>
          </a:bodyPr>
          <a:lstStyle/>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Great Burgh, Yew Tree Bottom Road</a:t>
            </a:r>
          </a:p>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Epsom</a:t>
            </a:r>
          </a:p>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Surrey</a:t>
            </a:r>
          </a:p>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KT18 5XT</a:t>
            </a:r>
          </a:p>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UK</a:t>
            </a:r>
          </a:p>
        </p:txBody>
      </p:sp>
      <p:sp>
        <p:nvSpPr>
          <p:cNvPr id="14" name="TextBox 13">
            <a:extLst>
              <a:ext uri="{FF2B5EF4-FFF2-40B4-BE49-F238E27FC236}">
                <a16:creationId xmlns:a16="http://schemas.microsoft.com/office/drawing/2014/main" id="{C295321A-8678-934C-A07D-607ED55D8001}"/>
              </a:ext>
            </a:extLst>
          </p:cNvPr>
          <p:cNvSpPr txBox="1"/>
          <p:nvPr userDrawn="1"/>
        </p:nvSpPr>
        <p:spPr>
          <a:xfrm>
            <a:off x="334963" y="2761602"/>
            <a:ext cx="3991710" cy="1063266"/>
          </a:xfrm>
          <a:prstGeom prst="rect">
            <a:avLst/>
          </a:prstGeom>
          <a:noFill/>
          <a:ln w="35687">
            <a:noFill/>
            <a:miter lim="800000"/>
          </a:ln>
        </p:spPr>
        <p:txBody>
          <a:bodyPr wrap="square" lIns="0" tIns="0" rIns="0" bIns="0" rtlCol="0">
            <a:noAutofit/>
          </a:bodyPr>
          <a:lstStyle/>
          <a:p>
            <a:pPr marL="0" indent="0">
              <a:buFont typeface="Arial" charset="0"/>
              <a:buNone/>
            </a:pPr>
            <a:r>
              <a:rPr lang="en-GB" sz="1400" kern="0" spc="-10">
                <a:solidFill>
                  <a:schemeClr val="bg1"/>
                </a:solidFill>
                <a:latin typeface="Arial" panose="020B0604020202020204" pitchFamily="34" charset="0"/>
                <a:cs typeface="Arial" panose="020B0604020202020204" pitchFamily="34" charset="0"/>
              </a:rPr>
              <a:t>For further information visit us at: </a:t>
            </a:r>
          </a:p>
          <a:p>
            <a:pPr marL="0" indent="0">
              <a:buFont typeface="Arial" charset="0"/>
              <a:buNone/>
            </a:pPr>
            <a:r>
              <a:rPr lang="en-GB" sz="1400" b="1" kern="0" spc="-10" err="1">
                <a:solidFill>
                  <a:schemeClr val="bg1"/>
                </a:solidFill>
                <a:latin typeface="Arial" panose="020B0604020202020204" pitchFamily="34" charset="0"/>
                <a:cs typeface="Arial" panose="020B0604020202020204" pitchFamily="34" charset="0"/>
              </a:rPr>
              <a:t>www.leatherheadfood.com</a:t>
            </a:r>
            <a:r>
              <a:rPr lang="en-GB" sz="1400" b="1" kern="0" spc="-10">
                <a:solidFill>
                  <a:schemeClr val="bg1"/>
                </a:solidFill>
                <a:latin typeface="Arial" panose="020B0604020202020204" pitchFamily="34" charset="0"/>
                <a:cs typeface="Arial" panose="020B0604020202020204" pitchFamily="34" charset="0"/>
              </a:rPr>
              <a:t> </a:t>
            </a:r>
            <a:r>
              <a:rPr lang="en-GB" sz="1400" kern="0" spc="-10">
                <a:solidFill>
                  <a:schemeClr val="bg1"/>
                </a:solidFill>
                <a:latin typeface="Arial" panose="020B0604020202020204" pitchFamily="34" charset="0"/>
                <a:cs typeface="Arial" panose="020B0604020202020204" pitchFamily="34" charset="0"/>
              </a:rPr>
              <a:t>or </a:t>
            </a:r>
          </a:p>
          <a:p>
            <a:pPr marL="0" indent="0">
              <a:buFont typeface="Arial" charset="0"/>
              <a:buNone/>
            </a:pPr>
            <a:r>
              <a:rPr lang="en-GB" sz="1400" kern="0" spc="-10">
                <a:solidFill>
                  <a:schemeClr val="bg1"/>
                </a:solidFill>
                <a:latin typeface="Arial" panose="020B0604020202020204" pitchFamily="34" charset="0"/>
                <a:cs typeface="Arial" panose="020B0604020202020204" pitchFamily="34" charset="0"/>
              </a:rPr>
              <a:t>email </a:t>
            </a:r>
            <a:r>
              <a:rPr lang="en-GB" sz="1400" b="1" kern="0" spc="-10">
                <a:solidFill>
                  <a:schemeClr val="bg1"/>
                </a:solidFill>
                <a:latin typeface="Arial" panose="020B0604020202020204" pitchFamily="34" charset="0"/>
                <a:cs typeface="Arial" panose="020B0604020202020204" pitchFamily="34" charset="0"/>
              </a:rPr>
              <a:t>help@leatherheadfood.com</a:t>
            </a:r>
          </a:p>
        </p:txBody>
      </p:sp>
      <p:sp>
        <p:nvSpPr>
          <p:cNvPr id="19" name="TextBox 18">
            <a:extLst>
              <a:ext uri="{FF2B5EF4-FFF2-40B4-BE49-F238E27FC236}">
                <a16:creationId xmlns:a16="http://schemas.microsoft.com/office/drawing/2014/main" id="{4649F892-81C0-6C42-8B1D-AC8727A59933}"/>
              </a:ext>
            </a:extLst>
          </p:cNvPr>
          <p:cNvSpPr txBox="1"/>
          <p:nvPr userDrawn="1"/>
        </p:nvSpPr>
        <p:spPr>
          <a:xfrm>
            <a:off x="2329855" y="4784764"/>
            <a:ext cx="1305373" cy="998290"/>
          </a:xfrm>
          <a:prstGeom prst="rect">
            <a:avLst/>
          </a:prstGeom>
          <a:noFill/>
          <a:ln w="35687">
            <a:noFill/>
            <a:miter lim="800000"/>
          </a:ln>
        </p:spPr>
        <p:txBody>
          <a:bodyPr wrap="square" lIns="0" tIns="0" rIns="0" bIns="0" rtlCol="0">
            <a:noAutofit/>
          </a:bodyPr>
          <a:lstStyle/>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Harston Mill</a:t>
            </a:r>
          </a:p>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Harston</a:t>
            </a:r>
          </a:p>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Cambridge</a:t>
            </a:r>
          </a:p>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CB22 7GG</a:t>
            </a:r>
          </a:p>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UK</a:t>
            </a:r>
          </a:p>
        </p:txBody>
      </p:sp>
      <p:sp>
        <p:nvSpPr>
          <p:cNvPr id="20" name="TextBox 19">
            <a:extLst>
              <a:ext uri="{FF2B5EF4-FFF2-40B4-BE49-F238E27FC236}">
                <a16:creationId xmlns:a16="http://schemas.microsoft.com/office/drawing/2014/main" id="{4ABDAE6D-918A-BC4B-B033-5C39BE85D846}"/>
              </a:ext>
            </a:extLst>
          </p:cNvPr>
          <p:cNvSpPr txBox="1"/>
          <p:nvPr userDrawn="1"/>
        </p:nvSpPr>
        <p:spPr>
          <a:xfrm>
            <a:off x="3677229" y="4784764"/>
            <a:ext cx="1546372" cy="998290"/>
          </a:xfrm>
          <a:prstGeom prst="rect">
            <a:avLst/>
          </a:prstGeom>
          <a:noFill/>
          <a:ln w="35687">
            <a:noFill/>
            <a:miter lim="800000"/>
          </a:ln>
        </p:spPr>
        <p:txBody>
          <a:bodyPr wrap="square" lIns="0" tIns="0" rIns="0" bIns="0" rtlCol="0">
            <a:noAutofit/>
          </a:bodyPr>
          <a:lstStyle/>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First Floor</a:t>
            </a:r>
          </a:p>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17 Waterloo Place</a:t>
            </a:r>
          </a:p>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London</a:t>
            </a:r>
          </a:p>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SW1Y 4AR</a:t>
            </a:r>
          </a:p>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UK</a:t>
            </a:r>
          </a:p>
        </p:txBody>
      </p:sp>
      <p:pic>
        <p:nvPicPr>
          <p:cNvPr id="22" name="Picture 21">
            <a:extLst>
              <a:ext uri="{FF2B5EF4-FFF2-40B4-BE49-F238E27FC236}">
                <a16:creationId xmlns:a16="http://schemas.microsoft.com/office/drawing/2014/main" id="{75D01090-D860-2F41-BC07-47CFA06E02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74337" y="6495929"/>
            <a:ext cx="1282701" cy="149467"/>
          </a:xfrm>
          <a:prstGeom prst="rect">
            <a:avLst/>
          </a:prstGeom>
        </p:spPr>
      </p:pic>
      <p:sp>
        <p:nvSpPr>
          <p:cNvPr id="25" name="Footer Placeholder 4">
            <a:extLst>
              <a:ext uri="{FF2B5EF4-FFF2-40B4-BE49-F238E27FC236}">
                <a16:creationId xmlns:a16="http://schemas.microsoft.com/office/drawing/2014/main" id="{2D2A6850-22CF-4B77-B2E8-C5EA46687DE2}"/>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lstStyle>
            <a:lvl1pPr algn="ctr">
              <a:defRPr sz="800" b="0" i="0">
                <a:solidFill>
                  <a:schemeClr val="tx1"/>
                </a:solidFill>
                <a:latin typeface="Arial" panose="020B0604020202020204" pitchFamily="34" charset="0"/>
              </a:defRPr>
            </a:lvl1pPr>
          </a:lstStyle>
          <a:p>
            <a:endParaRPr lang="en-US"/>
          </a:p>
        </p:txBody>
      </p:sp>
      <p:pic>
        <p:nvPicPr>
          <p:cNvPr id="18" name="Graphic 17">
            <a:extLst>
              <a:ext uri="{FF2B5EF4-FFF2-40B4-BE49-F238E27FC236}">
                <a16:creationId xmlns:a16="http://schemas.microsoft.com/office/drawing/2014/main" id="{6D9F8965-D4AC-3345-A363-85AC15C5F4E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47810" y="1584176"/>
            <a:ext cx="2793051" cy="751709"/>
          </a:xfrm>
          <a:prstGeom prst="rect">
            <a:avLst/>
          </a:prstGeom>
        </p:spPr>
      </p:pic>
      <p:sp>
        <p:nvSpPr>
          <p:cNvPr id="21" name="TextBox 20">
            <a:extLst>
              <a:ext uri="{FF2B5EF4-FFF2-40B4-BE49-F238E27FC236}">
                <a16:creationId xmlns:a16="http://schemas.microsoft.com/office/drawing/2014/main" id="{70479E25-D7B0-EC4B-85DF-35E5A4CE9EF7}"/>
              </a:ext>
            </a:extLst>
          </p:cNvPr>
          <p:cNvSpPr txBox="1"/>
          <p:nvPr userDrawn="1"/>
        </p:nvSpPr>
        <p:spPr>
          <a:xfrm>
            <a:off x="1263288" y="6589122"/>
            <a:ext cx="1297628" cy="92333"/>
          </a:xfrm>
          <a:prstGeom prst="rect">
            <a:avLst/>
          </a:prstGeom>
          <a:noFill/>
        </p:spPr>
        <p:txBody>
          <a:bodyPr wrap="square" lIns="0" tIns="0" rIns="0" bIns="0"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27" name="Graphic 26">
            <a:extLst>
              <a:ext uri="{FF2B5EF4-FFF2-40B4-BE49-F238E27FC236}">
                <a16:creationId xmlns:a16="http://schemas.microsoft.com/office/drawing/2014/main" id="{DCBAA59E-699E-2C4E-9223-4524AAC88538}"/>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34700" y="6448910"/>
            <a:ext cx="849575" cy="228651"/>
          </a:xfrm>
          <a:prstGeom prst="rect">
            <a:avLst/>
          </a:prstGeom>
        </p:spPr>
      </p:pic>
      <p:sp>
        <p:nvSpPr>
          <p:cNvPr id="28" name="TextBox 27">
            <a:extLst>
              <a:ext uri="{FF2B5EF4-FFF2-40B4-BE49-F238E27FC236}">
                <a16:creationId xmlns:a16="http://schemas.microsoft.com/office/drawing/2014/main" id="{E01465EF-341C-0940-B919-0C8BB4371486}"/>
              </a:ext>
            </a:extLst>
          </p:cNvPr>
          <p:cNvSpPr txBox="1"/>
          <p:nvPr userDrawn="1"/>
        </p:nvSpPr>
        <p:spPr>
          <a:xfrm>
            <a:off x="5358195" y="4784764"/>
            <a:ext cx="2460771" cy="998290"/>
          </a:xfrm>
          <a:prstGeom prst="rect">
            <a:avLst/>
          </a:prstGeom>
          <a:noFill/>
          <a:ln w="35687">
            <a:noFill/>
            <a:miter lim="800000"/>
          </a:ln>
        </p:spPr>
        <p:txBody>
          <a:bodyPr wrap="square" lIns="0" tIns="0" rIns="0" bIns="0" rtlCol="0">
            <a:noAutofit/>
          </a:bodyPr>
          <a:lstStyle/>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1150 18th Street NW</a:t>
            </a:r>
          </a:p>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Suite 1000</a:t>
            </a:r>
          </a:p>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Washington, DC</a:t>
            </a:r>
          </a:p>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20036</a:t>
            </a:r>
          </a:p>
        </p:txBody>
      </p:sp>
    </p:spTree>
    <p:extLst>
      <p:ext uri="{BB962C8B-B14F-4D97-AF65-F5344CB8AC3E}">
        <p14:creationId xmlns:p14="http://schemas.microsoft.com/office/powerpoint/2010/main" val="8599601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722B9A77-DE78-0043-86AD-C2920474FDFB}"/>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E3E8A3D-545B-2A48-BC16-22C204D5EF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0241" y="6495929"/>
            <a:ext cx="1282701" cy="149467"/>
          </a:xfrm>
          <a:prstGeom prst="rect">
            <a:avLst/>
          </a:prstGeom>
        </p:spPr>
      </p:pic>
      <p:sp>
        <p:nvSpPr>
          <p:cNvPr id="15" name="Footer Placeholder 4">
            <a:extLst>
              <a:ext uri="{FF2B5EF4-FFF2-40B4-BE49-F238E27FC236}">
                <a16:creationId xmlns:a16="http://schemas.microsoft.com/office/drawing/2014/main" id="{9ECFECA7-2365-456F-B2C4-BEB7D6B3FD94}"/>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lstStyle>
            <a:lvl1pPr algn="ctr">
              <a:defRPr sz="800" b="0" i="0">
                <a:solidFill>
                  <a:schemeClr val="tx1"/>
                </a:solidFill>
                <a:latin typeface="Arial" panose="020B0604020202020204" pitchFamily="34" charset="0"/>
              </a:defRPr>
            </a:lvl1pPr>
          </a:lstStyle>
          <a:p>
            <a:endParaRPr lang="en-US"/>
          </a:p>
        </p:txBody>
      </p:sp>
      <p:sp>
        <p:nvSpPr>
          <p:cNvPr id="9" name="TextBox 8">
            <a:extLst>
              <a:ext uri="{FF2B5EF4-FFF2-40B4-BE49-F238E27FC236}">
                <a16:creationId xmlns:a16="http://schemas.microsoft.com/office/drawing/2014/main" id="{F243A4BF-8B31-0742-A91C-F0E6574DA41B}"/>
              </a:ext>
            </a:extLst>
          </p:cNvPr>
          <p:cNvSpPr txBox="1"/>
          <p:nvPr userDrawn="1"/>
        </p:nvSpPr>
        <p:spPr>
          <a:xfrm>
            <a:off x="1263288" y="6589122"/>
            <a:ext cx="1297628" cy="92333"/>
          </a:xfrm>
          <a:prstGeom prst="rect">
            <a:avLst/>
          </a:prstGeom>
          <a:noFill/>
        </p:spPr>
        <p:txBody>
          <a:bodyPr wrap="square" lIns="0" tIns="0" rIns="0" bIns="0"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0" name="Graphic 9">
            <a:extLst>
              <a:ext uri="{FF2B5EF4-FFF2-40B4-BE49-F238E27FC236}">
                <a16:creationId xmlns:a16="http://schemas.microsoft.com/office/drawing/2014/main" id="{D8BA8A04-391E-C34B-B3F7-5BFD929D4F7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4700" y="6448910"/>
            <a:ext cx="849575" cy="228651"/>
          </a:xfrm>
          <a:prstGeom prst="rect">
            <a:avLst/>
          </a:prstGeom>
        </p:spPr>
      </p:pic>
    </p:spTree>
    <p:extLst>
      <p:ext uri="{BB962C8B-B14F-4D97-AF65-F5344CB8AC3E}">
        <p14:creationId xmlns:p14="http://schemas.microsoft.com/office/powerpoint/2010/main" val="40095343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EE59C6-D9A4-CA44-8846-731E3675570C}"/>
              </a:ext>
            </a:extLst>
          </p:cNvPr>
          <p:cNvSpPr/>
          <p:nvPr userDrawn="1"/>
        </p:nvSpPr>
        <p:spPr>
          <a:xfrm>
            <a:off x="0" y="-10544"/>
            <a:ext cx="12192000" cy="6858000"/>
          </a:xfrm>
          <a:prstGeom prst="rect">
            <a:avLst/>
          </a:prstGeom>
          <a:solidFill>
            <a:srgbClr val="002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Arial" panose="020B0604020202020204" pitchFamily="34" charset="0"/>
            </a:endParaRPr>
          </a:p>
        </p:txBody>
      </p:sp>
      <p:cxnSp>
        <p:nvCxnSpPr>
          <p:cNvPr id="8" name="Straight Connector 7">
            <a:extLst>
              <a:ext uri="{FF2B5EF4-FFF2-40B4-BE49-F238E27FC236}">
                <a16:creationId xmlns:a16="http://schemas.microsoft.com/office/drawing/2014/main" id="{AE6FA8A0-3A7A-FE4E-B84E-99760E1BBAC5}"/>
              </a:ext>
            </a:extLst>
          </p:cNvPr>
          <p:cNvCxnSpPr/>
          <p:nvPr userDrawn="1"/>
        </p:nvCxnSpPr>
        <p:spPr>
          <a:xfrm>
            <a:off x="0" y="795644"/>
            <a:ext cx="121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49FA11F2-A81E-234B-9961-FB66ADE812FA}"/>
              </a:ext>
            </a:extLst>
          </p:cNvPr>
          <p:cNvSpPr>
            <a:spLocks noGrp="1"/>
          </p:cNvSpPr>
          <p:nvPr>
            <p:ph type="ctrTitle"/>
          </p:nvPr>
        </p:nvSpPr>
        <p:spPr>
          <a:xfrm>
            <a:off x="334963" y="795644"/>
            <a:ext cx="11680575" cy="1885417"/>
          </a:xfrm>
          <a:prstGeom prst="rect">
            <a:avLst/>
          </a:prstGeom>
        </p:spPr>
        <p:txBody>
          <a:bodyPr anchor="b">
            <a:noAutofit/>
          </a:bodyPr>
          <a:lstStyle>
            <a:lvl1pPr algn="l">
              <a:defRPr sz="32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5" name="Subtitle 2">
            <a:extLst>
              <a:ext uri="{FF2B5EF4-FFF2-40B4-BE49-F238E27FC236}">
                <a16:creationId xmlns:a16="http://schemas.microsoft.com/office/drawing/2014/main" id="{4E1CDE8C-82E4-6B49-B99E-722BFF6CB593}"/>
              </a:ext>
            </a:extLst>
          </p:cNvPr>
          <p:cNvSpPr>
            <a:spLocks noGrp="1"/>
          </p:cNvSpPr>
          <p:nvPr>
            <p:ph type="subTitle" idx="1"/>
          </p:nvPr>
        </p:nvSpPr>
        <p:spPr>
          <a:xfrm>
            <a:off x="334963" y="2760670"/>
            <a:ext cx="11680574" cy="851588"/>
          </a:xfrm>
          <a:prstGeom prst="rect">
            <a:avLst/>
          </a:prstGeom>
        </p:spPr>
        <p:txBody>
          <a:bodyPr>
            <a:no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7">
            <a:extLst>
              <a:ext uri="{FF2B5EF4-FFF2-40B4-BE49-F238E27FC236}">
                <a16:creationId xmlns:a16="http://schemas.microsoft.com/office/drawing/2014/main" id="{FA4DE32A-842D-8548-BB50-0DBB71451714}"/>
              </a:ext>
            </a:extLst>
          </p:cNvPr>
          <p:cNvSpPr>
            <a:spLocks noGrp="1"/>
          </p:cNvSpPr>
          <p:nvPr>
            <p:ph type="body" sz="quarter" idx="13" hasCustomPrompt="1"/>
          </p:nvPr>
        </p:nvSpPr>
        <p:spPr>
          <a:xfrm>
            <a:off x="334963" y="3901441"/>
            <a:ext cx="7423534" cy="2335848"/>
          </a:xfrm>
          <a:prstGeom prst="rect">
            <a:avLst/>
          </a:prstGeom>
        </p:spPr>
        <p:txBody>
          <a:bodyPr>
            <a:noAutofit/>
          </a:bodyPr>
          <a:lstStyle>
            <a:lvl1pPr marL="0" indent="0">
              <a:lnSpc>
                <a:spcPct val="100000"/>
              </a:lnSpc>
              <a:spcAft>
                <a:spcPts val="0"/>
              </a:spcAft>
              <a:buFontTx/>
              <a:buNone/>
              <a:defRPr sz="1400">
                <a:solidFill>
                  <a:schemeClr val="bg1"/>
                </a:solidFill>
              </a:defRPr>
            </a:lvl1pPr>
            <a:lvl2pPr marL="457200" indent="0">
              <a:lnSpc>
                <a:spcPct val="100000"/>
              </a:lnSpc>
              <a:buFontTx/>
              <a:buNone/>
              <a:defRPr sz="1600">
                <a:solidFill>
                  <a:schemeClr val="bg1"/>
                </a:solidFill>
              </a:defRPr>
            </a:lvl2pPr>
            <a:lvl3pPr marL="914400" indent="0">
              <a:lnSpc>
                <a:spcPct val="100000"/>
              </a:lnSpc>
              <a:buFontTx/>
              <a:buNone/>
              <a:defRPr sz="1600">
                <a:solidFill>
                  <a:schemeClr val="bg1"/>
                </a:solidFill>
              </a:defRPr>
            </a:lvl3pPr>
            <a:lvl4pPr marL="1371600" indent="0">
              <a:lnSpc>
                <a:spcPct val="100000"/>
              </a:lnSpc>
              <a:buFontTx/>
              <a:buNone/>
              <a:defRPr sz="1600">
                <a:solidFill>
                  <a:schemeClr val="bg1"/>
                </a:solidFill>
              </a:defRPr>
            </a:lvl4pPr>
            <a:lvl5pPr marL="1828800" indent="0">
              <a:lnSpc>
                <a:spcPct val="100000"/>
              </a:lnSpc>
              <a:buFontTx/>
              <a:buNone/>
              <a:defRPr sz="1600">
                <a:solidFill>
                  <a:schemeClr val="bg1"/>
                </a:solidFill>
              </a:defRPr>
            </a:lvl5pPr>
          </a:lstStyle>
          <a:p>
            <a:pPr lvl="0"/>
            <a:r>
              <a:rPr lang="en-GB"/>
              <a:t>Author</a:t>
            </a:r>
          </a:p>
          <a:p>
            <a:pPr lvl="0"/>
            <a:r>
              <a:rPr lang="en-GB"/>
              <a:t>Date</a:t>
            </a:r>
            <a:br>
              <a:rPr lang="en-GB"/>
            </a:br>
            <a:endParaRPr lang="en-GB"/>
          </a:p>
        </p:txBody>
      </p:sp>
      <p:sp>
        <p:nvSpPr>
          <p:cNvPr id="17" name="Footer Placeholder 4">
            <a:extLst>
              <a:ext uri="{FF2B5EF4-FFF2-40B4-BE49-F238E27FC236}">
                <a16:creationId xmlns:a16="http://schemas.microsoft.com/office/drawing/2014/main" id="{350DF676-E27B-49AE-A349-DB3AF9C10A8C}"/>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bg1"/>
                </a:solidFill>
                <a:latin typeface="Arial" panose="020B0604020202020204" pitchFamily="34" charset="0"/>
              </a:defRPr>
            </a:lvl1pPr>
          </a:lstStyle>
          <a:p>
            <a:endParaRPr lang="en-US"/>
          </a:p>
        </p:txBody>
      </p:sp>
      <p:pic>
        <p:nvPicPr>
          <p:cNvPr id="20" name="Graphic 19">
            <a:extLst>
              <a:ext uri="{FF2B5EF4-FFF2-40B4-BE49-F238E27FC236}">
                <a16:creationId xmlns:a16="http://schemas.microsoft.com/office/drawing/2014/main" id="{40327252-A7C1-CD4D-BDBD-BA72C477854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9212" y="224393"/>
            <a:ext cx="1420600" cy="382334"/>
          </a:xfrm>
          <a:prstGeom prst="rect">
            <a:avLst/>
          </a:prstGeom>
        </p:spPr>
      </p:pic>
    </p:spTree>
    <p:extLst>
      <p:ext uri="{BB962C8B-B14F-4D97-AF65-F5344CB8AC3E}">
        <p14:creationId xmlns:p14="http://schemas.microsoft.com/office/powerpoint/2010/main" val="6386630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background image)">
    <p:bg>
      <p:bgPr>
        <a:solidFill>
          <a:srgbClr val="002B5C"/>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EFB9AC1C-83A8-E043-BB31-57695BE82562}"/>
              </a:ext>
            </a:extLst>
          </p:cNvPr>
          <p:cNvCxnSpPr/>
          <p:nvPr userDrawn="1"/>
        </p:nvCxnSpPr>
        <p:spPr>
          <a:xfrm>
            <a:off x="0" y="795644"/>
            <a:ext cx="121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4A15FABC-6E77-F94C-97B3-57503007F749}"/>
              </a:ext>
            </a:extLst>
          </p:cNvPr>
          <p:cNvSpPr>
            <a:spLocks noGrp="1"/>
          </p:cNvSpPr>
          <p:nvPr>
            <p:ph type="pic" sz="quarter" idx="15"/>
          </p:nvPr>
        </p:nvSpPr>
        <p:spPr>
          <a:xfrm flipV="1">
            <a:off x="0" y="782844"/>
            <a:ext cx="12192000" cy="25200"/>
          </a:xfrm>
          <a:prstGeom prst="rect">
            <a:avLst/>
          </a:prstGeom>
          <a:solidFill>
            <a:schemeClr val="bg1"/>
          </a:solidFill>
        </p:spPr>
        <p:txBody>
          <a:bodyPr>
            <a:noAutofit/>
          </a:bodyPr>
          <a:lstStyle>
            <a:lvl1pPr>
              <a:defRPr>
                <a:noFill/>
              </a:defRPr>
            </a:lvl1pPr>
          </a:lstStyle>
          <a:p>
            <a:r>
              <a:rPr lang="en-US"/>
              <a:t>Click icon to add picture</a:t>
            </a:r>
          </a:p>
        </p:txBody>
      </p:sp>
      <p:sp>
        <p:nvSpPr>
          <p:cNvPr id="17" name="Title 1">
            <a:extLst>
              <a:ext uri="{FF2B5EF4-FFF2-40B4-BE49-F238E27FC236}">
                <a16:creationId xmlns:a16="http://schemas.microsoft.com/office/drawing/2014/main" id="{B23FBA03-2B63-1344-BF4F-DE29AB85A539}"/>
              </a:ext>
            </a:extLst>
          </p:cNvPr>
          <p:cNvSpPr>
            <a:spLocks noGrp="1"/>
          </p:cNvSpPr>
          <p:nvPr>
            <p:ph type="ctrTitle"/>
          </p:nvPr>
        </p:nvSpPr>
        <p:spPr>
          <a:xfrm>
            <a:off x="334963" y="795644"/>
            <a:ext cx="11857037" cy="1885417"/>
          </a:xfrm>
          <a:prstGeom prst="rect">
            <a:avLst/>
          </a:prstGeom>
        </p:spPr>
        <p:txBody>
          <a:bodyPr anchor="b">
            <a:noAutofit/>
          </a:bodyPr>
          <a:lstStyle>
            <a:lvl1pPr algn="l">
              <a:lnSpc>
                <a:spcPct val="100000"/>
              </a:lnSpc>
              <a:defRPr sz="32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8" name="Subtitle 2">
            <a:extLst>
              <a:ext uri="{FF2B5EF4-FFF2-40B4-BE49-F238E27FC236}">
                <a16:creationId xmlns:a16="http://schemas.microsoft.com/office/drawing/2014/main" id="{E94A927B-3122-A942-8D70-9D0E8195B687}"/>
              </a:ext>
            </a:extLst>
          </p:cNvPr>
          <p:cNvSpPr>
            <a:spLocks noGrp="1"/>
          </p:cNvSpPr>
          <p:nvPr>
            <p:ph type="subTitle" idx="1"/>
          </p:nvPr>
        </p:nvSpPr>
        <p:spPr>
          <a:xfrm>
            <a:off x="334962" y="2760670"/>
            <a:ext cx="11522075" cy="851588"/>
          </a:xfrm>
          <a:prstGeom prst="rect">
            <a:avLst/>
          </a:prstGeom>
        </p:spPr>
        <p:txBody>
          <a:bodyPr>
            <a:no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Text Placeholder 7">
            <a:extLst>
              <a:ext uri="{FF2B5EF4-FFF2-40B4-BE49-F238E27FC236}">
                <a16:creationId xmlns:a16="http://schemas.microsoft.com/office/drawing/2014/main" id="{A3E6A073-77A6-2F46-83C5-80126EB3B87C}"/>
              </a:ext>
            </a:extLst>
          </p:cNvPr>
          <p:cNvSpPr>
            <a:spLocks noGrp="1"/>
          </p:cNvSpPr>
          <p:nvPr>
            <p:ph type="body" sz="quarter" idx="13" hasCustomPrompt="1"/>
          </p:nvPr>
        </p:nvSpPr>
        <p:spPr>
          <a:xfrm>
            <a:off x="334963" y="3901442"/>
            <a:ext cx="7423534" cy="364384"/>
          </a:xfrm>
          <a:prstGeom prst="rect">
            <a:avLst/>
          </a:prstGeom>
        </p:spPr>
        <p:txBody>
          <a:bodyPr>
            <a:noAutofit/>
          </a:bodyPr>
          <a:lstStyle>
            <a:lvl1pPr marL="0" indent="0">
              <a:lnSpc>
                <a:spcPct val="100000"/>
              </a:lnSpc>
              <a:spcAft>
                <a:spcPts val="0"/>
              </a:spcAft>
              <a:buFontTx/>
              <a:buNone/>
              <a:defRPr sz="1400">
                <a:solidFill>
                  <a:schemeClr val="bg1"/>
                </a:solidFill>
              </a:defRPr>
            </a:lvl1pPr>
            <a:lvl2pPr marL="457200" indent="0">
              <a:lnSpc>
                <a:spcPct val="100000"/>
              </a:lnSpc>
              <a:buFontTx/>
              <a:buNone/>
              <a:defRPr sz="1600">
                <a:solidFill>
                  <a:schemeClr val="bg1"/>
                </a:solidFill>
              </a:defRPr>
            </a:lvl2pPr>
            <a:lvl3pPr marL="914400" indent="0">
              <a:lnSpc>
                <a:spcPct val="100000"/>
              </a:lnSpc>
              <a:buFontTx/>
              <a:buNone/>
              <a:defRPr sz="1600">
                <a:solidFill>
                  <a:schemeClr val="bg1"/>
                </a:solidFill>
              </a:defRPr>
            </a:lvl3pPr>
            <a:lvl4pPr marL="1371600" indent="0">
              <a:lnSpc>
                <a:spcPct val="100000"/>
              </a:lnSpc>
              <a:buFontTx/>
              <a:buNone/>
              <a:defRPr sz="1600">
                <a:solidFill>
                  <a:schemeClr val="bg1"/>
                </a:solidFill>
              </a:defRPr>
            </a:lvl4pPr>
            <a:lvl5pPr marL="1828800" indent="0">
              <a:lnSpc>
                <a:spcPct val="100000"/>
              </a:lnSpc>
              <a:buFontTx/>
              <a:buNone/>
              <a:defRPr sz="1600">
                <a:solidFill>
                  <a:schemeClr val="bg1"/>
                </a:solidFill>
              </a:defRPr>
            </a:lvl5pPr>
          </a:lstStyle>
          <a:p>
            <a:pPr lvl="0"/>
            <a:r>
              <a:rPr lang="en-GB"/>
              <a:t>Enter client name </a:t>
            </a:r>
          </a:p>
          <a:p>
            <a:pPr lvl="0"/>
            <a:br>
              <a:rPr lang="en-GB"/>
            </a:br>
            <a:endParaRPr lang="en-GB"/>
          </a:p>
        </p:txBody>
      </p:sp>
      <p:sp>
        <p:nvSpPr>
          <p:cNvPr id="13" name="Text Placeholder 12">
            <a:extLst>
              <a:ext uri="{FF2B5EF4-FFF2-40B4-BE49-F238E27FC236}">
                <a16:creationId xmlns:a16="http://schemas.microsoft.com/office/drawing/2014/main" id="{168013EE-8734-471A-B25E-A04B532B4A8D}"/>
              </a:ext>
            </a:extLst>
          </p:cNvPr>
          <p:cNvSpPr>
            <a:spLocks noGrp="1"/>
          </p:cNvSpPr>
          <p:nvPr>
            <p:ph type="body" sz="quarter" idx="17" hasCustomPrompt="1"/>
          </p:nvPr>
        </p:nvSpPr>
        <p:spPr>
          <a:xfrm>
            <a:off x="335347" y="4386468"/>
            <a:ext cx="7423150" cy="365125"/>
          </a:xfrm>
          <a:prstGeom prst="rect">
            <a:avLst/>
          </a:prstGeom>
        </p:spPr>
        <p:txBody>
          <a:bodyPr>
            <a:noAutofit/>
          </a:bodyPr>
          <a:lstStyle>
            <a:lvl1pPr marL="0" indent="0">
              <a:buNone/>
              <a:defRPr sz="1400">
                <a:solidFill>
                  <a:schemeClr val="bg1"/>
                </a:solidFill>
              </a:defRPr>
            </a:lvl1pPr>
            <a:lvl2pPr marL="457200" indent="0">
              <a:buNone/>
              <a:defRPr/>
            </a:lvl2pPr>
          </a:lstStyle>
          <a:p>
            <a:pPr lvl="0"/>
            <a:r>
              <a:rPr lang="en-US"/>
              <a:t>Enter doc type </a:t>
            </a:r>
          </a:p>
        </p:txBody>
      </p:sp>
      <p:sp>
        <p:nvSpPr>
          <p:cNvPr id="21" name="Text Placeholder 12">
            <a:extLst>
              <a:ext uri="{FF2B5EF4-FFF2-40B4-BE49-F238E27FC236}">
                <a16:creationId xmlns:a16="http://schemas.microsoft.com/office/drawing/2014/main" id="{E3670A1F-6701-449A-AA7D-B8983193DD3E}"/>
              </a:ext>
            </a:extLst>
          </p:cNvPr>
          <p:cNvSpPr>
            <a:spLocks noGrp="1"/>
          </p:cNvSpPr>
          <p:nvPr>
            <p:ph type="body" sz="quarter" idx="18" hasCustomPrompt="1"/>
          </p:nvPr>
        </p:nvSpPr>
        <p:spPr>
          <a:xfrm>
            <a:off x="335347" y="4869143"/>
            <a:ext cx="7423150" cy="365125"/>
          </a:xfrm>
          <a:prstGeom prst="rect">
            <a:avLst/>
          </a:prstGeom>
        </p:spPr>
        <p:txBody>
          <a:bodyPr>
            <a:noAutofit/>
          </a:bodyPr>
          <a:lstStyle>
            <a:lvl1pPr marL="0" indent="0">
              <a:buNone/>
              <a:defRPr sz="1400">
                <a:solidFill>
                  <a:schemeClr val="bg1"/>
                </a:solidFill>
              </a:defRPr>
            </a:lvl1pPr>
            <a:lvl2pPr marL="457200" indent="0">
              <a:buNone/>
              <a:defRPr/>
            </a:lvl2pPr>
          </a:lstStyle>
          <a:p>
            <a:pPr lvl="0"/>
            <a:r>
              <a:rPr lang="en-US"/>
              <a:t>Enter date </a:t>
            </a:r>
          </a:p>
        </p:txBody>
      </p:sp>
      <p:sp>
        <p:nvSpPr>
          <p:cNvPr id="23" name="Footer Placeholder 4">
            <a:extLst>
              <a:ext uri="{FF2B5EF4-FFF2-40B4-BE49-F238E27FC236}">
                <a16:creationId xmlns:a16="http://schemas.microsoft.com/office/drawing/2014/main" id="{7CCFE6B0-BB23-4A5A-A2AA-28FC6E2EB551}"/>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bg1"/>
                </a:solidFill>
                <a:latin typeface="Arial" panose="020B0604020202020204" pitchFamily="34" charset="0"/>
              </a:defRPr>
            </a:lvl1pPr>
          </a:lstStyle>
          <a:p>
            <a:endParaRPr lang="en-US"/>
          </a:p>
        </p:txBody>
      </p:sp>
      <p:pic>
        <p:nvPicPr>
          <p:cNvPr id="15" name="Graphic 14">
            <a:extLst>
              <a:ext uri="{FF2B5EF4-FFF2-40B4-BE49-F238E27FC236}">
                <a16:creationId xmlns:a16="http://schemas.microsoft.com/office/drawing/2014/main" id="{527DC931-7669-584A-96B6-2BC381EE9D7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9212" y="224393"/>
            <a:ext cx="1420600" cy="382334"/>
          </a:xfrm>
          <a:prstGeom prst="rect">
            <a:avLst/>
          </a:prstGeom>
        </p:spPr>
      </p:pic>
    </p:spTree>
    <p:extLst>
      <p:ext uri="{BB962C8B-B14F-4D97-AF65-F5344CB8AC3E}">
        <p14:creationId xmlns:p14="http://schemas.microsoft.com/office/powerpoint/2010/main" val="2234833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11"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Slide (background image)">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EFB9AC1C-83A8-E043-BB31-57695BE82562}"/>
              </a:ext>
            </a:extLst>
          </p:cNvPr>
          <p:cNvCxnSpPr/>
          <p:nvPr userDrawn="1"/>
        </p:nvCxnSpPr>
        <p:spPr>
          <a:xfrm>
            <a:off x="0" y="795644"/>
            <a:ext cx="121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4A15FABC-6E77-F94C-97B3-57503007F749}"/>
              </a:ext>
            </a:extLst>
          </p:cNvPr>
          <p:cNvSpPr>
            <a:spLocks noGrp="1"/>
          </p:cNvSpPr>
          <p:nvPr>
            <p:ph type="pic" sz="quarter" idx="15"/>
          </p:nvPr>
        </p:nvSpPr>
        <p:spPr>
          <a:xfrm flipV="1">
            <a:off x="0" y="782844"/>
            <a:ext cx="12192000" cy="25200"/>
          </a:xfrm>
          <a:prstGeom prst="rect">
            <a:avLst/>
          </a:prstGeom>
          <a:solidFill>
            <a:srgbClr val="002B5C"/>
          </a:solidFill>
        </p:spPr>
        <p:txBody>
          <a:bodyPr>
            <a:noAutofit/>
          </a:bodyPr>
          <a:lstStyle>
            <a:lvl1pPr>
              <a:defRPr>
                <a:noFill/>
              </a:defRPr>
            </a:lvl1pPr>
          </a:lstStyle>
          <a:p>
            <a:r>
              <a:rPr lang="en-US"/>
              <a:t>Click icon to add picture</a:t>
            </a:r>
          </a:p>
        </p:txBody>
      </p:sp>
      <p:sp>
        <p:nvSpPr>
          <p:cNvPr id="17" name="Title 1">
            <a:extLst>
              <a:ext uri="{FF2B5EF4-FFF2-40B4-BE49-F238E27FC236}">
                <a16:creationId xmlns:a16="http://schemas.microsoft.com/office/drawing/2014/main" id="{B23FBA03-2B63-1344-BF4F-DE29AB85A539}"/>
              </a:ext>
            </a:extLst>
          </p:cNvPr>
          <p:cNvSpPr>
            <a:spLocks noGrp="1"/>
          </p:cNvSpPr>
          <p:nvPr>
            <p:ph type="ctrTitle"/>
          </p:nvPr>
        </p:nvSpPr>
        <p:spPr>
          <a:xfrm>
            <a:off x="334963" y="795644"/>
            <a:ext cx="11857037" cy="1885417"/>
          </a:xfrm>
          <a:prstGeom prst="rect">
            <a:avLst/>
          </a:prstGeom>
        </p:spPr>
        <p:txBody>
          <a:bodyPr anchor="b">
            <a:noAutofit/>
          </a:bodyPr>
          <a:lstStyle>
            <a:lvl1pPr algn="l">
              <a:lnSpc>
                <a:spcPct val="100000"/>
              </a:lnSpc>
              <a:defRPr sz="3200">
                <a:solidFill>
                  <a:srgbClr val="002B5C"/>
                </a:solidFill>
                <a:latin typeface="Arial" panose="020B0604020202020204" pitchFamily="34" charset="0"/>
                <a:cs typeface="Arial" panose="020B0604020202020204" pitchFamily="34" charset="0"/>
              </a:defRPr>
            </a:lvl1pPr>
          </a:lstStyle>
          <a:p>
            <a:r>
              <a:rPr lang="en-US"/>
              <a:t>Click to edit Master title style</a:t>
            </a:r>
          </a:p>
        </p:txBody>
      </p:sp>
      <p:sp>
        <p:nvSpPr>
          <p:cNvPr id="18" name="Subtitle 2">
            <a:extLst>
              <a:ext uri="{FF2B5EF4-FFF2-40B4-BE49-F238E27FC236}">
                <a16:creationId xmlns:a16="http://schemas.microsoft.com/office/drawing/2014/main" id="{E94A927B-3122-A942-8D70-9D0E8195B687}"/>
              </a:ext>
            </a:extLst>
          </p:cNvPr>
          <p:cNvSpPr>
            <a:spLocks noGrp="1"/>
          </p:cNvSpPr>
          <p:nvPr>
            <p:ph type="subTitle" idx="1"/>
          </p:nvPr>
        </p:nvSpPr>
        <p:spPr>
          <a:xfrm>
            <a:off x="334962" y="2760670"/>
            <a:ext cx="11522075" cy="851588"/>
          </a:xfrm>
          <a:prstGeom prst="rect">
            <a:avLst/>
          </a:prstGeom>
        </p:spPr>
        <p:txBody>
          <a:bodyPr>
            <a:noAutofit/>
          </a:bodyPr>
          <a:lstStyle>
            <a:lvl1pPr marL="0" indent="0" algn="l">
              <a:lnSpc>
                <a:spcPct val="100000"/>
              </a:lnSpc>
              <a:buNone/>
              <a:defRPr sz="2000">
                <a:solidFill>
                  <a:srgbClr val="002B5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Text Placeholder 7">
            <a:extLst>
              <a:ext uri="{FF2B5EF4-FFF2-40B4-BE49-F238E27FC236}">
                <a16:creationId xmlns:a16="http://schemas.microsoft.com/office/drawing/2014/main" id="{A3E6A073-77A6-2F46-83C5-80126EB3B87C}"/>
              </a:ext>
            </a:extLst>
          </p:cNvPr>
          <p:cNvSpPr>
            <a:spLocks noGrp="1"/>
          </p:cNvSpPr>
          <p:nvPr>
            <p:ph type="body" sz="quarter" idx="13" hasCustomPrompt="1"/>
          </p:nvPr>
        </p:nvSpPr>
        <p:spPr>
          <a:xfrm>
            <a:off x="334963" y="3901442"/>
            <a:ext cx="7423534" cy="364384"/>
          </a:xfrm>
          <a:prstGeom prst="rect">
            <a:avLst/>
          </a:prstGeom>
        </p:spPr>
        <p:txBody>
          <a:bodyPr>
            <a:noAutofit/>
          </a:bodyPr>
          <a:lstStyle>
            <a:lvl1pPr marL="0" indent="0">
              <a:lnSpc>
                <a:spcPct val="100000"/>
              </a:lnSpc>
              <a:spcAft>
                <a:spcPts val="0"/>
              </a:spcAft>
              <a:buFontTx/>
              <a:buNone/>
              <a:defRPr sz="1400">
                <a:solidFill>
                  <a:schemeClr val="bg1"/>
                </a:solidFill>
              </a:defRPr>
            </a:lvl1pPr>
            <a:lvl2pPr marL="457200" indent="0">
              <a:lnSpc>
                <a:spcPct val="100000"/>
              </a:lnSpc>
              <a:buFontTx/>
              <a:buNone/>
              <a:defRPr sz="1600">
                <a:solidFill>
                  <a:schemeClr val="bg1"/>
                </a:solidFill>
              </a:defRPr>
            </a:lvl2pPr>
            <a:lvl3pPr marL="914400" indent="0">
              <a:lnSpc>
                <a:spcPct val="100000"/>
              </a:lnSpc>
              <a:buFontTx/>
              <a:buNone/>
              <a:defRPr sz="1600">
                <a:solidFill>
                  <a:schemeClr val="bg1"/>
                </a:solidFill>
              </a:defRPr>
            </a:lvl3pPr>
            <a:lvl4pPr marL="1371600" indent="0">
              <a:lnSpc>
                <a:spcPct val="100000"/>
              </a:lnSpc>
              <a:buFontTx/>
              <a:buNone/>
              <a:defRPr sz="1600">
                <a:solidFill>
                  <a:schemeClr val="bg1"/>
                </a:solidFill>
              </a:defRPr>
            </a:lvl4pPr>
            <a:lvl5pPr marL="1828800" indent="0">
              <a:lnSpc>
                <a:spcPct val="100000"/>
              </a:lnSpc>
              <a:buFontTx/>
              <a:buNone/>
              <a:defRPr sz="1600">
                <a:solidFill>
                  <a:schemeClr val="bg1"/>
                </a:solidFill>
              </a:defRPr>
            </a:lvl5pPr>
          </a:lstStyle>
          <a:p>
            <a:pPr lvl="0"/>
            <a:r>
              <a:rPr lang="en-GB"/>
              <a:t>Enter client name </a:t>
            </a:r>
          </a:p>
          <a:p>
            <a:pPr lvl="0"/>
            <a:br>
              <a:rPr lang="en-GB"/>
            </a:br>
            <a:endParaRPr lang="en-GB"/>
          </a:p>
        </p:txBody>
      </p:sp>
      <p:sp>
        <p:nvSpPr>
          <p:cNvPr id="13" name="Text Placeholder 12">
            <a:extLst>
              <a:ext uri="{FF2B5EF4-FFF2-40B4-BE49-F238E27FC236}">
                <a16:creationId xmlns:a16="http://schemas.microsoft.com/office/drawing/2014/main" id="{168013EE-8734-471A-B25E-A04B532B4A8D}"/>
              </a:ext>
            </a:extLst>
          </p:cNvPr>
          <p:cNvSpPr>
            <a:spLocks noGrp="1"/>
          </p:cNvSpPr>
          <p:nvPr>
            <p:ph type="body" sz="quarter" idx="17" hasCustomPrompt="1"/>
          </p:nvPr>
        </p:nvSpPr>
        <p:spPr>
          <a:xfrm>
            <a:off x="335347" y="4386468"/>
            <a:ext cx="7423150" cy="365125"/>
          </a:xfrm>
          <a:prstGeom prst="rect">
            <a:avLst/>
          </a:prstGeom>
        </p:spPr>
        <p:txBody>
          <a:bodyPr>
            <a:noAutofit/>
          </a:bodyPr>
          <a:lstStyle>
            <a:lvl1pPr marL="0" indent="0">
              <a:buNone/>
              <a:defRPr sz="1400">
                <a:solidFill>
                  <a:schemeClr val="bg1"/>
                </a:solidFill>
              </a:defRPr>
            </a:lvl1pPr>
            <a:lvl2pPr marL="457200" indent="0">
              <a:buNone/>
              <a:defRPr/>
            </a:lvl2pPr>
          </a:lstStyle>
          <a:p>
            <a:pPr lvl="0"/>
            <a:r>
              <a:rPr lang="en-US"/>
              <a:t>Enter doc type </a:t>
            </a:r>
          </a:p>
        </p:txBody>
      </p:sp>
      <p:sp>
        <p:nvSpPr>
          <p:cNvPr id="21" name="Text Placeholder 12">
            <a:extLst>
              <a:ext uri="{FF2B5EF4-FFF2-40B4-BE49-F238E27FC236}">
                <a16:creationId xmlns:a16="http://schemas.microsoft.com/office/drawing/2014/main" id="{E3670A1F-6701-449A-AA7D-B8983193DD3E}"/>
              </a:ext>
            </a:extLst>
          </p:cNvPr>
          <p:cNvSpPr>
            <a:spLocks noGrp="1"/>
          </p:cNvSpPr>
          <p:nvPr>
            <p:ph type="body" sz="quarter" idx="18" hasCustomPrompt="1"/>
          </p:nvPr>
        </p:nvSpPr>
        <p:spPr>
          <a:xfrm>
            <a:off x="335347" y="4869143"/>
            <a:ext cx="7423150" cy="365125"/>
          </a:xfrm>
          <a:prstGeom prst="rect">
            <a:avLst/>
          </a:prstGeom>
        </p:spPr>
        <p:txBody>
          <a:bodyPr>
            <a:noAutofit/>
          </a:bodyPr>
          <a:lstStyle>
            <a:lvl1pPr marL="0" indent="0">
              <a:buNone/>
              <a:defRPr sz="1400">
                <a:solidFill>
                  <a:schemeClr val="bg1"/>
                </a:solidFill>
              </a:defRPr>
            </a:lvl1pPr>
            <a:lvl2pPr marL="457200" indent="0">
              <a:buNone/>
              <a:defRPr/>
            </a:lvl2pPr>
          </a:lstStyle>
          <a:p>
            <a:pPr lvl="0"/>
            <a:r>
              <a:rPr lang="en-US"/>
              <a:t>Enter date </a:t>
            </a:r>
          </a:p>
        </p:txBody>
      </p:sp>
      <p:sp>
        <p:nvSpPr>
          <p:cNvPr id="23" name="Footer Placeholder 4">
            <a:extLst>
              <a:ext uri="{FF2B5EF4-FFF2-40B4-BE49-F238E27FC236}">
                <a16:creationId xmlns:a16="http://schemas.microsoft.com/office/drawing/2014/main" id="{7CCFE6B0-BB23-4A5A-A2AA-28FC6E2EB551}"/>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bg1"/>
                </a:solidFill>
                <a:latin typeface="Arial" panose="020B0604020202020204" pitchFamily="34" charset="0"/>
              </a:defRPr>
            </a:lvl1pPr>
          </a:lstStyle>
          <a:p>
            <a:endParaRPr lang="en-US"/>
          </a:p>
        </p:txBody>
      </p:sp>
      <p:pic>
        <p:nvPicPr>
          <p:cNvPr id="16" name="Graphic 15">
            <a:extLst>
              <a:ext uri="{FF2B5EF4-FFF2-40B4-BE49-F238E27FC236}">
                <a16:creationId xmlns:a16="http://schemas.microsoft.com/office/drawing/2014/main" id="{CB4205BF-9084-6442-B7BF-7AA55471A75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9214" y="227534"/>
            <a:ext cx="1420598" cy="382334"/>
          </a:xfrm>
          <a:prstGeom prst="rect">
            <a:avLst/>
          </a:prstGeom>
        </p:spPr>
      </p:pic>
    </p:spTree>
    <p:extLst>
      <p:ext uri="{BB962C8B-B14F-4D97-AF65-F5344CB8AC3E}">
        <p14:creationId xmlns:p14="http://schemas.microsoft.com/office/powerpoint/2010/main" val="17866235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11"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RIght Hand Image 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C5E599C-9EB3-B34B-9871-167A68E7D9F9}"/>
              </a:ext>
            </a:extLst>
          </p:cNvPr>
          <p:cNvSpPr/>
          <p:nvPr userDrawn="1"/>
        </p:nvSpPr>
        <p:spPr>
          <a:xfrm>
            <a:off x="-3695" y="0"/>
            <a:ext cx="12192000" cy="6858000"/>
          </a:xfrm>
          <a:prstGeom prst="rect">
            <a:avLst/>
          </a:prstGeom>
          <a:solidFill>
            <a:srgbClr val="002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Arial" panose="020B0604020202020204" pitchFamily="34" charset="0"/>
            </a:endParaRPr>
          </a:p>
        </p:txBody>
      </p:sp>
      <p:cxnSp>
        <p:nvCxnSpPr>
          <p:cNvPr id="10" name="Straight Connector 9">
            <a:extLst>
              <a:ext uri="{FF2B5EF4-FFF2-40B4-BE49-F238E27FC236}">
                <a16:creationId xmlns:a16="http://schemas.microsoft.com/office/drawing/2014/main" id="{EFB9AC1C-83A8-E043-BB31-57695BE82562}"/>
              </a:ext>
            </a:extLst>
          </p:cNvPr>
          <p:cNvCxnSpPr/>
          <p:nvPr userDrawn="1"/>
        </p:nvCxnSpPr>
        <p:spPr>
          <a:xfrm>
            <a:off x="0" y="795644"/>
            <a:ext cx="121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9E84C0CB-CE91-AD4C-9482-1B7636A02FE9}"/>
              </a:ext>
            </a:extLst>
          </p:cNvPr>
          <p:cNvSpPr>
            <a:spLocks noGrp="1"/>
          </p:cNvSpPr>
          <p:nvPr>
            <p:ph type="pic" sz="quarter" idx="13"/>
          </p:nvPr>
        </p:nvSpPr>
        <p:spPr>
          <a:xfrm>
            <a:off x="4014412" y="0"/>
            <a:ext cx="8158162" cy="6858000"/>
          </a:xfrm>
          <a:prstGeom prst="rect">
            <a:avLst/>
          </a:prstGeom>
        </p:spPr>
        <p:txBody>
          <a:bodyPr>
            <a:noAutofit/>
          </a:bodyPr>
          <a:lstStyle>
            <a:lvl1pPr marL="228600" indent="-228600">
              <a:buFont typeface="Arial" panose="020B0604020202020204" pitchFamily="34" charset="0"/>
              <a:buChar char="•"/>
              <a:defRPr>
                <a:solidFill>
                  <a:schemeClr val="bg1"/>
                </a:solidFill>
              </a:defRPr>
            </a:lvl1pPr>
          </a:lstStyle>
          <a:p>
            <a:r>
              <a:rPr lang="en-US"/>
              <a:t>Click icon to add picture</a:t>
            </a:r>
          </a:p>
        </p:txBody>
      </p:sp>
      <p:sp>
        <p:nvSpPr>
          <p:cNvPr id="15" name="Title 1">
            <a:extLst>
              <a:ext uri="{FF2B5EF4-FFF2-40B4-BE49-F238E27FC236}">
                <a16:creationId xmlns:a16="http://schemas.microsoft.com/office/drawing/2014/main" id="{21A3DC81-8CBF-BB48-BB79-071828C6D029}"/>
              </a:ext>
            </a:extLst>
          </p:cNvPr>
          <p:cNvSpPr>
            <a:spLocks noGrp="1"/>
          </p:cNvSpPr>
          <p:nvPr>
            <p:ph type="ctrTitle" hasCustomPrompt="1"/>
          </p:nvPr>
        </p:nvSpPr>
        <p:spPr>
          <a:xfrm>
            <a:off x="334963" y="1160463"/>
            <a:ext cx="3674805" cy="1538958"/>
          </a:xfrm>
          <a:prstGeom prst="rect">
            <a:avLst/>
          </a:prstGeom>
        </p:spPr>
        <p:txBody>
          <a:bodyPr anchor="b">
            <a:noAutofit/>
          </a:bodyPr>
          <a:lstStyle>
            <a:lvl1pPr algn="l">
              <a:lnSpc>
                <a:spcPct val="100000"/>
              </a:lnSpc>
              <a:defRPr sz="3200">
                <a:solidFill>
                  <a:schemeClr val="bg1"/>
                </a:solidFill>
                <a:latin typeface="Arial" panose="020B0604020202020204" pitchFamily="34" charset="0"/>
                <a:cs typeface="Arial" panose="020B0604020202020204" pitchFamily="34" charset="0"/>
              </a:defRPr>
            </a:lvl1pPr>
          </a:lstStyle>
          <a:p>
            <a:r>
              <a:rPr lang="en-GB"/>
              <a:t>Click to edit title </a:t>
            </a:r>
            <a:endParaRPr lang="en-US"/>
          </a:p>
        </p:txBody>
      </p:sp>
      <p:sp>
        <p:nvSpPr>
          <p:cNvPr id="17" name="Subtitle 2">
            <a:extLst>
              <a:ext uri="{FF2B5EF4-FFF2-40B4-BE49-F238E27FC236}">
                <a16:creationId xmlns:a16="http://schemas.microsoft.com/office/drawing/2014/main" id="{3217B873-53CE-3D44-9352-8BBCA9160750}"/>
              </a:ext>
            </a:extLst>
          </p:cNvPr>
          <p:cNvSpPr>
            <a:spLocks noGrp="1"/>
          </p:cNvSpPr>
          <p:nvPr>
            <p:ph type="subTitle" idx="1" hasCustomPrompt="1"/>
          </p:nvPr>
        </p:nvSpPr>
        <p:spPr>
          <a:xfrm>
            <a:off x="334963" y="2799348"/>
            <a:ext cx="3698681" cy="1253583"/>
          </a:xfrm>
          <a:prstGeom prst="rect">
            <a:avLst/>
          </a:prstGeom>
        </p:spPr>
        <p:txBody>
          <a:bodyPr>
            <a:no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a:t>
            </a:r>
          </a:p>
        </p:txBody>
      </p:sp>
      <p:sp>
        <p:nvSpPr>
          <p:cNvPr id="13" name="Text Placeholder 7">
            <a:extLst>
              <a:ext uri="{FF2B5EF4-FFF2-40B4-BE49-F238E27FC236}">
                <a16:creationId xmlns:a16="http://schemas.microsoft.com/office/drawing/2014/main" id="{4B2ED125-ADCD-4044-A13E-FA82F84EDCE1}"/>
              </a:ext>
            </a:extLst>
          </p:cNvPr>
          <p:cNvSpPr>
            <a:spLocks noGrp="1"/>
          </p:cNvSpPr>
          <p:nvPr>
            <p:ph type="body" sz="quarter" idx="14" hasCustomPrompt="1"/>
          </p:nvPr>
        </p:nvSpPr>
        <p:spPr>
          <a:xfrm>
            <a:off x="334963" y="4092813"/>
            <a:ext cx="3685892" cy="2144475"/>
          </a:xfrm>
          <a:prstGeom prst="rect">
            <a:avLst/>
          </a:prstGeom>
        </p:spPr>
        <p:txBody>
          <a:bodyPr>
            <a:noAutofit/>
          </a:bodyPr>
          <a:lstStyle>
            <a:lvl1pPr marL="0" indent="0">
              <a:lnSpc>
                <a:spcPct val="100000"/>
              </a:lnSpc>
              <a:spcAft>
                <a:spcPts val="0"/>
              </a:spcAft>
              <a:buFontTx/>
              <a:buNone/>
              <a:defRPr sz="1400">
                <a:solidFill>
                  <a:schemeClr val="bg1"/>
                </a:solidFill>
              </a:defRPr>
            </a:lvl1pPr>
            <a:lvl2pPr marL="457200" indent="0">
              <a:lnSpc>
                <a:spcPct val="100000"/>
              </a:lnSpc>
              <a:buFontTx/>
              <a:buNone/>
              <a:defRPr sz="1600">
                <a:solidFill>
                  <a:schemeClr val="bg1"/>
                </a:solidFill>
              </a:defRPr>
            </a:lvl2pPr>
            <a:lvl3pPr marL="914400" indent="0">
              <a:lnSpc>
                <a:spcPct val="100000"/>
              </a:lnSpc>
              <a:buFontTx/>
              <a:buNone/>
              <a:defRPr sz="1600">
                <a:solidFill>
                  <a:schemeClr val="bg1"/>
                </a:solidFill>
              </a:defRPr>
            </a:lvl3pPr>
            <a:lvl4pPr marL="1371600" indent="0">
              <a:lnSpc>
                <a:spcPct val="100000"/>
              </a:lnSpc>
              <a:buFontTx/>
              <a:buNone/>
              <a:defRPr sz="1600">
                <a:solidFill>
                  <a:schemeClr val="bg1"/>
                </a:solidFill>
              </a:defRPr>
            </a:lvl4pPr>
            <a:lvl5pPr marL="1828800" indent="0">
              <a:lnSpc>
                <a:spcPct val="100000"/>
              </a:lnSpc>
              <a:buFontTx/>
              <a:buNone/>
              <a:defRPr sz="1600">
                <a:solidFill>
                  <a:schemeClr val="bg1"/>
                </a:solidFill>
              </a:defRPr>
            </a:lvl5pPr>
          </a:lstStyle>
          <a:p>
            <a:pPr lvl="0"/>
            <a:r>
              <a:rPr lang="en-GB"/>
              <a:t>Author</a:t>
            </a:r>
          </a:p>
          <a:p>
            <a:pPr lvl="0"/>
            <a:r>
              <a:rPr lang="en-GB"/>
              <a:t>Date</a:t>
            </a:r>
          </a:p>
          <a:p>
            <a:pPr lvl="0"/>
            <a:br>
              <a:rPr lang="en-GB"/>
            </a:br>
            <a:endParaRPr lang="en-GB"/>
          </a:p>
        </p:txBody>
      </p:sp>
      <p:sp>
        <p:nvSpPr>
          <p:cNvPr id="20" name="Footer Placeholder 4">
            <a:extLst>
              <a:ext uri="{FF2B5EF4-FFF2-40B4-BE49-F238E27FC236}">
                <a16:creationId xmlns:a16="http://schemas.microsoft.com/office/drawing/2014/main" id="{E79E5DAC-88A4-49E3-9D21-8535DC2F5306}"/>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bg1"/>
                </a:solidFill>
                <a:latin typeface="Arial" panose="020B0604020202020204" pitchFamily="34" charset="0"/>
              </a:defRPr>
            </a:lvl1pPr>
          </a:lstStyle>
          <a:p>
            <a:endParaRPr lang="en-US"/>
          </a:p>
        </p:txBody>
      </p:sp>
      <p:pic>
        <p:nvPicPr>
          <p:cNvPr id="14" name="Graphic 13">
            <a:extLst>
              <a:ext uri="{FF2B5EF4-FFF2-40B4-BE49-F238E27FC236}">
                <a16:creationId xmlns:a16="http://schemas.microsoft.com/office/drawing/2014/main" id="{FEEAEB15-856F-D348-AD75-A231001AF1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9212" y="224393"/>
            <a:ext cx="1420600" cy="382334"/>
          </a:xfrm>
          <a:prstGeom prst="rect">
            <a:avLst/>
          </a:prstGeom>
        </p:spPr>
      </p:pic>
    </p:spTree>
    <p:extLst>
      <p:ext uri="{BB962C8B-B14F-4D97-AF65-F5344CB8AC3E}">
        <p14:creationId xmlns:p14="http://schemas.microsoft.com/office/powerpoint/2010/main" val="3415128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D94914-0C13-D548-9355-8393F1D8D8B1}"/>
              </a:ext>
            </a:extLst>
          </p:cNvPr>
          <p:cNvSpPr>
            <a:spLocks noGrp="1"/>
          </p:cNvSpPr>
          <p:nvPr>
            <p:ph idx="1"/>
          </p:nvPr>
        </p:nvSpPr>
        <p:spPr>
          <a:xfrm>
            <a:off x="336884" y="1169136"/>
            <a:ext cx="11520154" cy="5068152"/>
          </a:xfrm>
          <a:prstGeom prst="rect">
            <a:avLst/>
          </a:prstGeom>
        </p:spPr>
        <p:txBody>
          <a:bodyPr lIns="90000">
            <a:noAutofit/>
          </a:bodyPr>
          <a:lstStyle>
            <a:lvl1pPr marL="228600" indent="-228600">
              <a:lnSpc>
                <a:spcPct val="100000"/>
              </a:lnSpc>
              <a:spcBef>
                <a:spcPts val="1000"/>
              </a:spcBef>
              <a:spcAft>
                <a:spcPts val="0"/>
              </a:spcAft>
              <a:buFont typeface="Arial" panose="020B0604020202020204" pitchFamily="34" charset="0"/>
              <a:buChar char="•"/>
              <a:defRPr>
                <a:solidFill>
                  <a:schemeClr val="accent2"/>
                </a:solidFill>
              </a:defRPr>
            </a:lvl1pPr>
            <a:lvl2pPr marL="685800" indent="-228600">
              <a:lnSpc>
                <a:spcPct val="100000"/>
              </a:lnSpc>
              <a:spcBef>
                <a:spcPts val="1000"/>
              </a:spcBef>
              <a:spcAft>
                <a:spcPts val="0"/>
              </a:spcAft>
              <a:buFont typeface="Arial" panose="020B0604020202020204" pitchFamily="34" charset="0"/>
              <a:buChar char="•"/>
              <a:defRPr>
                <a:solidFill>
                  <a:schemeClr val="accent2"/>
                </a:solidFill>
              </a:defRPr>
            </a:lvl2pPr>
            <a:lvl3pPr marL="1143000" indent="-228600">
              <a:lnSpc>
                <a:spcPct val="100000"/>
              </a:lnSpc>
              <a:spcBef>
                <a:spcPts val="1000"/>
              </a:spcBef>
              <a:spcAft>
                <a:spcPts val="0"/>
              </a:spcAft>
              <a:buFont typeface="Arial" panose="020B0604020202020204" pitchFamily="34" charset="0"/>
              <a:buChar char="•"/>
              <a:defRPr>
                <a:solidFill>
                  <a:schemeClr val="accent2"/>
                </a:solidFill>
              </a:defRPr>
            </a:lvl3pPr>
            <a:lvl4pPr marL="1600200" indent="-228600">
              <a:lnSpc>
                <a:spcPct val="100000"/>
              </a:lnSpc>
              <a:spcBef>
                <a:spcPts val="1000"/>
              </a:spcBef>
              <a:spcAft>
                <a:spcPts val="0"/>
              </a:spcAft>
              <a:buFont typeface="Arial" panose="020B0604020202020204" pitchFamily="34" charset="0"/>
              <a:buChar char="•"/>
              <a:defRPr>
                <a:solidFill>
                  <a:schemeClr val="accent2"/>
                </a:solidFill>
              </a:defRPr>
            </a:lvl4pPr>
            <a:lvl5pPr marL="2057400" indent="-228600">
              <a:lnSpc>
                <a:spcPct val="100000"/>
              </a:lnSpc>
              <a:spcBef>
                <a:spcPts val="1000"/>
              </a:spcBef>
              <a:spcAft>
                <a:spcPts val="0"/>
              </a:spcAft>
              <a:buFont typeface="Arial" panose="020B0604020202020204" pitchFamily="34" charset="0"/>
              <a:buChar cha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a:extLst>
              <a:ext uri="{FF2B5EF4-FFF2-40B4-BE49-F238E27FC236}">
                <a16:creationId xmlns:a16="http://schemas.microsoft.com/office/drawing/2014/main" id="{065DD418-E119-3243-ACAB-C962A5D2DA4C}"/>
              </a:ext>
            </a:extLst>
          </p:cNvPr>
          <p:cNvSpPr>
            <a:spLocks noGrp="1"/>
          </p:cNvSpPr>
          <p:nvPr>
            <p:ph type="title"/>
          </p:nvPr>
        </p:nvSpPr>
        <p:spPr>
          <a:xfrm>
            <a:off x="336884" y="260350"/>
            <a:ext cx="11520154" cy="747183"/>
          </a:xfrm>
          <a:prstGeom prst="rect">
            <a:avLst/>
          </a:prstGeom>
        </p:spPr>
        <p:txBody>
          <a:bodyPr vert="horz" lIns="91440" tIns="45720" rIns="91440" bIns="45720" rtlCol="0" anchor="ctr">
            <a:noAutofit/>
          </a:bodyPr>
          <a:lstStyle>
            <a:lvl1pPr>
              <a:defRPr sz="2200">
                <a:solidFill>
                  <a:srgbClr val="002B5C"/>
                </a:solidFill>
              </a:defRPr>
            </a:lvl1pPr>
          </a:lstStyle>
          <a:p>
            <a:r>
              <a:rPr lang="en-US"/>
              <a:t>Click to edit Master title style</a:t>
            </a:r>
          </a:p>
        </p:txBody>
      </p:sp>
      <p:cxnSp>
        <p:nvCxnSpPr>
          <p:cNvPr id="23" name="Straight Connector 22">
            <a:extLst>
              <a:ext uri="{FF2B5EF4-FFF2-40B4-BE49-F238E27FC236}">
                <a16:creationId xmlns:a16="http://schemas.microsoft.com/office/drawing/2014/main" id="{2AA0D0B3-D16A-2546-9658-FAC439396AD2}"/>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47FE0300-50B3-F548-AA5B-D36BEB8CA5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0241" y="6495929"/>
            <a:ext cx="1282701" cy="149467"/>
          </a:xfrm>
          <a:prstGeom prst="rect">
            <a:avLst/>
          </a:prstGeom>
        </p:spPr>
      </p:pic>
      <p:sp>
        <p:nvSpPr>
          <p:cNvPr id="12" name="Footer Placeholder 4">
            <a:extLst>
              <a:ext uri="{FF2B5EF4-FFF2-40B4-BE49-F238E27FC236}">
                <a16:creationId xmlns:a16="http://schemas.microsoft.com/office/drawing/2014/main" id="{4709228F-561E-4E3D-99AE-6D0FA7559930}"/>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
        <p:nvSpPr>
          <p:cNvPr id="14" name="TextBox 13">
            <a:extLst>
              <a:ext uri="{FF2B5EF4-FFF2-40B4-BE49-F238E27FC236}">
                <a16:creationId xmlns:a16="http://schemas.microsoft.com/office/drawing/2014/main" id="{DC83C7AD-88ED-E549-A9AF-1A8D18351259}"/>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5" name="Graphic 14">
            <a:extLst>
              <a:ext uri="{FF2B5EF4-FFF2-40B4-BE49-F238E27FC236}">
                <a16:creationId xmlns:a16="http://schemas.microsoft.com/office/drawing/2014/main" id="{68AD7C6A-C40E-2541-9F37-B6FA923D7E5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4700" y="6448910"/>
            <a:ext cx="849575" cy="228651"/>
          </a:xfrm>
          <a:prstGeom prst="rect">
            <a:avLst/>
          </a:prstGeom>
        </p:spPr>
      </p:pic>
    </p:spTree>
    <p:extLst>
      <p:ext uri="{BB962C8B-B14F-4D97-AF65-F5344CB8AC3E}">
        <p14:creationId xmlns:p14="http://schemas.microsoft.com/office/powerpoint/2010/main" val="10057676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100780-867B-F649-A300-7FCB8140C9CC}"/>
              </a:ext>
            </a:extLst>
          </p:cNvPr>
          <p:cNvSpPr>
            <a:spLocks noGrp="1"/>
          </p:cNvSpPr>
          <p:nvPr>
            <p:ph type="ctrTitle"/>
          </p:nvPr>
        </p:nvSpPr>
        <p:spPr>
          <a:xfrm>
            <a:off x="334963" y="260350"/>
            <a:ext cx="11522075" cy="2420711"/>
          </a:xfrm>
          <a:prstGeom prst="rect">
            <a:avLst/>
          </a:prstGeom>
        </p:spPr>
        <p:txBody>
          <a:bodyPr anchor="b">
            <a:noAutofit/>
          </a:bodyPr>
          <a:lstStyle>
            <a:lvl1pPr algn="l">
              <a:defRPr sz="3800">
                <a:solidFill>
                  <a:srgbClr val="002B5C"/>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Subtitle 2">
            <a:extLst>
              <a:ext uri="{FF2B5EF4-FFF2-40B4-BE49-F238E27FC236}">
                <a16:creationId xmlns:a16="http://schemas.microsoft.com/office/drawing/2014/main" id="{40551DFB-889B-6B42-B01D-F20123D5E5B9}"/>
              </a:ext>
            </a:extLst>
          </p:cNvPr>
          <p:cNvSpPr>
            <a:spLocks noGrp="1"/>
          </p:cNvSpPr>
          <p:nvPr>
            <p:ph type="subTitle" idx="1"/>
          </p:nvPr>
        </p:nvSpPr>
        <p:spPr>
          <a:xfrm>
            <a:off x="334964" y="2760670"/>
            <a:ext cx="11522074" cy="851588"/>
          </a:xfrm>
          <a:prstGeom prst="rect">
            <a:avLst/>
          </a:prstGeom>
        </p:spPr>
        <p:txBody>
          <a:bodyPr>
            <a:noAutofit/>
          </a:bodyPr>
          <a:lstStyle>
            <a:lvl1pPr marL="0" indent="0" algn="l">
              <a:buNone/>
              <a:defRPr sz="2400">
                <a:solidFill>
                  <a:srgbClr val="002B5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9" name="Straight Connector 8">
            <a:extLst>
              <a:ext uri="{FF2B5EF4-FFF2-40B4-BE49-F238E27FC236}">
                <a16:creationId xmlns:a16="http://schemas.microsoft.com/office/drawing/2014/main" id="{EB8854C0-3BC3-3841-9FBF-4C5ACB29342F}"/>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sp>
        <p:nvSpPr>
          <p:cNvPr id="19" name="Text Placeholder 7">
            <a:extLst>
              <a:ext uri="{FF2B5EF4-FFF2-40B4-BE49-F238E27FC236}">
                <a16:creationId xmlns:a16="http://schemas.microsoft.com/office/drawing/2014/main" id="{255C8771-D789-334C-9A80-F686D4ADCBB2}"/>
              </a:ext>
            </a:extLst>
          </p:cNvPr>
          <p:cNvSpPr>
            <a:spLocks noGrp="1"/>
          </p:cNvSpPr>
          <p:nvPr>
            <p:ph type="body" sz="quarter" idx="13" hasCustomPrompt="1"/>
          </p:nvPr>
        </p:nvSpPr>
        <p:spPr>
          <a:xfrm>
            <a:off x="334963" y="4092813"/>
            <a:ext cx="7423534" cy="2255884"/>
          </a:xfrm>
          <a:prstGeom prst="rect">
            <a:avLst/>
          </a:prstGeom>
        </p:spPr>
        <p:txBody>
          <a:bodyPr>
            <a:noAutofit/>
          </a:bodyPr>
          <a:lstStyle>
            <a:lvl1pPr marL="0" indent="0">
              <a:lnSpc>
                <a:spcPct val="100000"/>
              </a:lnSpc>
              <a:spcAft>
                <a:spcPts val="0"/>
              </a:spcAft>
              <a:buFontTx/>
              <a:buNone/>
              <a:defRPr sz="1400">
                <a:solidFill>
                  <a:srgbClr val="002B5C"/>
                </a:solidFill>
              </a:defRPr>
            </a:lvl1pPr>
            <a:lvl2pPr marL="457200" indent="0">
              <a:lnSpc>
                <a:spcPct val="100000"/>
              </a:lnSpc>
              <a:buFontTx/>
              <a:buNone/>
              <a:defRPr sz="1600">
                <a:solidFill>
                  <a:schemeClr val="bg1"/>
                </a:solidFill>
              </a:defRPr>
            </a:lvl2pPr>
            <a:lvl3pPr marL="914400" indent="0">
              <a:lnSpc>
                <a:spcPct val="100000"/>
              </a:lnSpc>
              <a:buFontTx/>
              <a:buNone/>
              <a:defRPr sz="1600">
                <a:solidFill>
                  <a:schemeClr val="bg1"/>
                </a:solidFill>
              </a:defRPr>
            </a:lvl3pPr>
            <a:lvl4pPr marL="1371600" indent="0">
              <a:lnSpc>
                <a:spcPct val="100000"/>
              </a:lnSpc>
              <a:buFontTx/>
              <a:buNone/>
              <a:defRPr sz="1600">
                <a:solidFill>
                  <a:schemeClr val="bg1"/>
                </a:solidFill>
              </a:defRPr>
            </a:lvl4pPr>
            <a:lvl5pPr marL="1828800" indent="0">
              <a:lnSpc>
                <a:spcPct val="100000"/>
              </a:lnSpc>
              <a:buFontTx/>
              <a:buNone/>
              <a:defRPr sz="1600">
                <a:solidFill>
                  <a:schemeClr val="bg1"/>
                </a:solidFill>
              </a:defRPr>
            </a:lvl5pPr>
          </a:lstStyle>
          <a:p>
            <a:pPr lvl="0"/>
            <a:r>
              <a:rPr lang="en-GB"/>
              <a:t>Enter doc type</a:t>
            </a:r>
          </a:p>
          <a:p>
            <a:pPr lvl="0"/>
            <a:r>
              <a:rPr lang="en-GB"/>
              <a:t>Author</a:t>
            </a:r>
          </a:p>
          <a:p>
            <a:pPr lvl="0"/>
            <a:r>
              <a:rPr lang="en-GB"/>
              <a:t>Date</a:t>
            </a:r>
          </a:p>
          <a:p>
            <a:pPr lvl="0"/>
            <a:r>
              <a:rPr lang="en-GB"/>
              <a:t>Copyright</a:t>
            </a:r>
            <a:br>
              <a:rPr lang="en-GB"/>
            </a:br>
            <a:endParaRPr lang="en-GB"/>
          </a:p>
        </p:txBody>
      </p:sp>
      <p:pic>
        <p:nvPicPr>
          <p:cNvPr id="20" name="Picture 19">
            <a:extLst>
              <a:ext uri="{FF2B5EF4-FFF2-40B4-BE49-F238E27FC236}">
                <a16:creationId xmlns:a16="http://schemas.microsoft.com/office/drawing/2014/main" id="{E5A7A9A3-C2F4-DC4F-B7B0-154646A2A6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0241" y="6495929"/>
            <a:ext cx="1282701" cy="149467"/>
          </a:xfrm>
          <a:prstGeom prst="rect">
            <a:avLst/>
          </a:prstGeom>
        </p:spPr>
      </p:pic>
      <p:sp>
        <p:nvSpPr>
          <p:cNvPr id="16" name="Footer Placeholder 4">
            <a:extLst>
              <a:ext uri="{FF2B5EF4-FFF2-40B4-BE49-F238E27FC236}">
                <a16:creationId xmlns:a16="http://schemas.microsoft.com/office/drawing/2014/main" id="{BAB21E71-E941-4702-8B30-DBACBD3806CE}"/>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
        <p:nvSpPr>
          <p:cNvPr id="12" name="TextBox 11">
            <a:extLst>
              <a:ext uri="{FF2B5EF4-FFF2-40B4-BE49-F238E27FC236}">
                <a16:creationId xmlns:a16="http://schemas.microsoft.com/office/drawing/2014/main" id="{D16153F0-234B-C04B-B526-07BD07FADB6B}"/>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3" name="Graphic 12">
            <a:extLst>
              <a:ext uri="{FF2B5EF4-FFF2-40B4-BE49-F238E27FC236}">
                <a16:creationId xmlns:a16="http://schemas.microsoft.com/office/drawing/2014/main" id="{9580FE7D-F5B5-7248-8B91-0F005A942B6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4700" y="6448910"/>
            <a:ext cx="849575" cy="228651"/>
          </a:xfrm>
          <a:prstGeom prst="rect">
            <a:avLst/>
          </a:prstGeom>
        </p:spPr>
      </p:pic>
    </p:spTree>
    <p:extLst>
      <p:ext uri="{BB962C8B-B14F-4D97-AF65-F5344CB8AC3E}">
        <p14:creationId xmlns:p14="http://schemas.microsoft.com/office/powerpoint/2010/main" val="30206665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s Agend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E94906-6AD9-4F40-A567-6DD5FC164F5A}"/>
              </a:ext>
            </a:extLst>
          </p:cNvPr>
          <p:cNvSpPr/>
          <p:nvPr userDrawn="1"/>
        </p:nvSpPr>
        <p:spPr>
          <a:xfrm>
            <a:off x="0" y="0"/>
            <a:ext cx="12192000" cy="6239435"/>
          </a:xfrm>
          <a:prstGeom prst="rect">
            <a:avLst/>
          </a:prstGeom>
          <a:solidFill>
            <a:srgbClr val="002B5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Text Placeholder 2">
            <a:extLst>
              <a:ext uri="{FF2B5EF4-FFF2-40B4-BE49-F238E27FC236}">
                <a16:creationId xmlns:a16="http://schemas.microsoft.com/office/drawing/2014/main" id="{E9B2AFE1-DC8E-D940-9F93-4DFEA3C0715D}"/>
              </a:ext>
            </a:extLst>
          </p:cNvPr>
          <p:cNvSpPr>
            <a:spLocks noGrp="1"/>
          </p:cNvSpPr>
          <p:nvPr>
            <p:ph type="body" sz="quarter" idx="13" hasCustomPrompt="1"/>
          </p:nvPr>
        </p:nvSpPr>
        <p:spPr>
          <a:xfrm>
            <a:off x="334963" y="1169136"/>
            <a:ext cx="11522075" cy="4497943"/>
          </a:xfrm>
          <a:prstGeom prst="rect">
            <a:avLst/>
          </a:prstGeom>
        </p:spPr>
        <p:txBody>
          <a:bodyPr>
            <a:noAutofit/>
          </a:bodyPr>
          <a:lstStyle>
            <a:lvl1pPr marL="285750" indent="-285750">
              <a:lnSpc>
                <a:spcPct val="100000"/>
              </a:lnSpc>
              <a:spcAft>
                <a:spcPts val="0"/>
              </a:spcAft>
              <a:buClr>
                <a:schemeClr val="accent2"/>
              </a:buClr>
              <a:buFont typeface="Arial" panose="020B0604020202020204" pitchFamily="34" charset="0"/>
              <a:buChar char="•"/>
              <a:defRPr sz="1600">
                <a:solidFill>
                  <a:schemeClr val="accent2"/>
                </a:solidFill>
              </a:defRPr>
            </a:lvl1pPr>
          </a:lstStyle>
          <a:p>
            <a:r>
              <a:rPr lang="en-GB"/>
              <a:t>Name</a:t>
            </a:r>
          </a:p>
        </p:txBody>
      </p:sp>
      <p:sp>
        <p:nvSpPr>
          <p:cNvPr id="9" name="Rectangle 8">
            <a:extLst>
              <a:ext uri="{FF2B5EF4-FFF2-40B4-BE49-F238E27FC236}">
                <a16:creationId xmlns:a16="http://schemas.microsoft.com/office/drawing/2014/main" id="{9C525EE8-2BF7-4940-8EFE-51BE767CEFDD}"/>
              </a:ext>
            </a:extLst>
          </p:cNvPr>
          <p:cNvSpPr/>
          <p:nvPr userDrawn="1"/>
        </p:nvSpPr>
        <p:spPr>
          <a:xfrm>
            <a:off x="334963" y="260350"/>
            <a:ext cx="5294311" cy="755649"/>
          </a:xfrm>
          <a:prstGeom prst="rect">
            <a:avLst/>
          </a:prstGeom>
        </p:spPr>
        <p:txBody>
          <a:bodyPr wrap="square" anchor="ctr" anchorCtr="0">
            <a:noAutofit/>
          </a:bodyPr>
          <a:lstStyle/>
          <a:p>
            <a:r>
              <a:rPr lang="en-GB" sz="2200">
                <a:solidFill>
                  <a:srgbClr val="002B5C"/>
                </a:solidFill>
                <a:latin typeface="Arial" panose="020B0604020202020204" pitchFamily="34" charset="0"/>
                <a:cs typeface="Arial" panose="020B0604020202020204" pitchFamily="34" charset="0"/>
              </a:rPr>
              <a:t>Contents/Agenda</a:t>
            </a:r>
            <a:endParaRPr lang="en-US" sz="2200">
              <a:solidFill>
                <a:srgbClr val="002B5C"/>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9A18ABD5-5D90-CD40-B477-18EF8EC549E7}"/>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9B06E388-7BA1-A140-88C8-70BAECF21C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0241" y="6495929"/>
            <a:ext cx="1282701" cy="149467"/>
          </a:xfrm>
          <a:prstGeom prst="rect">
            <a:avLst/>
          </a:prstGeom>
        </p:spPr>
      </p:pic>
      <p:sp>
        <p:nvSpPr>
          <p:cNvPr id="18" name="Footer Placeholder 4">
            <a:extLst>
              <a:ext uri="{FF2B5EF4-FFF2-40B4-BE49-F238E27FC236}">
                <a16:creationId xmlns:a16="http://schemas.microsoft.com/office/drawing/2014/main" id="{56C77B86-FE21-48B0-ABC7-D3E89A3F199E}"/>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
        <p:nvSpPr>
          <p:cNvPr id="12" name="TextBox 11">
            <a:extLst>
              <a:ext uri="{FF2B5EF4-FFF2-40B4-BE49-F238E27FC236}">
                <a16:creationId xmlns:a16="http://schemas.microsoft.com/office/drawing/2014/main" id="{9C444505-311E-8E4A-803F-A3D36D104257}"/>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3" name="Graphic 12">
            <a:extLst>
              <a:ext uri="{FF2B5EF4-FFF2-40B4-BE49-F238E27FC236}">
                <a16:creationId xmlns:a16="http://schemas.microsoft.com/office/drawing/2014/main" id="{48640857-BE4E-0041-A66E-8CEFB3656B9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4700" y="6448910"/>
            <a:ext cx="849575" cy="228651"/>
          </a:xfrm>
          <a:prstGeom prst="rect">
            <a:avLst/>
          </a:prstGeom>
        </p:spPr>
      </p:pic>
    </p:spTree>
    <p:extLst>
      <p:ext uri="{BB962C8B-B14F-4D97-AF65-F5344CB8AC3E}">
        <p14:creationId xmlns:p14="http://schemas.microsoft.com/office/powerpoint/2010/main" val="33869727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s/Agenda">
    <p:spTree>
      <p:nvGrpSpPr>
        <p:cNvPr id="1" name=""/>
        <p:cNvGrpSpPr/>
        <p:nvPr/>
      </p:nvGrpSpPr>
      <p:grpSpPr>
        <a:xfrm>
          <a:off x="0" y="0"/>
          <a:ext cx="0" cy="0"/>
          <a:chOff x="0" y="0"/>
          <a:chExt cx="0" cy="0"/>
        </a:xfrm>
      </p:grpSpPr>
      <p:sp>
        <p:nvSpPr>
          <p:cNvPr id="5" name="Rectangle 4"/>
          <p:cNvSpPr/>
          <p:nvPr userDrawn="1"/>
        </p:nvSpPr>
        <p:spPr>
          <a:xfrm>
            <a:off x="254400" y="194875"/>
            <a:ext cx="11683200" cy="6094800"/>
          </a:xfrm>
          <a:prstGeom prst="rect">
            <a:avLst/>
          </a:prstGeom>
          <a:solidFill>
            <a:srgbClr val="F5F5F5"/>
          </a:solidFill>
          <a:ln>
            <a:solidFill>
              <a:srgbClr val="F5F5F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334963" y="260350"/>
            <a:ext cx="11149134" cy="755649"/>
          </a:xfrm>
        </p:spPr>
        <p:txBody>
          <a:bodyPr anchor="ctr" anchorCtr="0"/>
          <a:lstStyle>
            <a:lvl1pPr>
              <a:defRPr>
                <a:solidFill>
                  <a:schemeClr val="tx2"/>
                </a:solidFill>
              </a:defRPr>
            </a:lvl1pPr>
          </a:lstStyle>
          <a:p>
            <a:r>
              <a:rPr lang="en-GB"/>
              <a:t>Contents/Agenda</a:t>
            </a:r>
          </a:p>
        </p:txBody>
      </p:sp>
      <p:sp>
        <p:nvSpPr>
          <p:cNvPr id="8" name="Text Placeholder 7"/>
          <p:cNvSpPr>
            <a:spLocks noGrp="1"/>
          </p:cNvSpPr>
          <p:nvPr>
            <p:ph type="body" sz="quarter" idx="13" hasCustomPrompt="1"/>
          </p:nvPr>
        </p:nvSpPr>
        <p:spPr>
          <a:xfrm>
            <a:off x="513600" y="1454821"/>
            <a:ext cx="11013925" cy="4646825"/>
          </a:xfrm>
        </p:spPr>
        <p:txBody>
          <a:bodyPr numCol="2" spcCol="1008000"/>
          <a:lstStyle>
            <a:lvl1pPr marL="342900" indent="-342900">
              <a:lnSpc>
                <a:spcPct val="100000"/>
              </a:lnSpc>
              <a:spcAft>
                <a:spcPts val="1500"/>
              </a:spcAft>
              <a:buClr>
                <a:schemeClr val="tx2"/>
              </a:buClr>
              <a:buFont typeface="+mj-lt"/>
              <a:buAutoNum type="arabicPeriod"/>
              <a:tabLst/>
              <a:defRPr sz="1800">
                <a:solidFill>
                  <a:schemeClr val="accent2"/>
                </a:solidFill>
              </a:defRPr>
            </a:lvl1pPr>
            <a:lvl2pPr marL="892800" indent="-446400">
              <a:lnSpc>
                <a:spcPct val="100000"/>
              </a:lnSpc>
              <a:spcAft>
                <a:spcPts val="1500"/>
              </a:spcAft>
              <a:buFont typeface="Arial" charset="0"/>
              <a:buNone/>
              <a:tabLst/>
              <a:defRPr sz="1800">
                <a:solidFill>
                  <a:schemeClr val="accent2"/>
                </a:solidFill>
              </a:defRPr>
            </a:lvl2pPr>
            <a:lvl3pPr marL="196850" indent="-196850">
              <a:lnSpc>
                <a:spcPct val="100000"/>
              </a:lnSpc>
              <a:spcAft>
                <a:spcPts val="1500"/>
              </a:spcAft>
              <a:buFont typeface="Arial" charset="0"/>
              <a:buChar char="•"/>
              <a:tabLst/>
              <a:defRPr sz="1800">
                <a:solidFill>
                  <a:schemeClr val="accent2"/>
                </a:solidFill>
              </a:defRPr>
            </a:lvl3pPr>
            <a:lvl4pPr marL="396000" indent="-198000">
              <a:lnSpc>
                <a:spcPct val="100000"/>
              </a:lnSpc>
              <a:spcAft>
                <a:spcPts val="1500"/>
              </a:spcAft>
              <a:buFont typeface="Arial" charset="0"/>
              <a:buChar char="•"/>
              <a:tabLst/>
              <a:defRPr sz="1800">
                <a:solidFill>
                  <a:schemeClr val="accent2"/>
                </a:solidFill>
              </a:defRPr>
            </a:lvl4pPr>
            <a:lvl5pPr marL="594000" indent="-198000">
              <a:lnSpc>
                <a:spcPct val="100000"/>
              </a:lnSpc>
              <a:spcAft>
                <a:spcPts val="1500"/>
              </a:spcAft>
              <a:buFont typeface="Arial" charset="0"/>
              <a:buChar char="•"/>
              <a:defRPr sz="1800">
                <a:solidFill>
                  <a:schemeClr val="accent2"/>
                </a:solidFill>
              </a:defRPr>
            </a:lvl5pPr>
          </a:lstStyle>
          <a:p>
            <a:pPr lvl="0"/>
            <a:r>
              <a:rPr lang="en-GB"/>
              <a:t>Title of this section</a:t>
            </a:r>
          </a:p>
          <a:p>
            <a:pPr lvl="0"/>
            <a:r>
              <a:rPr lang="en-GB"/>
              <a:t>Title of this section </a:t>
            </a:r>
          </a:p>
          <a:p>
            <a:pPr marL="342900" marR="0" lvl="0" indent="-342900" algn="l" defTabSz="914400" rtl="0" eaLnBrk="1" fontAlgn="auto" latinLnBrk="0" hangingPunct="1">
              <a:lnSpc>
                <a:spcPct val="100000"/>
              </a:lnSpc>
              <a:spcBef>
                <a:spcPts val="1000"/>
              </a:spcBef>
              <a:spcAft>
                <a:spcPts val="1500"/>
              </a:spcAft>
              <a:buClr>
                <a:schemeClr val="tx2"/>
              </a:buClr>
              <a:buSzTx/>
              <a:buFont typeface="+mj-lt"/>
              <a:buAutoNum type="arabicPeriod"/>
              <a:tabLst/>
              <a:defRPr/>
            </a:pPr>
            <a:r>
              <a:rPr lang="en-GB"/>
              <a:t>Title of this section </a:t>
            </a:r>
          </a:p>
          <a:p>
            <a:pPr marL="342900" marR="0" lvl="0" indent="-342900" algn="l" defTabSz="914400" rtl="0" eaLnBrk="1" fontAlgn="auto" latinLnBrk="0" hangingPunct="1">
              <a:lnSpc>
                <a:spcPct val="100000"/>
              </a:lnSpc>
              <a:spcBef>
                <a:spcPts val="1000"/>
              </a:spcBef>
              <a:spcAft>
                <a:spcPts val="1500"/>
              </a:spcAft>
              <a:buClr>
                <a:schemeClr val="tx2"/>
              </a:buClr>
              <a:buSzTx/>
              <a:buFont typeface="+mj-lt"/>
              <a:buAutoNum type="arabicPeriod"/>
              <a:tabLst/>
              <a:defRPr/>
            </a:pPr>
            <a:r>
              <a:rPr lang="en-GB"/>
              <a:t>Title of this section </a:t>
            </a:r>
          </a:p>
          <a:p>
            <a:pPr marL="342900" marR="0" lvl="0" indent="-342900" algn="l" defTabSz="914400" rtl="0" eaLnBrk="1" fontAlgn="auto" latinLnBrk="0" hangingPunct="1">
              <a:lnSpc>
                <a:spcPct val="100000"/>
              </a:lnSpc>
              <a:spcBef>
                <a:spcPts val="1000"/>
              </a:spcBef>
              <a:spcAft>
                <a:spcPts val="1500"/>
              </a:spcAft>
              <a:buClr>
                <a:schemeClr val="tx2"/>
              </a:buClr>
              <a:buSzTx/>
              <a:buFont typeface="+mj-lt"/>
              <a:buAutoNum type="arabicPeriod"/>
              <a:tabLst/>
              <a:defRPr/>
            </a:pPr>
            <a:r>
              <a:rPr lang="en-GB"/>
              <a:t>Title of this section </a:t>
            </a:r>
          </a:p>
          <a:p>
            <a:pPr marL="342900" marR="0" lvl="0" indent="-342900" algn="l" defTabSz="914400" rtl="0" eaLnBrk="1" fontAlgn="auto" latinLnBrk="0" hangingPunct="1">
              <a:lnSpc>
                <a:spcPct val="100000"/>
              </a:lnSpc>
              <a:spcBef>
                <a:spcPts val="1000"/>
              </a:spcBef>
              <a:spcAft>
                <a:spcPts val="1500"/>
              </a:spcAft>
              <a:buClr>
                <a:schemeClr val="tx2"/>
              </a:buClr>
              <a:buSzTx/>
              <a:buFont typeface="+mj-lt"/>
              <a:buAutoNum type="arabicPeriod"/>
              <a:tabLst/>
              <a:defRPr/>
            </a:pPr>
            <a:r>
              <a:rPr lang="en-GB"/>
              <a:t>Title of this section </a:t>
            </a:r>
          </a:p>
          <a:p>
            <a:pPr marL="342900" marR="0" lvl="0" indent="-342900" algn="l" defTabSz="914400" rtl="0" eaLnBrk="1" fontAlgn="auto" latinLnBrk="0" hangingPunct="1">
              <a:lnSpc>
                <a:spcPct val="100000"/>
              </a:lnSpc>
              <a:spcBef>
                <a:spcPts val="1000"/>
              </a:spcBef>
              <a:spcAft>
                <a:spcPts val="1500"/>
              </a:spcAft>
              <a:buClr>
                <a:schemeClr val="tx2"/>
              </a:buClr>
              <a:buSzTx/>
              <a:buFont typeface="+mj-lt"/>
              <a:buAutoNum type="arabicPeriod"/>
              <a:tabLst/>
              <a:defRPr/>
            </a:pPr>
            <a:r>
              <a:rPr lang="en-GB"/>
              <a:t>Title of this section </a:t>
            </a:r>
          </a:p>
          <a:p>
            <a:pPr marL="342900" marR="0" lvl="0" indent="-342900" algn="l" defTabSz="914400" rtl="0" eaLnBrk="1" fontAlgn="auto" latinLnBrk="0" hangingPunct="1">
              <a:lnSpc>
                <a:spcPct val="100000"/>
              </a:lnSpc>
              <a:spcBef>
                <a:spcPts val="1000"/>
              </a:spcBef>
              <a:spcAft>
                <a:spcPts val="1500"/>
              </a:spcAft>
              <a:buClr>
                <a:schemeClr val="tx2"/>
              </a:buClr>
              <a:buSzTx/>
              <a:buFont typeface="+mj-lt"/>
              <a:buAutoNum type="arabicPeriod"/>
              <a:tabLst/>
              <a:defRPr/>
            </a:pPr>
            <a:r>
              <a:rPr lang="en-GB"/>
              <a:t>Title of this section </a:t>
            </a:r>
          </a:p>
          <a:p>
            <a:pPr marL="342900" marR="0" lvl="0" indent="-342900" algn="l" defTabSz="914400" rtl="0" eaLnBrk="1" fontAlgn="auto" latinLnBrk="0" hangingPunct="1">
              <a:lnSpc>
                <a:spcPct val="100000"/>
              </a:lnSpc>
              <a:spcBef>
                <a:spcPts val="1000"/>
              </a:spcBef>
              <a:spcAft>
                <a:spcPts val="1500"/>
              </a:spcAft>
              <a:buClr>
                <a:schemeClr val="tx2"/>
              </a:buClr>
              <a:buSzTx/>
              <a:buFont typeface="+mj-lt"/>
              <a:buAutoNum type="arabicPeriod"/>
              <a:tabLst/>
              <a:defRPr/>
            </a:pPr>
            <a:r>
              <a:rPr lang="en-GB"/>
              <a:t>Title of this section </a:t>
            </a:r>
          </a:p>
          <a:p>
            <a:pPr marL="342900" marR="0" lvl="0" indent="-342900" algn="l" defTabSz="914400" rtl="0" eaLnBrk="1" fontAlgn="auto" latinLnBrk="0" hangingPunct="1">
              <a:lnSpc>
                <a:spcPct val="100000"/>
              </a:lnSpc>
              <a:spcBef>
                <a:spcPts val="1000"/>
              </a:spcBef>
              <a:spcAft>
                <a:spcPts val="1500"/>
              </a:spcAft>
              <a:buClr>
                <a:schemeClr val="tx2"/>
              </a:buClr>
              <a:buSzTx/>
              <a:buFont typeface="+mj-lt"/>
              <a:buAutoNum type="arabicPeriod"/>
              <a:tabLst/>
              <a:defRPr/>
            </a:pPr>
            <a:r>
              <a:rPr lang="en-GB"/>
              <a:t>Title of this section </a:t>
            </a:r>
          </a:p>
          <a:p>
            <a:pPr marL="342900" marR="0" lvl="0" indent="-342900" algn="l" defTabSz="914400" rtl="0" eaLnBrk="1" fontAlgn="auto" latinLnBrk="0" hangingPunct="1">
              <a:lnSpc>
                <a:spcPct val="100000"/>
              </a:lnSpc>
              <a:spcBef>
                <a:spcPts val="1000"/>
              </a:spcBef>
              <a:spcAft>
                <a:spcPts val="1500"/>
              </a:spcAft>
              <a:buClr>
                <a:schemeClr val="tx2"/>
              </a:buClr>
              <a:buSzTx/>
              <a:buFont typeface="+mj-lt"/>
              <a:buAutoNum type="arabicPeriod"/>
              <a:tabLst/>
              <a:defRPr/>
            </a:pPr>
            <a:r>
              <a:rPr lang="en-GB"/>
              <a:t>Title of this section </a:t>
            </a:r>
          </a:p>
          <a:p>
            <a:pPr marL="342900" marR="0" lvl="0" indent="-342900" algn="l" defTabSz="914400" rtl="0" eaLnBrk="1" fontAlgn="auto" latinLnBrk="0" hangingPunct="1">
              <a:lnSpc>
                <a:spcPct val="100000"/>
              </a:lnSpc>
              <a:spcBef>
                <a:spcPts val="1000"/>
              </a:spcBef>
              <a:spcAft>
                <a:spcPts val="1500"/>
              </a:spcAft>
              <a:buClr>
                <a:schemeClr val="tx2"/>
              </a:buClr>
              <a:buSzTx/>
              <a:buFont typeface="+mj-lt"/>
              <a:buAutoNum type="arabicPeriod"/>
              <a:tabLst/>
              <a:defRPr/>
            </a:pPr>
            <a:r>
              <a:rPr lang="en-GB"/>
              <a:t>Title of this section </a:t>
            </a:r>
          </a:p>
          <a:p>
            <a:pPr lvl="0"/>
            <a:endParaRPr lang="en-GB"/>
          </a:p>
          <a:p>
            <a:pPr lvl="0"/>
            <a:endParaRPr lang="en-GB"/>
          </a:p>
        </p:txBody>
      </p:sp>
      <p:sp>
        <p:nvSpPr>
          <p:cNvPr id="3" name="Footer Placeholder 2"/>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3372626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eople">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F302264-6997-C14E-936D-4F613CBBDB7D}"/>
              </a:ext>
            </a:extLst>
          </p:cNvPr>
          <p:cNvSpPr/>
          <p:nvPr userDrawn="1"/>
        </p:nvSpPr>
        <p:spPr>
          <a:xfrm>
            <a:off x="0" y="0"/>
            <a:ext cx="12192000" cy="6228677"/>
          </a:xfrm>
          <a:prstGeom prst="rect">
            <a:avLst/>
          </a:prstGeom>
          <a:solidFill>
            <a:srgbClr val="002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Picture Placeholder 8">
            <a:extLst>
              <a:ext uri="{FF2B5EF4-FFF2-40B4-BE49-F238E27FC236}">
                <a16:creationId xmlns:a16="http://schemas.microsoft.com/office/drawing/2014/main" id="{B2FBB612-65F1-B447-87C8-A3999066AC15}"/>
              </a:ext>
            </a:extLst>
          </p:cNvPr>
          <p:cNvSpPr>
            <a:spLocks noGrp="1"/>
          </p:cNvSpPr>
          <p:nvPr>
            <p:ph type="pic" sz="quarter" idx="13"/>
          </p:nvPr>
        </p:nvSpPr>
        <p:spPr>
          <a:xfrm>
            <a:off x="1878275" y="1109256"/>
            <a:ext cx="1381868" cy="1392041"/>
          </a:xfrm>
          <a:prstGeom prst="ellipse">
            <a:avLst/>
          </a:prstGeom>
          <a:solidFill>
            <a:schemeClr val="bg1"/>
          </a:solidFill>
        </p:spPr>
        <p:txBody>
          <a:bodyPr tIns="36000" bIns="36000">
            <a:noAutofit/>
          </a:bodyPr>
          <a:lstStyle>
            <a:lvl1pPr marL="0" indent="0" algn="ctr">
              <a:buFontTx/>
              <a:buNone/>
              <a:defRPr sz="1200">
                <a:solidFill>
                  <a:srgbClr val="002B5C"/>
                </a:solidFill>
              </a:defRPr>
            </a:lvl1pPr>
          </a:lstStyle>
          <a:p>
            <a:r>
              <a:rPr lang="en-US"/>
              <a:t>Click icon to add picture</a:t>
            </a:r>
          </a:p>
        </p:txBody>
      </p:sp>
      <p:sp>
        <p:nvSpPr>
          <p:cNvPr id="26" name="Text Placeholder 25">
            <a:extLst>
              <a:ext uri="{FF2B5EF4-FFF2-40B4-BE49-F238E27FC236}">
                <a16:creationId xmlns:a16="http://schemas.microsoft.com/office/drawing/2014/main" id="{F6A75C11-897C-B048-A39E-93197F2BD0A5}"/>
              </a:ext>
            </a:extLst>
          </p:cNvPr>
          <p:cNvSpPr>
            <a:spLocks noGrp="1"/>
          </p:cNvSpPr>
          <p:nvPr>
            <p:ph type="body" sz="quarter" idx="21" hasCustomPrompt="1"/>
          </p:nvPr>
        </p:nvSpPr>
        <p:spPr>
          <a:xfrm>
            <a:off x="953265" y="2539217"/>
            <a:ext cx="3243954" cy="381914"/>
          </a:xfrm>
          <a:prstGeom prst="rect">
            <a:avLst/>
          </a:prstGeom>
        </p:spPr>
        <p:txBody>
          <a:bodyPr>
            <a:noAutofit/>
          </a:bodyPr>
          <a:lstStyle>
            <a:lvl1pPr marL="0" indent="0" algn="ctr">
              <a:buFontTx/>
              <a:buNone/>
              <a:defRPr sz="1300" b="1"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NAME SURNAME</a:t>
            </a:r>
          </a:p>
        </p:txBody>
      </p:sp>
      <p:sp>
        <p:nvSpPr>
          <p:cNvPr id="28" name="Text Placeholder 25">
            <a:extLst>
              <a:ext uri="{FF2B5EF4-FFF2-40B4-BE49-F238E27FC236}">
                <a16:creationId xmlns:a16="http://schemas.microsoft.com/office/drawing/2014/main" id="{64759232-780D-1642-AAF6-3D5B78D6F0C6}"/>
              </a:ext>
            </a:extLst>
          </p:cNvPr>
          <p:cNvSpPr>
            <a:spLocks noGrp="1"/>
          </p:cNvSpPr>
          <p:nvPr>
            <p:ph type="body" sz="quarter" idx="23" hasCustomPrompt="1"/>
          </p:nvPr>
        </p:nvSpPr>
        <p:spPr>
          <a:xfrm>
            <a:off x="946671" y="2807746"/>
            <a:ext cx="3257143" cy="258183"/>
          </a:xfrm>
          <a:prstGeom prst="rect">
            <a:avLst/>
          </a:prstGeom>
        </p:spPr>
        <p:txBody>
          <a:bodyPr>
            <a:noAutofit/>
          </a:bodyPr>
          <a:lstStyle>
            <a:lvl1pPr marL="0" indent="0" algn="ctr">
              <a:buFontTx/>
              <a:buNone/>
              <a:defRPr sz="1000" b="0"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TITLE, COMPANY</a:t>
            </a:r>
          </a:p>
        </p:txBody>
      </p:sp>
      <p:sp>
        <p:nvSpPr>
          <p:cNvPr id="33" name="Text Placeholder 25">
            <a:extLst>
              <a:ext uri="{FF2B5EF4-FFF2-40B4-BE49-F238E27FC236}">
                <a16:creationId xmlns:a16="http://schemas.microsoft.com/office/drawing/2014/main" id="{C042E0AE-766B-114D-97EB-9AD280B10769}"/>
              </a:ext>
            </a:extLst>
          </p:cNvPr>
          <p:cNvSpPr>
            <a:spLocks noGrp="1"/>
          </p:cNvSpPr>
          <p:nvPr>
            <p:ph type="body" sz="quarter" idx="25" hasCustomPrompt="1"/>
          </p:nvPr>
        </p:nvSpPr>
        <p:spPr>
          <a:xfrm>
            <a:off x="953265" y="4976058"/>
            <a:ext cx="3243954" cy="381914"/>
          </a:xfrm>
          <a:prstGeom prst="rect">
            <a:avLst/>
          </a:prstGeom>
        </p:spPr>
        <p:txBody>
          <a:bodyPr>
            <a:noAutofit/>
          </a:bodyPr>
          <a:lstStyle>
            <a:lvl1pPr marL="0" indent="0" algn="ctr">
              <a:buFontTx/>
              <a:buNone/>
              <a:defRPr sz="1300" b="1"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NAME SURNAME</a:t>
            </a:r>
          </a:p>
        </p:txBody>
      </p:sp>
      <p:sp>
        <p:nvSpPr>
          <p:cNvPr id="34" name="Text Placeholder 25">
            <a:extLst>
              <a:ext uri="{FF2B5EF4-FFF2-40B4-BE49-F238E27FC236}">
                <a16:creationId xmlns:a16="http://schemas.microsoft.com/office/drawing/2014/main" id="{99AAB971-0FF9-0E4A-A99A-78857AE823F4}"/>
              </a:ext>
            </a:extLst>
          </p:cNvPr>
          <p:cNvSpPr>
            <a:spLocks noGrp="1"/>
          </p:cNvSpPr>
          <p:nvPr>
            <p:ph type="body" sz="quarter" idx="26" hasCustomPrompt="1"/>
          </p:nvPr>
        </p:nvSpPr>
        <p:spPr>
          <a:xfrm>
            <a:off x="946671" y="5244587"/>
            <a:ext cx="3257143" cy="258183"/>
          </a:xfrm>
          <a:prstGeom prst="rect">
            <a:avLst/>
          </a:prstGeom>
        </p:spPr>
        <p:txBody>
          <a:bodyPr>
            <a:noAutofit/>
          </a:bodyPr>
          <a:lstStyle>
            <a:lvl1pPr marL="0" indent="0" algn="ctr">
              <a:buFontTx/>
              <a:buNone/>
              <a:defRPr sz="1000" b="0"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TITLE, COMPANY</a:t>
            </a:r>
          </a:p>
        </p:txBody>
      </p:sp>
      <p:sp>
        <p:nvSpPr>
          <p:cNvPr id="36" name="Text Placeholder 25">
            <a:extLst>
              <a:ext uri="{FF2B5EF4-FFF2-40B4-BE49-F238E27FC236}">
                <a16:creationId xmlns:a16="http://schemas.microsoft.com/office/drawing/2014/main" id="{D6DFDAF8-9EF8-9A4B-9550-E7417CCBFA6F}"/>
              </a:ext>
            </a:extLst>
          </p:cNvPr>
          <p:cNvSpPr>
            <a:spLocks noGrp="1"/>
          </p:cNvSpPr>
          <p:nvPr>
            <p:ph type="body" sz="quarter" idx="28" hasCustomPrompt="1"/>
          </p:nvPr>
        </p:nvSpPr>
        <p:spPr>
          <a:xfrm>
            <a:off x="4468792" y="2539217"/>
            <a:ext cx="3243954" cy="381914"/>
          </a:xfrm>
          <a:prstGeom prst="rect">
            <a:avLst/>
          </a:prstGeom>
        </p:spPr>
        <p:txBody>
          <a:bodyPr>
            <a:noAutofit/>
          </a:bodyPr>
          <a:lstStyle>
            <a:lvl1pPr marL="0" indent="0" algn="ctr">
              <a:buFontTx/>
              <a:buNone/>
              <a:defRPr sz="1300" b="1"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NAME SURNAME</a:t>
            </a:r>
          </a:p>
        </p:txBody>
      </p:sp>
      <p:sp>
        <p:nvSpPr>
          <p:cNvPr id="37" name="Text Placeholder 25">
            <a:extLst>
              <a:ext uri="{FF2B5EF4-FFF2-40B4-BE49-F238E27FC236}">
                <a16:creationId xmlns:a16="http://schemas.microsoft.com/office/drawing/2014/main" id="{1B943659-1D33-0645-9D30-1A54B2587930}"/>
              </a:ext>
            </a:extLst>
          </p:cNvPr>
          <p:cNvSpPr>
            <a:spLocks noGrp="1"/>
          </p:cNvSpPr>
          <p:nvPr>
            <p:ph type="body" sz="quarter" idx="29" hasCustomPrompt="1"/>
          </p:nvPr>
        </p:nvSpPr>
        <p:spPr>
          <a:xfrm>
            <a:off x="4462198" y="2807746"/>
            <a:ext cx="3257143" cy="258183"/>
          </a:xfrm>
          <a:prstGeom prst="rect">
            <a:avLst/>
          </a:prstGeom>
        </p:spPr>
        <p:txBody>
          <a:bodyPr>
            <a:noAutofit/>
          </a:bodyPr>
          <a:lstStyle>
            <a:lvl1pPr marL="0" indent="0" algn="ctr">
              <a:buFontTx/>
              <a:buNone/>
              <a:defRPr sz="1000" b="0"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TITLE, COMPANY</a:t>
            </a:r>
          </a:p>
        </p:txBody>
      </p:sp>
      <p:sp>
        <p:nvSpPr>
          <p:cNvPr id="39" name="Text Placeholder 25">
            <a:extLst>
              <a:ext uri="{FF2B5EF4-FFF2-40B4-BE49-F238E27FC236}">
                <a16:creationId xmlns:a16="http://schemas.microsoft.com/office/drawing/2014/main" id="{2B869610-0399-ED46-B3F9-A85B95D5D862}"/>
              </a:ext>
            </a:extLst>
          </p:cNvPr>
          <p:cNvSpPr>
            <a:spLocks noGrp="1"/>
          </p:cNvSpPr>
          <p:nvPr>
            <p:ph type="body" sz="quarter" idx="31" hasCustomPrompt="1"/>
          </p:nvPr>
        </p:nvSpPr>
        <p:spPr>
          <a:xfrm>
            <a:off x="4468792" y="4976058"/>
            <a:ext cx="3243954" cy="381914"/>
          </a:xfrm>
          <a:prstGeom prst="rect">
            <a:avLst/>
          </a:prstGeom>
        </p:spPr>
        <p:txBody>
          <a:bodyPr>
            <a:noAutofit/>
          </a:bodyPr>
          <a:lstStyle>
            <a:lvl1pPr marL="0" indent="0" algn="ctr">
              <a:buFontTx/>
              <a:buNone/>
              <a:defRPr sz="1300" b="1"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NAME SURNAME</a:t>
            </a:r>
          </a:p>
        </p:txBody>
      </p:sp>
      <p:sp>
        <p:nvSpPr>
          <p:cNvPr id="40" name="Text Placeholder 25">
            <a:extLst>
              <a:ext uri="{FF2B5EF4-FFF2-40B4-BE49-F238E27FC236}">
                <a16:creationId xmlns:a16="http://schemas.microsoft.com/office/drawing/2014/main" id="{D1FAADC6-3619-974E-9FBB-EEFAD7833FA4}"/>
              </a:ext>
            </a:extLst>
          </p:cNvPr>
          <p:cNvSpPr>
            <a:spLocks noGrp="1"/>
          </p:cNvSpPr>
          <p:nvPr>
            <p:ph type="body" sz="quarter" idx="32" hasCustomPrompt="1"/>
          </p:nvPr>
        </p:nvSpPr>
        <p:spPr>
          <a:xfrm>
            <a:off x="4462198" y="5244587"/>
            <a:ext cx="3257143" cy="258183"/>
          </a:xfrm>
          <a:prstGeom prst="rect">
            <a:avLst/>
          </a:prstGeom>
        </p:spPr>
        <p:txBody>
          <a:bodyPr>
            <a:noAutofit/>
          </a:bodyPr>
          <a:lstStyle>
            <a:lvl1pPr marL="0" indent="0" algn="ctr">
              <a:buFontTx/>
              <a:buNone/>
              <a:defRPr sz="1000" b="0"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TITLE, COMPANY</a:t>
            </a:r>
          </a:p>
        </p:txBody>
      </p:sp>
      <p:sp>
        <p:nvSpPr>
          <p:cNvPr id="42" name="Text Placeholder 25">
            <a:extLst>
              <a:ext uri="{FF2B5EF4-FFF2-40B4-BE49-F238E27FC236}">
                <a16:creationId xmlns:a16="http://schemas.microsoft.com/office/drawing/2014/main" id="{07AFD0D4-75FE-164F-9872-509F04A66E68}"/>
              </a:ext>
            </a:extLst>
          </p:cNvPr>
          <p:cNvSpPr>
            <a:spLocks noGrp="1"/>
          </p:cNvSpPr>
          <p:nvPr>
            <p:ph type="body" sz="quarter" idx="34" hasCustomPrompt="1"/>
          </p:nvPr>
        </p:nvSpPr>
        <p:spPr>
          <a:xfrm>
            <a:off x="7963358" y="2539217"/>
            <a:ext cx="3243954" cy="381914"/>
          </a:xfrm>
          <a:prstGeom prst="rect">
            <a:avLst/>
          </a:prstGeom>
        </p:spPr>
        <p:txBody>
          <a:bodyPr>
            <a:noAutofit/>
          </a:bodyPr>
          <a:lstStyle>
            <a:lvl1pPr marL="0" indent="0" algn="ctr">
              <a:buFontTx/>
              <a:buNone/>
              <a:defRPr sz="1300" b="1"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NAME SURNAME</a:t>
            </a:r>
          </a:p>
        </p:txBody>
      </p:sp>
      <p:sp>
        <p:nvSpPr>
          <p:cNvPr id="43" name="Text Placeholder 25">
            <a:extLst>
              <a:ext uri="{FF2B5EF4-FFF2-40B4-BE49-F238E27FC236}">
                <a16:creationId xmlns:a16="http://schemas.microsoft.com/office/drawing/2014/main" id="{F1C1BB5B-1A23-314A-917F-C26E5BBE6867}"/>
              </a:ext>
            </a:extLst>
          </p:cNvPr>
          <p:cNvSpPr>
            <a:spLocks noGrp="1"/>
          </p:cNvSpPr>
          <p:nvPr>
            <p:ph type="body" sz="quarter" idx="35" hasCustomPrompt="1"/>
          </p:nvPr>
        </p:nvSpPr>
        <p:spPr>
          <a:xfrm>
            <a:off x="7956764" y="2807746"/>
            <a:ext cx="3257143" cy="258183"/>
          </a:xfrm>
          <a:prstGeom prst="rect">
            <a:avLst/>
          </a:prstGeom>
        </p:spPr>
        <p:txBody>
          <a:bodyPr>
            <a:noAutofit/>
          </a:bodyPr>
          <a:lstStyle>
            <a:lvl1pPr marL="0" indent="0" algn="ctr">
              <a:buFontTx/>
              <a:buNone/>
              <a:defRPr sz="1000" b="0"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TITLE, COMPANY</a:t>
            </a:r>
          </a:p>
        </p:txBody>
      </p:sp>
      <p:sp>
        <p:nvSpPr>
          <p:cNvPr id="45" name="Text Placeholder 25">
            <a:extLst>
              <a:ext uri="{FF2B5EF4-FFF2-40B4-BE49-F238E27FC236}">
                <a16:creationId xmlns:a16="http://schemas.microsoft.com/office/drawing/2014/main" id="{226A4268-C6A4-3945-A806-2E70000D10D5}"/>
              </a:ext>
            </a:extLst>
          </p:cNvPr>
          <p:cNvSpPr>
            <a:spLocks noGrp="1"/>
          </p:cNvSpPr>
          <p:nvPr>
            <p:ph type="body" sz="quarter" idx="37" hasCustomPrompt="1"/>
          </p:nvPr>
        </p:nvSpPr>
        <p:spPr>
          <a:xfrm>
            <a:off x="7963358" y="4976058"/>
            <a:ext cx="3243954" cy="381914"/>
          </a:xfrm>
          <a:prstGeom prst="rect">
            <a:avLst/>
          </a:prstGeom>
        </p:spPr>
        <p:txBody>
          <a:bodyPr>
            <a:noAutofit/>
          </a:bodyPr>
          <a:lstStyle>
            <a:lvl1pPr marL="0" indent="0" algn="ctr">
              <a:buFontTx/>
              <a:buNone/>
              <a:defRPr sz="1300" b="1"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NAME SURNAME</a:t>
            </a:r>
          </a:p>
        </p:txBody>
      </p:sp>
      <p:sp>
        <p:nvSpPr>
          <p:cNvPr id="46" name="Text Placeholder 25">
            <a:extLst>
              <a:ext uri="{FF2B5EF4-FFF2-40B4-BE49-F238E27FC236}">
                <a16:creationId xmlns:a16="http://schemas.microsoft.com/office/drawing/2014/main" id="{C55DD5BF-D658-564C-90EE-B089D9284CB6}"/>
              </a:ext>
            </a:extLst>
          </p:cNvPr>
          <p:cNvSpPr>
            <a:spLocks noGrp="1"/>
          </p:cNvSpPr>
          <p:nvPr>
            <p:ph type="body" sz="quarter" idx="38" hasCustomPrompt="1"/>
          </p:nvPr>
        </p:nvSpPr>
        <p:spPr>
          <a:xfrm>
            <a:off x="7956764" y="5244587"/>
            <a:ext cx="3257143" cy="258183"/>
          </a:xfrm>
          <a:prstGeom prst="rect">
            <a:avLst/>
          </a:prstGeom>
        </p:spPr>
        <p:txBody>
          <a:bodyPr>
            <a:noAutofit/>
          </a:bodyPr>
          <a:lstStyle>
            <a:lvl1pPr marL="0" indent="0" algn="ctr">
              <a:buFontTx/>
              <a:buNone/>
              <a:defRPr sz="1000" b="0"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TITLE, COMPANY</a:t>
            </a:r>
          </a:p>
        </p:txBody>
      </p:sp>
      <p:sp>
        <p:nvSpPr>
          <p:cNvPr id="25" name="Picture Placeholder 8">
            <a:extLst>
              <a:ext uri="{FF2B5EF4-FFF2-40B4-BE49-F238E27FC236}">
                <a16:creationId xmlns:a16="http://schemas.microsoft.com/office/drawing/2014/main" id="{9CC00BA6-D606-6140-AD44-CCF713C5E0C5}"/>
              </a:ext>
            </a:extLst>
          </p:cNvPr>
          <p:cNvSpPr>
            <a:spLocks noGrp="1"/>
          </p:cNvSpPr>
          <p:nvPr>
            <p:ph type="pic" sz="quarter" idx="39"/>
          </p:nvPr>
        </p:nvSpPr>
        <p:spPr>
          <a:xfrm>
            <a:off x="5375920" y="1109256"/>
            <a:ext cx="1381868" cy="1392041"/>
          </a:xfrm>
          <a:prstGeom prst="ellipse">
            <a:avLst/>
          </a:prstGeom>
          <a:solidFill>
            <a:schemeClr val="bg1"/>
          </a:solidFill>
        </p:spPr>
        <p:txBody>
          <a:bodyPr tIns="36000" bIns="36000">
            <a:noAutofit/>
          </a:bodyPr>
          <a:lstStyle>
            <a:lvl1pPr marL="0" indent="0" algn="ctr">
              <a:buFontTx/>
              <a:buNone/>
              <a:defRPr sz="1200">
                <a:solidFill>
                  <a:srgbClr val="002B5C"/>
                </a:solidFill>
              </a:defRPr>
            </a:lvl1pPr>
          </a:lstStyle>
          <a:p>
            <a:r>
              <a:rPr lang="en-US"/>
              <a:t>Click icon to add picture</a:t>
            </a:r>
          </a:p>
        </p:txBody>
      </p:sp>
      <p:sp>
        <p:nvSpPr>
          <p:cNvPr id="27" name="Picture Placeholder 8">
            <a:extLst>
              <a:ext uri="{FF2B5EF4-FFF2-40B4-BE49-F238E27FC236}">
                <a16:creationId xmlns:a16="http://schemas.microsoft.com/office/drawing/2014/main" id="{F7A19CC7-83C8-AD43-83A4-7D8E86EF0D43}"/>
              </a:ext>
            </a:extLst>
          </p:cNvPr>
          <p:cNvSpPr>
            <a:spLocks noGrp="1"/>
          </p:cNvSpPr>
          <p:nvPr>
            <p:ph type="pic" sz="quarter" idx="40"/>
          </p:nvPr>
        </p:nvSpPr>
        <p:spPr>
          <a:xfrm>
            <a:off x="8904312" y="1109256"/>
            <a:ext cx="1381868" cy="1392041"/>
          </a:xfrm>
          <a:prstGeom prst="ellipse">
            <a:avLst/>
          </a:prstGeom>
          <a:solidFill>
            <a:schemeClr val="bg1"/>
          </a:solidFill>
        </p:spPr>
        <p:txBody>
          <a:bodyPr tIns="36000" bIns="36000">
            <a:noAutofit/>
          </a:bodyPr>
          <a:lstStyle>
            <a:lvl1pPr marL="0" indent="0" algn="ctr">
              <a:buFontTx/>
              <a:buNone/>
              <a:defRPr sz="1200">
                <a:solidFill>
                  <a:srgbClr val="002B5C"/>
                </a:solidFill>
              </a:defRPr>
            </a:lvl1pPr>
          </a:lstStyle>
          <a:p>
            <a:r>
              <a:rPr lang="en-US"/>
              <a:t>Click icon to add picture</a:t>
            </a:r>
          </a:p>
        </p:txBody>
      </p:sp>
      <p:sp>
        <p:nvSpPr>
          <p:cNvPr id="29" name="Picture Placeholder 8">
            <a:extLst>
              <a:ext uri="{FF2B5EF4-FFF2-40B4-BE49-F238E27FC236}">
                <a16:creationId xmlns:a16="http://schemas.microsoft.com/office/drawing/2014/main" id="{0A288E6C-A1C5-EC49-9FDF-65AEB8338DF9}"/>
              </a:ext>
            </a:extLst>
          </p:cNvPr>
          <p:cNvSpPr>
            <a:spLocks noGrp="1"/>
          </p:cNvSpPr>
          <p:nvPr>
            <p:ph type="pic" sz="quarter" idx="41"/>
          </p:nvPr>
        </p:nvSpPr>
        <p:spPr>
          <a:xfrm>
            <a:off x="1878275" y="3501192"/>
            <a:ext cx="1381868" cy="1392041"/>
          </a:xfrm>
          <a:prstGeom prst="ellipse">
            <a:avLst/>
          </a:prstGeom>
          <a:solidFill>
            <a:schemeClr val="bg1"/>
          </a:solidFill>
        </p:spPr>
        <p:txBody>
          <a:bodyPr tIns="36000" bIns="36000">
            <a:noAutofit/>
          </a:bodyPr>
          <a:lstStyle>
            <a:lvl1pPr marL="0" indent="0" algn="ctr">
              <a:buFontTx/>
              <a:buNone/>
              <a:defRPr sz="1200">
                <a:solidFill>
                  <a:srgbClr val="002B5C"/>
                </a:solidFill>
              </a:defRPr>
            </a:lvl1pPr>
          </a:lstStyle>
          <a:p>
            <a:r>
              <a:rPr lang="en-US"/>
              <a:t>Click icon to add picture</a:t>
            </a:r>
          </a:p>
        </p:txBody>
      </p:sp>
      <p:sp>
        <p:nvSpPr>
          <p:cNvPr id="30" name="Picture Placeholder 8">
            <a:extLst>
              <a:ext uri="{FF2B5EF4-FFF2-40B4-BE49-F238E27FC236}">
                <a16:creationId xmlns:a16="http://schemas.microsoft.com/office/drawing/2014/main" id="{4DEAE587-E65D-3247-AE82-DD7885722740}"/>
              </a:ext>
            </a:extLst>
          </p:cNvPr>
          <p:cNvSpPr>
            <a:spLocks noGrp="1"/>
          </p:cNvSpPr>
          <p:nvPr>
            <p:ph type="pic" sz="quarter" idx="42"/>
          </p:nvPr>
        </p:nvSpPr>
        <p:spPr>
          <a:xfrm>
            <a:off x="5375920" y="3501192"/>
            <a:ext cx="1381868" cy="1392041"/>
          </a:xfrm>
          <a:prstGeom prst="ellipse">
            <a:avLst/>
          </a:prstGeom>
          <a:solidFill>
            <a:schemeClr val="bg1"/>
          </a:solidFill>
        </p:spPr>
        <p:txBody>
          <a:bodyPr tIns="36000" bIns="36000">
            <a:noAutofit/>
          </a:bodyPr>
          <a:lstStyle>
            <a:lvl1pPr marL="0" indent="0" algn="ctr">
              <a:buFontTx/>
              <a:buNone/>
              <a:defRPr sz="1200">
                <a:solidFill>
                  <a:srgbClr val="002B5C"/>
                </a:solidFill>
              </a:defRPr>
            </a:lvl1pPr>
          </a:lstStyle>
          <a:p>
            <a:r>
              <a:rPr lang="en-US"/>
              <a:t>Click icon to add picture</a:t>
            </a:r>
          </a:p>
        </p:txBody>
      </p:sp>
      <p:sp>
        <p:nvSpPr>
          <p:cNvPr id="31" name="Picture Placeholder 8">
            <a:extLst>
              <a:ext uri="{FF2B5EF4-FFF2-40B4-BE49-F238E27FC236}">
                <a16:creationId xmlns:a16="http://schemas.microsoft.com/office/drawing/2014/main" id="{F82C2A63-9A64-094A-A532-7A2BA3970E2F}"/>
              </a:ext>
            </a:extLst>
          </p:cNvPr>
          <p:cNvSpPr>
            <a:spLocks noGrp="1"/>
          </p:cNvSpPr>
          <p:nvPr>
            <p:ph type="pic" sz="quarter" idx="43"/>
          </p:nvPr>
        </p:nvSpPr>
        <p:spPr>
          <a:xfrm>
            <a:off x="8904312" y="3501192"/>
            <a:ext cx="1381868" cy="1392041"/>
          </a:xfrm>
          <a:prstGeom prst="ellipse">
            <a:avLst/>
          </a:prstGeom>
          <a:solidFill>
            <a:schemeClr val="bg1"/>
          </a:solidFill>
        </p:spPr>
        <p:txBody>
          <a:bodyPr tIns="36000" bIns="36000">
            <a:noAutofit/>
          </a:bodyPr>
          <a:lstStyle>
            <a:lvl1pPr marL="0" indent="0" algn="ctr">
              <a:buFontTx/>
              <a:buNone/>
              <a:defRPr sz="1200">
                <a:solidFill>
                  <a:srgbClr val="002B5C"/>
                </a:solidFill>
              </a:defRPr>
            </a:lvl1pPr>
          </a:lstStyle>
          <a:p>
            <a:r>
              <a:rPr lang="en-US"/>
              <a:t>Click icon to add picture</a:t>
            </a:r>
          </a:p>
        </p:txBody>
      </p:sp>
      <p:sp>
        <p:nvSpPr>
          <p:cNvPr id="32" name="Title Placeholder 1">
            <a:extLst>
              <a:ext uri="{FF2B5EF4-FFF2-40B4-BE49-F238E27FC236}">
                <a16:creationId xmlns:a16="http://schemas.microsoft.com/office/drawing/2014/main" id="{0965C745-3401-B548-8914-3AEA4EC2A2ED}"/>
              </a:ext>
            </a:extLst>
          </p:cNvPr>
          <p:cNvSpPr>
            <a:spLocks noGrp="1"/>
          </p:cNvSpPr>
          <p:nvPr>
            <p:ph type="title"/>
          </p:nvPr>
        </p:nvSpPr>
        <p:spPr>
          <a:xfrm>
            <a:off x="334963" y="260350"/>
            <a:ext cx="11522075" cy="755650"/>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p>
        </p:txBody>
      </p:sp>
      <p:cxnSp>
        <p:nvCxnSpPr>
          <p:cNvPr id="38" name="Straight Connector 37">
            <a:extLst>
              <a:ext uri="{FF2B5EF4-FFF2-40B4-BE49-F238E27FC236}">
                <a16:creationId xmlns:a16="http://schemas.microsoft.com/office/drawing/2014/main" id="{6928C2C4-F6BE-D846-8245-0180D37AC25D}"/>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pic>
        <p:nvPicPr>
          <p:cNvPr id="51" name="Picture 50">
            <a:extLst>
              <a:ext uri="{FF2B5EF4-FFF2-40B4-BE49-F238E27FC236}">
                <a16:creationId xmlns:a16="http://schemas.microsoft.com/office/drawing/2014/main" id="{A677D612-415E-994D-A8DD-6C662797A1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0241" y="6495929"/>
            <a:ext cx="1282701" cy="149467"/>
          </a:xfrm>
          <a:prstGeom prst="rect">
            <a:avLst/>
          </a:prstGeom>
        </p:spPr>
      </p:pic>
      <p:sp>
        <p:nvSpPr>
          <p:cNvPr id="52" name="Footer Placeholder 4">
            <a:extLst>
              <a:ext uri="{FF2B5EF4-FFF2-40B4-BE49-F238E27FC236}">
                <a16:creationId xmlns:a16="http://schemas.microsoft.com/office/drawing/2014/main" id="{483339F5-1642-48D5-9938-47B349F5327A}"/>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Tree>
    <p:extLst>
      <p:ext uri="{BB962C8B-B14F-4D97-AF65-F5344CB8AC3E}">
        <p14:creationId xmlns:p14="http://schemas.microsoft.com/office/powerpoint/2010/main" val="28385852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eople detail">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E35EF28-A8D7-E34D-A44D-28773160A582}"/>
              </a:ext>
            </a:extLst>
          </p:cNvPr>
          <p:cNvSpPr/>
          <p:nvPr userDrawn="1"/>
        </p:nvSpPr>
        <p:spPr>
          <a:xfrm>
            <a:off x="0" y="0"/>
            <a:ext cx="12192000" cy="6228677"/>
          </a:xfrm>
          <a:prstGeom prst="rect">
            <a:avLst/>
          </a:prstGeom>
          <a:solidFill>
            <a:srgbClr val="002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Picture Placeholder 8">
            <a:extLst>
              <a:ext uri="{FF2B5EF4-FFF2-40B4-BE49-F238E27FC236}">
                <a16:creationId xmlns:a16="http://schemas.microsoft.com/office/drawing/2014/main" id="{571F3F67-F348-034D-B8CE-0B3D74EF04C8}"/>
              </a:ext>
            </a:extLst>
          </p:cNvPr>
          <p:cNvSpPr>
            <a:spLocks noGrp="1"/>
          </p:cNvSpPr>
          <p:nvPr>
            <p:ph type="pic" sz="quarter" idx="13"/>
          </p:nvPr>
        </p:nvSpPr>
        <p:spPr>
          <a:xfrm>
            <a:off x="2179979" y="1062475"/>
            <a:ext cx="912135" cy="918850"/>
          </a:xfrm>
          <a:prstGeom prst="ellipse">
            <a:avLst/>
          </a:prstGeom>
          <a:solidFill>
            <a:schemeClr val="bg1"/>
          </a:solidFill>
        </p:spPr>
        <p:txBody>
          <a:bodyPr tIns="36000" bIns="36000">
            <a:noAutofit/>
          </a:bodyPr>
          <a:lstStyle>
            <a:lvl1pPr marL="0" indent="0" algn="ctr">
              <a:buFontTx/>
              <a:buNone/>
              <a:defRPr sz="1200">
                <a:solidFill>
                  <a:srgbClr val="002B5C"/>
                </a:solidFill>
              </a:defRPr>
            </a:lvl1pPr>
          </a:lstStyle>
          <a:p>
            <a:r>
              <a:rPr lang="en-US"/>
              <a:t>Click icon to add picture</a:t>
            </a:r>
          </a:p>
        </p:txBody>
      </p:sp>
      <p:sp>
        <p:nvSpPr>
          <p:cNvPr id="7" name="Text Placeholder 25">
            <a:extLst>
              <a:ext uri="{FF2B5EF4-FFF2-40B4-BE49-F238E27FC236}">
                <a16:creationId xmlns:a16="http://schemas.microsoft.com/office/drawing/2014/main" id="{47F63B7A-6E44-334E-9F36-1094CBAE37DF}"/>
              </a:ext>
            </a:extLst>
          </p:cNvPr>
          <p:cNvSpPr>
            <a:spLocks noGrp="1"/>
          </p:cNvSpPr>
          <p:nvPr>
            <p:ph type="body" sz="quarter" idx="21" hasCustomPrompt="1"/>
          </p:nvPr>
        </p:nvSpPr>
        <p:spPr>
          <a:xfrm>
            <a:off x="1072006" y="1997725"/>
            <a:ext cx="3128081" cy="381914"/>
          </a:xfrm>
          <a:prstGeom prst="rect">
            <a:avLst/>
          </a:prstGeom>
        </p:spPr>
        <p:txBody>
          <a:bodyPr>
            <a:noAutofit/>
          </a:bodyPr>
          <a:lstStyle>
            <a:lvl1pPr marL="0" indent="0" algn="ctr">
              <a:buFontTx/>
              <a:buNone/>
              <a:defRPr sz="1100" b="1"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NAME SURNAME</a:t>
            </a:r>
          </a:p>
        </p:txBody>
      </p:sp>
      <p:sp>
        <p:nvSpPr>
          <p:cNvPr id="8" name="Text Placeholder 25">
            <a:extLst>
              <a:ext uri="{FF2B5EF4-FFF2-40B4-BE49-F238E27FC236}">
                <a16:creationId xmlns:a16="http://schemas.microsoft.com/office/drawing/2014/main" id="{71D14B25-C893-3940-A1DB-36E68BD92656}"/>
              </a:ext>
            </a:extLst>
          </p:cNvPr>
          <p:cNvSpPr>
            <a:spLocks noGrp="1"/>
          </p:cNvSpPr>
          <p:nvPr>
            <p:ph type="body" sz="quarter" idx="23" hasCustomPrompt="1"/>
          </p:nvPr>
        </p:nvSpPr>
        <p:spPr>
          <a:xfrm>
            <a:off x="1065647" y="2266254"/>
            <a:ext cx="3140799" cy="258183"/>
          </a:xfrm>
          <a:prstGeom prst="rect">
            <a:avLst/>
          </a:prstGeom>
        </p:spPr>
        <p:txBody>
          <a:bodyPr>
            <a:noAutofit/>
          </a:bodyPr>
          <a:lstStyle>
            <a:lvl1pPr marL="0" indent="0" algn="ctr">
              <a:buFontTx/>
              <a:buNone/>
              <a:defRPr sz="900" b="0"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TITLE, COMPANY</a:t>
            </a:r>
          </a:p>
        </p:txBody>
      </p:sp>
      <p:sp>
        <p:nvSpPr>
          <p:cNvPr id="27" name="Text Placeholder 26">
            <a:extLst>
              <a:ext uri="{FF2B5EF4-FFF2-40B4-BE49-F238E27FC236}">
                <a16:creationId xmlns:a16="http://schemas.microsoft.com/office/drawing/2014/main" id="{211A6ECC-48F0-D04E-8C2C-3AD0E1D6A530}"/>
              </a:ext>
            </a:extLst>
          </p:cNvPr>
          <p:cNvSpPr>
            <a:spLocks noGrp="1"/>
          </p:cNvSpPr>
          <p:nvPr>
            <p:ph type="body" sz="quarter" idx="24"/>
          </p:nvPr>
        </p:nvSpPr>
        <p:spPr>
          <a:xfrm>
            <a:off x="1058149" y="2536632"/>
            <a:ext cx="3155795" cy="1019650"/>
          </a:xfrm>
          <a:prstGeom prst="rect">
            <a:avLst/>
          </a:prstGeom>
        </p:spPr>
        <p:txBody>
          <a:bodyPr>
            <a:noAutofit/>
          </a:bodyPr>
          <a:lstStyle>
            <a:lvl1pPr marL="228600" indent="-228600">
              <a:lnSpc>
                <a:spcPct val="100000"/>
              </a:lnSpc>
              <a:spcAft>
                <a:spcPts val="0"/>
              </a:spcAft>
              <a:buFont typeface="Arial" panose="020B0604020202020204" pitchFamily="34" charset="0"/>
              <a:buChar char="•"/>
              <a:defRPr sz="1100">
                <a:solidFill>
                  <a:schemeClr val="bg1"/>
                </a:solidFill>
              </a:defRPr>
            </a:lvl1pPr>
            <a:lvl2pPr marL="685800" indent="-228600">
              <a:lnSpc>
                <a:spcPct val="100000"/>
              </a:lnSpc>
              <a:spcBef>
                <a:spcPts val="1000"/>
              </a:spcBef>
              <a:spcAft>
                <a:spcPts val="0"/>
              </a:spcAft>
              <a:buFont typeface="Arial" panose="020B0604020202020204" pitchFamily="34" charset="0"/>
              <a:buChar char="•"/>
              <a:defRPr sz="1100">
                <a:solidFill>
                  <a:schemeClr val="bg1"/>
                </a:solidFill>
              </a:defRPr>
            </a:lvl2pPr>
            <a:lvl3pPr marL="1143000" indent="-228600">
              <a:lnSpc>
                <a:spcPct val="100000"/>
              </a:lnSpc>
              <a:spcBef>
                <a:spcPts val="1000"/>
              </a:spcBef>
              <a:spcAft>
                <a:spcPts val="0"/>
              </a:spcAft>
              <a:buFont typeface="Arial" panose="020B0604020202020204" pitchFamily="34" charset="0"/>
              <a:buChar char="•"/>
              <a:defRPr sz="1100">
                <a:solidFill>
                  <a:schemeClr val="bg1"/>
                </a:solidFill>
              </a:defRPr>
            </a:lvl3pPr>
            <a:lvl4pPr marL="1600200" indent="-228600">
              <a:lnSpc>
                <a:spcPct val="100000"/>
              </a:lnSpc>
              <a:spcBef>
                <a:spcPts val="1000"/>
              </a:spcBef>
              <a:spcAft>
                <a:spcPts val="0"/>
              </a:spcAft>
              <a:buFont typeface="Arial" panose="020B0604020202020204" pitchFamily="34" charset="0"/>
              <a:buChar char="•"/>
              <a:defRPr sz="1100">
                <a:solidFill>
                  <a:schemeClr val="bg1"/>
                </a:solidFill>
              </a:defRPr>
            </a:lvl4pPr>
            <a:lvl5pPr marL="2057400" indent="-228600">
              <a:lnSpc>
                <a:spcPct val="100000"/>
              </a:lnSpc>
              <a:spcBef>
                <a:spcPts val="1000"/>
              </a:spcBef>
              <a:spcAft>
                <a:spcPts val="0"/>
              </a:spcAft>
              <a:buFont typeface="Arial" panose="020B0604020202020204" pitchFamily="34" charset="0"/>
              <a:buChar cha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Picture Placeholder 8">
            <a:extLst>
              <a:ext uri="{FF2B5EF4-FFF2-40B4-BE49-F238E27FC236}">
                <a16:creationId xmlns:a16="http://schemas.microsoft.com/office/drawing/2014/main" id="{A374F820-8EF4-364E-87C0-801D43EB81F5}"/>
              </a:ext>
            </a:extLst>
          </p:cNvPr>
          <p:cNvSpPr>
            <a:spLocks noGrp="1"/>
          </p:cNvSpPr>
          <p:nvPr>
            <p:ph type="pic" sz="quarter" idx="25"/>
          </p:nvPr>
        </p:nvSpPr>
        <p:spPr>
          <a:xfrm>
            <a:off x="5541759" y="1062475"/>
            <a:ext cx="912135" cy="918850"/>
          </a:xfrm>
          <a:prstGeom prst="ellipse">
            <a:avLst/>
          </a:prstGeom>
          <a:solidFill>
            <a:schemeClr val="bg1"/>
          </a:solidFill>
        </p:spPr>
        <p:txBody>
          <a:bodyPr tIns="36000" bIns="36000">
            <a:noAutofit/>
          </a:bodyPr>
          <a:lstStyle>
            <a:lvl1pPr marL="0" indent="0" algn="ctr">
              <a:buFontTx/>
              <a:buNone/>
              <a:defRPr sz="1200">
                <a:solidFill>
                  <a:srgbClr val="002B5C"/>
                </a:solidFill>
              </a:defRPr>
            </a:lvl1pPr>
          </a:lstStyle>
          <a:p>
            <a:r>
              <a:rPr lang="en-US"/>
              <a:t>Click icon to add picture</a:t>
            </a:r>
          </a:p>
        </p:txBody>
      </p:sp>
      <p:sp>
        <p:nvSpPr>
          <p:cNvPr id="30" name="Text Placeholder 25">
            <a:extLst>
              <a:ext uri="{FF2B5EF4-FFF2-40B4-BE49-F238E27FC236}">
                <a16:creationId xmlns:a16="http://schemas.microsoft.com/office/drawing/2014/main" id="{1661177E-8154-4348-BF35-BD2EEC6BDB45}"/>
              </a:ext>
            </a:extLst>
          </p:cNvPr>
          <p:cNvSpPr>
            <a:spLocks noGrp="1"/>
          </p:cNvSpPr>
          <p:nvPr>
            <p:ph type="body" sz="quarter" idx="26" hasCustomPrompt="1"/>
          </p:nvPr>
        </p:nvSpPr>
        <p:spPr>
          <a:xfrm>
            <a:off x="4433786" y="1997725"/>
            <a:ext cx="3128081" cy="381914"/>
          </a:xfrm>
          <a:prstGeom prst="rect">
            <a:avLst/>
          </a:prstGeom>
        </p:spPr>
        <p:txBody>
          <a:bodyPr>
            <a:noAutofit/>
          </a:bodyPr>
          <a:lstStyle>
            <a:lvl1pPr marL="0" indent="0" algn="ctr">
              <a:buFontTx/>
              <a:buNone/>
              <a:defRPr sz="1100" b="1"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NAME SURNAME</a:t>
            </a:r>
          </a:p>
        </p:txBody>
      </p:sp>
      <p:sp>
        <p:nvSpPr>
          <p:cNvPr id="31" name="Text Placeholder 25">
            <a:extLst>
              <a:ext uri="{FF2B5EF4-FFF2-40B4-BE49-F238E27FC236}">
                <a16:creationId xmlns:a16="http://schemas.microsoft.com/office/drawing/2014/main" id="{FF8E10FD-8F60-F147-A13A-A2B87C30F78C}"/>
              </a:ext>
            </a:extLst>
          </p:cNvPr>
          <p:cNvSpPr>
            <a:spLocks noGrp="1"/>
          </p:cNvSpPr>
          <p:nvPr>
            <p:ph type="body" sz="quarter" idx="27" hasCustomPrompt="1"/>
          </p:nvPr>
        </p:nvSpPr>
        <p:spPr>
          <a:xfrm>
            <a:off x="4427427" y="2266254"/>
            <a:ext cx="3140799" cy="258183"/>
          </a:xfrm>
          <a:prstGeom prst="rect">
            <a:avLst/>
          </a:prstGeom>
        </p:spPr>
        <p:txBody>
          <a:bodyPr>
            <a:noAutofit/>
          </a:bodyPr>
          <a:lstStyle>
            <a:lvl1pPr marL="0" indent="0" algn="ctr">
              <a:buFontTx/>
              <a:buNone/>
              <a:defRPr sz="900" b="0"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TITLE, COMPANY</a:t>
            </a:r>
          </a:p>
        </p:txBody>
      </p:sp>
      <p:sp>
        <p:nvSpPr>
          <p:cNvPr id="33" name="Picture Placeholder 8">
            <a:extLst>
              <a:ext uri="{FF2B5EF4-FFF2-40B4-BE49-F238E27FC236}">
                <a16:creationId xmlns:a16="http://schemas.microsoft.com/office/drawing/2014/main" id="{D1B4A0C4-3132-134B-904A-A29951F4EBB4}"/>
              </a:ext>
            </a:extLst>
          </p:cNvPr>
          <p:cNvSpPr>
            <a:spLocks noGrp="1"/>
          </p:cNvSpPr>
          <p:nvPr>
            <p:ph type="pic" sz="quarter" idx="29"/>
          </p:nvPr>
        </p:nvSpPr>
        <p:spPr>
          <a:xfrm>
            <a:off x="8854127" y="1062475"/>
            <a:ext cx="912135" cy="918850"/>
          </a:xfrm>
          <a:prstGeom prst="ellipse">
            <a:avLst/>
          </a:prstGeom>
          <a:solidFill>
            <a:schemeClr val="bg1"/>
          </a:solidFill>
        </p:spPr>
        <p:txBody>
          <a:bodyPr tIns="36000" bIns="36000">
            <a:noAutofit/>
          </a:bodyPr>
          <a:lstStyle>
            <a:lvl1pPr marL="0" indent="0" algn="ctr">
              <a:buFontTx/>
              <a:buNone/>
              <a:defRPr sz="1200">
                <a:solidFill>
                  <a:srgbClr val="002B5C"/>
                </a:solidFill>
              </a:defRPr>
            </a:lvl1pPr>
          </a:lstStyle>
          <a:p>
            <a:r>
              <a:rPr lang="en-US"/>
              <a:t>Click icon to add picture</a:t>
            </a:r>
          </a:p>
        </p:txBody>
      </p:sp>
      <p:sp>
        <p:nvSpPr>
          <p:cNvPr id="34" name="Text Placeholder 25">
            <a:extLst>
              <a:ext uri="{FF2B5EF4-FFF2-40B4-BE49-F238E27FC236}">
                <a16:creationId xmlns:a16="http://schemas.microsoft.com/office/drawing/2014/main" id="{1898904F-5A98-3E4A-9833-6BFDE1E0DCE7}"/>
              </a:ext>
            </a:extLst>
          </p:cNvPr>
          <p:cNvSpPr>
            <a:spLocks noGrp="1"/>
          </p:cNvSpPr>
          <p:nvPr>
            <p:ph type="body" sz="quarter" idx="30" hasCustomPrompt="1"/>
          </p:nvPr>
        </p:nvSpPr>
        <p:spPr>
          <a:xfrm>
            <a:off x="7746154" y="1997725"/>
            <a:ext cx="3128081" cy="381914"/>
          </a:xfrm>
          <a:prstGeom prst="rect">
            <a:avLst/>
          </a:prstGeom>
        </p:spPr>
        <p:txBody>
          <a:bodyPr>
            <a:noAutofit/>
          </a:bodyPr>
          <a:lstStyle>
            <a:lvl1pPr marL="0" indent="0" algn="ctr">
              <a:buFontTx/>
              <a:buNone/>
              <a:defRPr sz="1100" b="1"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NAME SURNAME</a:t>
            </a:r>
          </a:p>
        </p:txBody>
      </p:sp>
      <p:sp>
        <p:nvSpPr>
          <p:cNvPr id="35" name="Text Placeholder 25">
            <a:extLst>
              <a:ext uri="{FF2B5EF4-FFF2-40B4-BE49-F238E27FC236}">
                <a16:creationId xmlns:a16="http://schemas.microsoft.com/office/drawing/2014/main" id="{6645BD0F-73EA-964F-B898-57B5000A0D6E}"/>
              </a:ext>
            </a:extLst>
          </p:cNvPr>
          <p:cNvSpPr>
            <a:spLocks noGrp="1"/>
          </p:cNvSpPr>
          <p:nvPr>
            <p:ph type="body" sz="quarter" idx="31" hasCustomPrompt="1"/>
          </p:nvPr>
        </p:nvSpPr>
        <p:spPr>
          <a:xfrm>
            <a:off x="7739795" y="2266254"/>
            <a:ext cx="3140799" cy="258183"/>
          </a:xfrm>
          <a:prstGeom prst="rect">
            <a:avLst/>
          </a:prstGeom>
        </p:spPr>
        <p:txBody>
          <a:bodyPr>
            <a:noAutofit/>
          </a:bodyPr>
          <a:lstStyle>
            <a:lvl1pPr marL="0" indent="0" algn="ctr">
              <a:buFontTx/>
              <a:buNone/>
              <a:defRPr sz="900" b="0"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TITLE, COMPANY</a:t>
            </a:r>
          </a:p>
        </p:txBody>
      </p:sp>
      <p:sp>
        <p:nvSpPr>
          <p:cNvPr id="37" name="Picture Placeholder 8">
            <a:extLst>
              <a:ext uri="{FF2B5EF4-FFF2-40B4-BE49-F238E27FC236}">
                <a16:creationId xmlns:a16="http://schemas.microsoft.com/office/drawing/2014/main" id="{57E811EC-93C8-A049-86CF-4794DB7FFBCD}"/>
              </a:ext>
            </a:extLst>
          </p:cNvPr>
          <p:cNvSpPr>
            <a:spLocks noGrp="1"/>
          </p:cNvSpPr>
          <p:nvPr>
            <p:ph type="pic" sz="quarter" idx="33"/>
          </p:nvPr>
        </p:nvSpPr>
        <p:spPr>
          <a:xfrm>
            <a:off x="2179979" y="3588204"/>
            <a:ext cx="912135" cy="918850"/>
          </a:xfrm>
          <a:prstGeom prst="ellipse">
            <a:avLst/>
          </a:prstGeom>
          <a:solidFill>
            <a:schemeClr val="bg1"/>
          </a:solidFill>
        </p:spPr>
        <p:txBody>
          <a:bodyPr tIns="36000" bIns="36000">
            <a:noAutofit/>
          </a:bodyPr>
          <a:lstStyle>
            <a:lvl1pPr marL="0" indent="0" algn="ctr">
              <a:buFontTx/>
              <a:buNone/>
              <a:defRPr sz="1200">
                <a:solidFill>
                  <a:srgbClr val="002B5C"/>
                </a:solidFill>
              </a:defRPr>
            </a:lvl1pPr>
          </a:lstStyle>
          <a:p>
            <a:r>
              <a:rPr lang="en-US"/>
              <a:t>Click icon to add picture</a:t>
            </a:r>
          </a:p>
        </p:txBody>
      </p:sp>
      <p:sp>
        <p:nvSpPr>
          <p:cNvPr id="38" name="Text Placeholder 25">
            <a:extLst>
              <a:ext uri="{FF2B5EF4-FFF2-40B4-BE49-F238E27FC236}">
                <a16:creationId xmlns:a16="http://schemas.microsoft.com/office/drawing/2014/main" id="{2B2EAEC8-A2CC-724A-9D2A-CCFF2FD328D8}"/>
              </a:ext>
            </a:extLst>
          </p:cNvPr>
          <p:cNvSpPr>
            <a:spLocks noGrp="1"/>
          </p:cNvSpPr>
          <p:nvPr>
            <p:ph type="body" sz="quarter" idx="34" hasCustomPrompt="1"/>
          </p:nvPr>
        </p:nvSpPr>
        <p:spPr>
          <a:xfrm>
            <a:off x="1072006" y="4523453"/>
            <a:ext cx="3128081" cy="381914"/>
          </a:xfrm>
          <a:prstGeom prst="rect">
            <a:avLst/>
          </a:prstGeom>
        </p:spPr>
        <p:txBody>
          <a:bodyPr>
            <a:noAutofit/>
          </a:bodyPr>
          <a:lstStyle>
            <a:lvl1pPr marL="0" indent="0" algn="ctr">
              <a:buFontTx/>
              <a:buNone/>
              <a:defRPr sz="1100" b="1"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NAME SURNAME</a:t>
            </a:r>
          </a:p>
        </p:txBody>
      </p:sp>
      <p:sp>
        <p:nvSpPr>
          <p:cNvPr id="39" name="Text Placeholder 25">
            <a:extLst>
              <a:ext uri="{FF2B5EF4-FFF2-40B4-BE49-F238E27FC236}">
                <a16:creationId xmlns:a16="http://schemas.microsoft.com/office/drawing/2014/main" id="{1ECC5D74-A638-C145-9905-49E2FFF0AF0A}"/>
              </a:ext>
            </a:extLst>
          </p:cNvPr>
          <p:cNvSpPr>
            <a:spLocks noGrp="1"/>
          </p:cNvSpPr>
          <p:nvPr>
            <p:ph type="body" sz="quarter" idx="35" hasCustomPrompt="1"/>
          </p:nvPr>
        </p:nvSpPr>
        <p:spPr>
          <a:xfrm>
            <a:off x="1065647" y="4791982"/>
            <a:ext cx="3140799" cy="258183"/>
          </a:xfrm>
          <a:prstGeom prst="rect">
            <a:avLst/>
          </a:prstGeom>
        </p:spPr>
        <p:txBody>
          <a:bodyPr>
            <a:noAutofit/>
          </a:bodyPr>
          <a:lstStyle>
            <a:lvl1pPr marL="0" indent="0" algn="ctr">
              <a:buFontTx/>
              <a:buNone/>
              <a:defRPr sz="900" b="0"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TITLE, COMPANY</a:t>
            </a:r>
          </a:p>
        </p:txBody>
      </p:sp>
      <p:sp>
        <p:nvSpPr>
          <p:cNvPr id="41" name="Picture Placeholder 8">
            <a:extLst>
              <a:ext uri="{FF2B5EF4-FFF2-40B4-BE49-F238E27FC236}">
                <a16:creationId xmlns:a16="http://schemas.microsoft.com/office/drawing/2014/main" id="{74F5DDC5-3D6A-AF47-84ED-3B1CD0ED993A}"/>
              </a:ext>
            </a:extLst>
          </p:cNvPr>
          <p:cNvSpPr>
            <a:spLocks noGrp="1"/>
          </p:cNvSpPr>
          <p:nvPr>
            <p:ph type="pic" sz="quarter" idx="37"/>
          </p:nvPr>
        </p:nvSpPr>
        <p:spPr>
          <a:xfrm>
            <a:off x="5541759" y="3588204"/>
            <a:ext cx="912135" cy="918850"/>
          </a:xfrm>
          <a:prstGeom prst="ellipse">
            <a:avLst/>
          </a:prstGeom>
          <a:solidFill>
            <a:schemeClr val="bg1"/>
          </a:solidFill>
        </p:spPr>
        <p:txBody>
          <a:bodyPr tIns="36000" bIns="36000">
            <a:noAutofit/>
          </a:bodyPr>
          <a:lstStyle>
            <a:lvl1pPr marL="0" indent="0" algn="ctr">
              <a:buFontTx/>
              <a:buNone/>
              <a:defRPr sz="1200">
                <a:solidFill>
                  <a:srgbClr val="002B5C"/>
                </a:solidFill>
              </a:defRPr>
            </a:lvl1pPr>
          </a:lstStyle>
          <a:p>
            <a:r>
              <a:rPr lang="en-US"/>
              <a:t>Click icon to add picture</a:t>
            </a:r>
          </a:p>
        </p:txBody>
      </p:sp>
      <p:sp>
        <p:nvSpPr>
          <p:cNvPr id="42" name="Text Placeholder 25">
            <a:extLst>
              <a:ext uri="{FF2B5EF4-FFF2-40B4-BE49-F238E27FC236}">
                <a16:creationId xmlns:a16="http://schemas.microsoft.com/office/drawing/2014/main" id="{3450C31E-89E8-A84D-9F9A-2B8DD819B4F0}"/>
              </a:ext>
            </a:extLst>
          </p:cNvPr>
          <p:cNvSpPr>
            <a:spLocks noGrp="1"/>
          </p:cNvSpPr>
          <p:nvPr>
            <p:ph type="body" sz="quarter" idx="38" hasCustomPrompt="1"/>
          </p:nvPr>
        </p:nvSpPr>
        <p:spPr>
          <a:xfrm>
            <a:off x="4433786" y="4523453"/>
            <a:ext cx="3128081" cy="381914"/>
          </a:xfrm>
          <a:prstGeom prst="rect">
            <a:avLst/>
          </a:prstGeom>
        </p:spPr>
        <p:txBody>
          <a:bodyPr>
            <a:noAutofit/>
          </a:bodyPr>
          <a:lstStyle>
            <a:lvl1pPr marL="0" indent="0" algn="ctr">
              <a:buFontTx/>
              <a:buNone/>
              <a:defRPr sz="1100" b="1"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NAME SURNAME</a:t>
            </a:r>
          </a:p>
        </p:txBody>
      </p:sp>
      <p:sp>
        <p:nvSpPr>
          <p:cNvPr id="43" name="Text Placeholder 25">
            <a:extLst>
              <a:ext uri="{FF2B5EF4-FFF2-40B4-BE49-F238E27FC236}">
                <a16:creationId xmlns:a16="http://schemas.microsoft.com/office/drawing/2014/main" id="{D7C8E833-593F-3F45-9D10-57AD4909E764}"/>
              </a:ext>
            </a:extLst>
          </p:cNvPr>
          <p:cNvSpPr>
            <a:spLocks noGrp="1"/>
          </p:cNvSpPr>
          <p:nvPr>
            <p:ph type="body" sz="quarter" idx="39" hasCustomPrompt="1"/>
          </p:nvPr>
        </p:nvSpPr>
        <p:spPr>
          <a:xfrm>
            <a:off x="4427427" y="4791982"/>
            <a:ext cx="3140799" cy="258183"/>
          </a:xfrm>
          <a:prstGeom prst="rect">
            <a:avLst/>
          </a:prstGeom>
        </p:spPr>
        <p:txBody>
          <a:bodyPr>
            <a:noAutofit/>
          </a:bodyPr>
          <a:lstStyle>
            <a:lvl1pPr marL="0" indent="0" algn="ctr">
              <a:buFontTx/>
              <a:buNone/>
              <a:defRPr sz="900" b="0"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TITLE, COMPANY</a:t>
            </a:r>
          </a:p>
        </p:txBody>
      </p:sp>
      <p:sp>
        <p:nvSpPr>
          <p:cNvPr id="45" name="Picture Placeholder 8">
            <a:extLst>
              <a:ext uri="{FF2B5EF4-FFF2-40B4-BE49-F238E27FC236}">
                <a16:creationId xmlns:a16="http://schemas.microsoft.com/office/drawing/2014/main" id="{372D2702-0824-B54B-9045-D74F17AC259E}"/>
              </a:ext>
            </a:extLst>
          </p:cNvPr>
          <p:cNvSpPr>
            <a:spLocks noGrp="1"/>
          </p:cNvSpPr>
          <p:nvPr>
            <p:ph type="pic" sz="quarter" idx="41"/>
          </p:nvPr>
        </p:nvSpPr>
        <p:spPr>
          <a:xfrm>
            <a:off x="8854127" y="3588204"/>
            <a:ext cx="912135" cy="918850"/>
          </a:xfrm>
          <a:prstGeom prst="ellipse">
            <a:avLst/>
          </a:prstGeom>
          <a:solidFill>
            <a:schemeClr val="bg1"/>
          </a:solidFill>
        </p:spPr>
        <p:txBody>
          <a:bodyPr tIns="36000" bIns="36000">
            <a:noAutofit/>
          </a:bodyPr>
          <a:lstStyle>
            <a:lvl1pPr marL="0" indent="0" algn="ctr">
              <a:buFontTx/>
              <a:buNone/>
              <a:defRPr sz="1200">
                <a:solidFill>
                  <a:srgbClr val="002B5C"/>
                </a:solidFill>
              </a:defRPr>
            </a:lvl1pPr>
          </a:lstStyle>
          <a:p>
            <a:r>
              <a:rPr lang="en-US"/>
              <a:t>Click icon to add picture</a:t>
            </a:r>
          </a:p>
        </p:txBody>
      </p:sp>
      <p:sp>
        <p:nvSpPr>
          <p:cNvPr id="46" name="Text Placeholder 25">
            <a:extLst>
              <a:ext uri="{FF2B5EF4-FFF2-40B4-BE49-F238E27FC236}">
                <a16:creationId xmlns:a16="http://schemas.microsoft.com/office/drawing/2014/main" id="{0EC2AA8F-0776-E44C-885A-CABBC3BCB0C6}"/>
              </a:ext>
            </a:extLst>
          </p:cNvPr>
          <p:cNvSpPr>
            <a:spLocks noGrp="1"/>
          </p:cNvSpPr>
          <p:nvPr>
            <p:ph type="body" sz="quarter" idx="42" hasCustomPrompt="1"/>
          </p:nvPr>
        </p:nvSpPr>
        <p:spPr>
          <a:xfrm>
            <a:off x="7746154" y="4523453"/>
            <a:ext cx="3128081" cy="381914"/>
          </a:xfrm>
          <a:prstGeom prst="rect">
            <a:avLst/>
          </a:prstGeom>
        </p:spPr>
        <p:txBody>
          <a:bodyPr>
            <a:noAutofit/>
          </a:bodyPr>
          <a:lstStyle>
            <a:lvl1pPr marL="0" indent="0" algn="ctr">
              <a:buFontTx/>
              <a:buNone/>
              <a:defRPr sz="1100" b="1"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NAME SURNAME</a:t>
            </a:r>
          </a:p>
        </p:txBody>
      </p:sp>
      <p:sp>
        <p:nvSpPr>
          <p:cNvPr id="47" name="Text Placeholder 25">
            <a:extLst>
              <a:ext uri="{FF2B5EF4-FFF2-40B4-BE49-F238E27FC236}">
                <a16:creationId xmlns:a16="http://schemas.microsoft.com/office/drawing/2014/main" id="{06EB689B-EE2B-234E-9D8A-7C6D7690F5B1}"/>
              </a:ext>
            </a:extLst>
          </p:cNvPr>
          <p:cNvSpPr>
            <a:spLocks noGrp="1"/>
          </p:cNvSpPr>
          <p:nvPr>
            <p:ph type="body" sz="quarter" idx="43" hasCustomPrompt="1"/>
          </p:nvPr>
        </p:nvSpPr>
        <p:spPr>
          <a:xfrm>
            <a:off x="7739795" y="4791982"/>
            <a:ext cx="3140799" cy="258183"/>
          </a:xfrm>
          <a:prstGeom prst="rect">
            <a:avLst/>
          </a:prstGeom>
        </p:spPr>
        <p:txBody>
          <a:bodyPr>
            <a:noAutofit/>
          </a:bodyPr>
          <a:lstStyle>
            <a:lvl1pPr marL="0" indent="0" algn="ctr">
              <a:buFontTx/>
              <a:buNone/>
              <a:defRPr sz="900" b="0" i="0">
                <a:solidFill>
                  <a:schemeClr val="bg1"/>
                </a:solidFill>
                <a:latin typeface="Arial" panose="020B0604020202020204" pitchFamily="34" charset="0"/>
                <a:cs typeface="Arial" panose="020B0604020202020204" pitchFamily="34" charset="0"/>
              </a:defRPr>
            </a:lvl1pPr>
            <a:lvl2pPr marL="457200" indent="0">
              <a:buFontTx/>
              <a:buNone/>
              <a:defRPr sz="1200" b="1" i="0">
                <a:latin typeface="Arial" panose="020B0604020202020204" pitchFamily="34" charset="0"/>
                <a:cs typeface="Arial" panose="020B0604020202020204" pitchFamily="34" charset="0"/>
              </a:defRPr>
            </a:lvl2pPr>
            <a:lvl3pPr marL="914400" indent="0">
              <a:buFontTx/>
              <a:buNone/>
              <a:defRPr sz="1200" b="1" i="0">
                <a:latin typeface="Arial" panose="020B0604020202020204" pitchFamily="34" charset="0"/>
                <a:cs typeface="Arial" panose="020B0604020202020204" pitchFamily="34" charset="0"/>
              </a:defRPr>
            </a:lvl3pPr>
            <a:lvl4pPr marL="1371600" indent="0">
              <a:buFontTx/>
              <a:buNone/>
              <a:defRPr sz="1200" b="1" i="0">
                <a:latin typeface="Arial" panose="020B0604020202020204" pitchFamily="34" charset="0"/>
                <a:cs typeface="Arial" panose="020B0604020202020204" pitchFamily="34" charset="0"/>
              </a:defRPr>
            </a:lvl4pPr>
            <a:lvl5pPr marL="1828800" indent="0">
              <a:buFontTx/>
              <a:buNone/>
              <a:defRPr sz="1200" b="1" i="0">
                <a:latin typeface="Arial" panose="020B0604020202020204" pitchFamily="34" charset="0"/>
                <a:cs typeface="Arial" panose="020B0604020202020204" pitchFamily="34" charset="0"/>
              </a:defRPr>
            </a:lvl5pPr>
          </a:lstStyle>
          <a:p>
            <a:pPr lvl="0"/>
            <a:r>
              <a:rPr lang="en-GB"/>
              <a:t>TITLE, COMPANY</a:t>
            </a:r>
          </a:p>
        </p:txBody>
      </p:sp>
      <p:sp>
        <p:nvSpPr>
          <p:cNvPr id="52" name="TextBox 51">
            <a:extLst>
              <a:ext uri="{FF2B5EF4-FFF2-40B4-BE49-F238E27FC236}">
                <a16:creationId xmlns:a16="http://schemas.microsoft.com/office/drawing/2014/main" id="{71638FEF-7B54-314C-8914-727E69C38BF2}"/>
              </a:ext>
            </a:extLst>
          </p:cNvPr>
          <p:cNvSpPr txBox="1"/>
          <p:nvPr userDrawn="1"/>
        </p:nvSpPr>
        <p:spPr>
          <a:xfrm>
            <a:off x="7571678" y="-1338146"/>
            <a:ext cx="184731" cy="369332"/>
          </a:xfrm>
          <a:prstGeom prst="rect">
            <a:avLst/>
          </a:prstGeom>
          <a:noFill/>
        </p:spPr>
        <p:txBody>
          <a:bodyPr wrap="none" rtlCol="0">
            <a:noAutofit/>
          </a:bodyPr>
          <a:lstStyle/>
          <a:p>
            <a:endParaRPr lang="en-US"/>
          </a:p>
        </p:txBody>
      </p:sp>
      <p:sp>
        <p:nvSpPr>
          <p:cNvPr id="50" name="Title Placeholder 1">
            <a:extLst>
              <a:ext uri="{FF2B5EF4-FFF2-40B4-BE49-F238E27FC236}">
                <a16:creationId xmlns:a16="http://schemas.microsoft.com/office/drawing/2014/main" id="{B0A0EE6E-BEE2-7540-A4E8-3F12A2C97F5B}"/>
              </a:ext>
            </a:extLst>
          </p:cNvPr>
          <p:cNvSpPr>
            <a:spLocks noGrp="1"/>
          </p:cNvSpPr>
          <p:nvPr>
            <p:ph type="title"/>
          </p:nvPr>
        </p:nvSpPr>
        <p:spPr>
          <a:xfrm>
            <a:off x="334963" y="260350"/>
            <a:ext cx="11522075" cy="755650"/>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p>
        </p:txBody>
      </p:sp>
      <p:cxnSp>
        <p:nvCxnSpPr>
          <p:cNvPr id="51" name="Straight Connector 50">
            <a:extLst>
              <a:ext uri="{FF2B5EF4-FFF2-40B4-BE49-F238E27FC236}">
                <a16:creationId xmlns:a16="http://schemas.microsoft.com/office/drawing/2014/main" id="{B358910B-41A7-F54B-A84F-325C8B6995A0}"/>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pic>
        <p:nvPicPr>
          <p:cNvPr id="58" name="Picture 57">
            <a:extLst>
              <a:ext uri="{FF2B5EF4-FFF2-40B4-BE49-F238E27FC236}">
                <a16:creationId xmlns:a16="http://schemas.microsoft.com/office/drawing/2014/main" id="{CF655BFF-3067-1E40-88B4-295D79D2DC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0241" y="6495929"/>
            <a:ext cx="1282701" cy="149467"/>
          </a:xfrm>
          <a:prstGeom prst="rect">
            <a:avLst/>
          </a:prstGeom>
        </p:spPr>
      </p:pic>
      <p:sp>
        <p:nvSpPr>
          <p:cNvPr id="53" name="Text Placeholder 26">
            <a:extLst>
              <a:ext uri="{FF2B5EF4-FFF2-40B4-BE49-F238E27FC236}">
                <a16:creationId xmlns:a16="http://schemas.microsoft.com/office/drawing/2014/main" id="{667A4049-8ED5-4D5C-A09A-8E1E1E52878A}"/>
              </a:ext>
            </a:extLst>
          </p:cNvPr>
          <p:cNvSpPr>
            <a:spLocks noGrp="1"/>
          </p:cNvSpPr>
          <p:nvPr>
            <p:ph type="body" sz="quarter" idx="45"/>
          </p:nvPr>
        </p:nvSpPr>
        <p:spPr>
          <a:xfrm>
            <a:off x="4415883" y="2523123"/>
            <a:ext cx="3155795" cy="1019650"/>
          </a:xfrm>
          <a:prstGeom prst="rect">
            <a:avLst/>
          </a:prstGeom>
        </p:spPr>
        <p:txBody>
          <a:bodyPr>
            <a:noAutofit/>
          </a:bodyPr>
          <a:lstStyle>
            <a:lvl1pPr marL="228600" indent="-228600">
              <a:lnSpc>
                <a:spcPct val="100000"/>
              </a:lnSpc>
              <a:spcAft>
                <a:spcPts val="0"/>
              </a:spcAft>
              <a:buFont typeface="Arial" panose="020B0604020202020204" pitchFamily="34" charset="0"/>
              <a:buChar char="•"/>
              <a:defRPr sz="1100">
                <a:solidFill>
                  <a:schemeClr val="bg1"/>
                </a:solidFill>
              </a:defRPr>
            </a:lvl1pPr>
            <a:lvl2pPr marL="685800" indent="-228600">
              <a:lnSpc>
                <a:spcPct val="100000"/>
              </a:lnSpc>
              <a:spcBef>
                <a:spcPts val="1000"/>
              </a:spcBef>
              <a:spcAft>
                <a:spcPts val="0"/>
              </a:spcAft>
              <a:buFont typeface="Arial" panose="020B0604020202020204" pitchFamily="34" charset="0"/>
              <a:buChar char="•"/>
              <a:defRPr sz="1100">
                <a:solidFill>
                  <a:schemeClr val="bg1"/>
                </a:solidFill>
              </a:defRPr>
            </a:lvl2pPr>
            <a:lvl3pPr marL="1143000" indent="-228600">
              <a:lnSpc>
                <a:spcPct val="100000"/>
              </a:lnSpc>
              <a:spcBef>
                <a:spcPts val="1000"/>
              </a:spcBef>
              <a:spcAft>
                <a:spcPts val="0"/>
              </a:spcAft>
              <a:buFont typeface="Arial" panose="020B0604020202020204" pitchFamily="34" charset="0"/>
              <a:buChar char="•"/>
              <a:defRPr sz="1100">
                <a:solidFill>
                  <a:schemeClr val="bg1"/>
                </a:solidFill>
              </a:defRPr>
            </a:lvl3pPr>
            <a:lvl4pPr marL="1600200" indent="-228600">
              <a:lnSpc>
                <a:spcPct val="100000"/>
              </a:lnSpc>
              <a:spcBef>
                <a:spcPts val="1000"/>
              </a:spcBef>
              <a:spcAft>
                <a:spcPts val="0"/>
              </a:spcAft>
              <a:buFont typeface="Arial" panose="020B0604020202020204" pitchFamily="34" charset="0"/>
              <a:buChar char="•"/>
              <a:defRPr sz="1100">
                <a:solidFill>
                  <a:schemeClr val="bg1"/>
                </a:solidFill>
              </a:defRPr>
            </a:lvl4pPr>
            <a:lvl5pPr marL="2057400" indent="-228600">
              <a:lnSpc>
                <a:spcPct val="100000"/>
              </a:lnSpc>
              <a:spcBef>
                <a:spcPts val="1000"/>
              </a:spcBef>
              <a:spcAft>
                <a:spcPts val="0"/>
              </a:spcAft>
              <a:buFont typeface="Arial" panose="020B0604020202020204" pitchFamily="34" charset="0"/>
              <a:buChar cha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 name="Text Placeholder 26">
            <a:extLst>
              <a:ext uri="{FF2B5EF4-FFF2-40B4-BE49-F238E27FC236}">
                <a16:creationId xmlns:a16="http://schemas.microsoft.com/office/drawing/2014/main" id="{4CDC8C79-2A5E-4313-AEF9-A7D76F66E1AF}"/>
              </a:ext>
            </a:extLst>
          </p:cNvPr>
          <p:cNvSpPr>
            <a:spLocks noGrp="1"/>
          </p:cNvSpPr>
          <p:nvPr>
            <p:ph type="body" sz="quarter" idx="46"/>
          </p:nvPr>
        </p:nvSpPr>
        <p:spPr>
          <a:xfrm>
            <a:off x="7732297" y="2534963"/>
            <a:ext cx="3155795" cy="1019650"/>
          </a:xfrm>
          <a:prstGeom prst="rect">
            <a:avLst/>
          </a:prstGeom>
        </p:spPr>
        <p:txBody>
          <a:bodyPr>
            <a:noAutofit/>
          </a:bodyPr>
          <a:lstStyle>
            <a:lvl1pPr marL="228600" indent="-228600">
              <a:lnSpc>
                <a:spcPct val="100000"/>
              </a:lnSpc>
              <a:spcAft>
                <a:spcPts val="0"/>
              </a:spcAft>
              <a:buFont typeface="Arial" panose="020B0604020202020204" pitchFamily="34" charset="0"/>
              <a:buChar char="•"/>
              <a:defRPr sz="1100">
                <a:solidFill>
                  <a:schemeClr val="bg1"/>
                </a:solidFill>
              </a:defRPr>
            </a:lvl1pPr>
            <a:lvl2pPr marL="685800" indent="-228600">
              <a:lnSpc>
                <a:spcPct val="100000"/>
              </a:lnSpc>
              <a:spcBef>
                <a:spcPts val="1000"/>
              </a:spcBef>
              <a:spcAft>
                <a:spcPts val="0"/>
              </a:spcAft>
              <a:buFont typeface="Arial" panose="020B0604020202020204" pitchFamily="34" charset="0"/>
              <a:buChar char="•"/>
              <a:defRPr sz="1100">
                <a:solidFill>
                  <a:schemeClr val="bg1"/>
                </a:solidFill>
              </a:defRPr>
            </a:lvl2pPr>
            <a:lvl3pPr marL="1143000" indent="-228600">
              <a:lnSpc>
                <a:spcPct val="100000"/>
              </a:lnSpc>
              <a:spcBef>
                <a:spcPts val="1000"/>
              </a:spcBef>
              <a:spcAft>
                <a:spcPts val="0"/>
              </a:spcAft>
              <a:buFont typeface="Arial" panose="020B0604020202020204" pitchFamily="34" charset="0"/>
              <a:buChar char="•"/>
              <a:defRPr sz="1100">
                <a:solidFill>
                  <a:schemeClr val="bg1"/>
                </a:solidFill>
              </a:defRPr>
            </a:lvl3pPr>
            <a:lvl4pPr marL="1600200" indent="-228600">
              <a:lnSpc>
                <a:spcPct val="100000"/>
              </a:lnSpc>
              <a:spcBef>
                <a:spcPts val="1000"/>
              </a:spcBef>
              <a:spcAft>
                <a:spcPts val="0"/>
              </a:spcAft>
              <a:buFont typeface="Arial" panose="020B0604020202020204" pitchFamily="34" charset="0"/>
              <a:buChar char="•"/>
              <a:defRPr sz="1100">
                <a:solidFill>
                  <a:schemeClr val="bg1"/>
                </a:solidFill>
              </a:defRPr>
            </a:lvl4pPr>
            <a:lvl5pPr marL="2057400" indent="-228600">
              <a:lnSpc>
                <a:spcPct val="100000"/>
              </a:lnSpc>
              <a:spcBef>
                <a:spcPts val="1000"/>
              </a:spcBef>
              <a:spcAft>
                <a:spcPts val="0"/>
              </a:spcAft>
              <a:buFont typeface="Arial" panose="020B0604020202020204" pitchFamily="34" charset="0"/>
              <a:buChar cha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 name="Text Placeholder 26">
            <a:extLst>
              <a:ext uri="{FF2B5EF4-FFF2-40B4-BE49-F238E27FC236}">
                <a16:creationId xmlns:a16="http://schemas.microsoft.com/office/drawing/2014/main" id="{0CE8ACFA-8728-4F54-A013-621B59B209ED}"/>
              </a:ext>
            </a:extLst>
          </p:cNvPr>
          <p:cNvSpPr>
            <a:spLocks noGrp="1"/>
          </p:cNvSpPr>
          <p:nvPr>
            <p:ph type="body" sz="quarter" idx="47"/>
          </p:nvPr>
        </p:nvSpPr>
        <p:spPr>
          <a:xfrm>
            <a:off x="1050651" y="5057166"/>
            <a:ext cx="3155795" cy="1019650"/>
          </a:xfrm>
          <a:prstGeom prst="rect">
            <a:avLst/>
          </a:prstGeom>
        </p:spPr>
        <p:txBody>
          <a:bodyPr>
            <a:noAutofit/>
          </a:bodyPr>
          <a:lstStyle>
            <a:lvl1pPr marL="228600" indent="-228600">
              <a:lnSpc>
                <a:spcPct val="100000"/>
              </a:lnSpc>
              <a:spcAft>
                <a:spcPts val="0"/>
              </a:spcAft>
              <a:buFont typeface="Arial" panose="020B0604020202020204" pitchFamily="34" charset="0"/>
              <a:buChar char="•"/>
              <a:defRPr sz="1100">
                <a:solidFill>
                  <a:schemeClr val="bg1"/>
                </a:solidFill>
              </a:defRPr>
            </a:lvl1pPr>
            <a:lvl2pPr marL="685800" indent="-228600">
              <a:lnSpc>
                <a:spcPct val="100000"/>
              </a:lnSpc>
              <a:spcBef>
                <a:spcPts val="1000"/>
              </a:spcBef>
              <a:spcAft>
                <a:spcPts val="0"/>
              </a:spcAft>
              <a:buFont typeface="Arial" panose="020B0604020202020204" pitchFamily="34" charset="0"/>
              <a:buChar char="•"/>
              <a:defRPr sz="1100">
                <a:solidFill>
                  <a:schemeClr val="bg1"/>
                </a:solidFill>
              </a:defRPr>
            </a:lvl2pPr>
            <a:lvl3pPr marL="1143000" indent="-228600">
              <a:lnSpc>
                <a:spcPct val="100000"/>
              </a:lnSpc>
              <a:spcBef>
                <a:spcPts val="1000"/>
              </a:spcBef>
              <a:spcAft>
                <a:spcPts val="0"/>
              </a:spcAft>
              <a:buFont typeface="Arial" panose="020B0604020202020204" pitchFamily="34" charset="0"/>
              <a:buChar char="•"/>
              <a:defRPr sz="1100">
                <a:solidFill>
                  <a:schemeClr val="bg1"/>
                </a:solidFill>
              </a:defRPr>
            </a:lvl3pPr>
            <a:lvl4pPr marL="1600200" indent="-228600">
              <a:lnSpc>
                <a:spcPct val="100000"/>
              </a:lnSpc>
              <a:spcBef>
                <a:spcPts val="1000"/>
              </a:spcBef>
              <a:spcAft>
                <a:spcPts val="0"/>
              </a:spcAft>
              <a:buFont typeface="Arial" panose="020B0604020202020204" pitchFamily="34" charset="0"/>
              <a:buChar char="•"/>
              <a:defRPr sz="1100">
                <a:solidFill>
                  <a:schemeClr val="bg1"/>
                </a:solidFill>
              </a:defRPr>
            </a:lvl4pPr>
            <a:lvl5pPr marL="2057400" indent="-228600">
              <a:lnSpc>
                <a:spcPct val="100000"/>
              </a:lnSpc>
              <a:spcBef>
                <a:spcPts val="1000"/>
              </a:spcBef>
              <a:spcAft>
                <a:spcPts val="0"/>
              </a:spcAft>
              <a:buFont typeface="Arial" panose="020B0604020202020204" pitchFamily="34" charset="0"/>
              <a:buChar cha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 name="Text Placeholder 26">
            <a:extLst>
              <a:ext uri="{FF2B5EF4-FFF2-40B4-BE49-F238E27FC236}">
                <a16:creationId xmlns:a16="http://schemas.microsoft.com/office/drawing/2014/main" id="{16977B60-6B61-4B55-8F1F-39BBA94B423B}"/>
              </a:ext>
            </a:extLst>
          </p:cNvPr>
          <p:cNvSpPr>
            <a:spLocks noGrp="1"/>
          </p:cNvSpPr>
          <p:nvPr>
            <p:ph type="body" sz="quarter" idx="48"/>
          </p:nvPr>
        </p:nvSpPr>
        <p:spPr>
          <a:xfrm>
            <a:off x="7739795" y="5050165"/>
            <a:ext cx="3155795" cy="1019650"/>
          </a:xfrm>
          <a:prstGeom prst="rect">
            <a:avLst/>
          </a:prstGeom>
        </p:spPr>
        <p:txBody>
          <a:bodyPr>
            <a:noAutofit/>
          </a:bodyPr>
          <a:lstStyle>
            <a:lvl1pPr marL="228600" indent="-228600">
              <a:lnSpc>
                <a:spcPct val="100000"/>
              </a:lnSpc>
              <a:spcAft>
                <a:spcPts val="0"/>
              </a:spcAft>
              <a:buFont typeface="Arial" panose="020B0604020202020204" pitchFamily="34" charset="0"/>
              <a:buChar char="•"/>
              <a:defRPr sz="1100">
                <a:solidFill>
                  <a:schemeClr val="bg1"/>
                </a:solidFill>
              </a:defRPr>
            </a:lvl1pPr>
            <a:lvl2pPr marL="685800" indent="-228600">
              <a:lnSpc>
                <a:spcPct val="100000"/>
              </a:lnSpc>
              <a:spcBef>
                <a:spcPts val="1000"/>
              </a:spcBef>
              <a:spcAft>
                <a:spcPts val="0"/>
              </a:spcAft>
              <a:buFont typeface="Arial" panose="020B0604020202020204" pitchFamily="34" charset="0"/>
              <a:buChar char="•"/>
              <a:defRPr sz="1100">
                <a:solidFill>
                  <a:schemeClr val="bg1"/>
                </a:solidFill>
              </a:defRPr>
            </a:lvl2pPr>
            <a:lvl3pPr marL="1143000" indent="-228600">
              <a:lnSpc>
                <a:spcPct val="100000"/>
              </a:lnSpc>
              <a:spcBef>
                <a:spcPts val="1000"/>
              </a:spcBef>
              <a:spcAft>
                <a:spcPts val="0"/>
              </a:spcAft>
              <a:buFont typeface="Arial" panose="020B0604020202020204" pitchFamily="34" charset="0"/>
              <a:buChar char="•"/>
              <a:defRPr sz="1100">
                <a:solidFill>
                  <a:schemeClr val="bg1"/>
                </a:solidFill>
              </a:defRPr>
            </a:lvl3pPr>
            <a:lvl4pPr marL="1600200" indent="-228600">
              <a:lnSpc>
                <a:spcPct val="100000"/>
              </a:lnSpc>
              <a:spcBef>
                <a:spcPts val="1000"/>
              </a:spcBef>
              <a:spcAft>
                <a:spcPts val="0"/>
              </a:spcAft>
              <a:buFont typeface="Arial" panose="020B0604020202020204" pitchFamily="34" charset="0"/>
              <a:buChar char="•"/>
              <a:defRPr sz="1100">
                <a:solidFill>
                  <a:schemeClr val="bg1"/>
                </a:solidFill>
              </a:defRPr>
            </a:lvl4pPr>
            <a:lvl5pPr marL="2057400" indent="-228600">
              <a:lnSpc>
                <a:spcPct val="100000"/>
              </a:lnSpc>
              <a:spcBef>
                <a:spcPts val="1000"/>
              </a:spcBef>
              <a:spcAft>
                <a:spcPts val="0"/>
              </a:spcAft>
              <a:buFont typeface="Arial" panose="020B0604020202020204" pitchFamily="34" charset="0"/>
              <a:buChar cha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 name="Text Placeholder 26">
            <a:extLst>
              <a:ext uri="{FF2B5EF4-FFF2-40B4-BE49-F238E27FC236}">
                <a16:creationId xmlns:a16="http://schemas.microsoft.com/office/drawing/2014/main" id="{0042FB1A-5B7F-48CB-A947-830ADBCEE142}"/>
              </a:ext>
            </a:extLst>
          </p:cNvPr>
          <p:cNvSpPr>
            <a:spLocks noGrp="1"/>
          </p:cNvSpPr>
          <p:nvPr>
            <p:ph type="body" sz="quarter" idx="49"/>
          </p:nvPr>
        </p:nvSpPr>
        <p:spPr>
          <a:xfrm>
            <a:off x="4427427" y="5057166"/>
            <a:ext cx="3155795" cy="1019650"/>
          </a:xfrm>
          <a:prstGeom prst="rect">
            <a:avLst/>
          </a:prstGeom>
        </p:spPr>
        <p:txBody>
          <a:bodyPr>
            <a:noAutofit/>
          </a:bodyPr>
          <a:lstStyle>
            <a:lvl1pPr marL="228600" indent="-228600">
              <a:lnSpc>
                <a:spcPct val="100000"/>
              </a:lnSpc>
              <a:spcAft>
                <a:spcPts val="0"/>
              </a:spcAft>
              <a:buFont typeface="Arial" panose="020B0604020202020204" pitchFamily="34" charset="0"/>
              <a:buChar char="•"/>
              <a:defRPr sz="1100">
                <a:solidFill>
                  <a:schemeClr val="bg1"/>
                </a:solidFill>
              </a:defRPr>
            </a:lvl1pPr>
            <a:lvl2pPr marL="685800" indent="-228600">
              <a:lnSpc>
                <a:spcPct val="100000"/>
              </a:lnSpc>
              <a:spcBef>
                <a:spcPts val="1000"/>
              </a:spcBef>
              <a:spcAft>
                <a:spcPts val="0"/>
              </a:spcAft>
              <a:buFont typeface="Arial" panose="020B0604020202020204" pitchFamily="34" charset="0"/>
              <a:buChar char="•"/>
              <a:defRPr sz="1100">
                <a:solidFill>
                  <a:schemeClr val="bg1"/>
                </a:solidFill>
              </a:defRPr>
            </a:lvl2pPr>
            <a:lvl3pPr marL="1143000" indent="-228600">
              <a:lnSpc>
                <a:spcPct val="100000"/>
              </a:lnSpc>
              <a:spcBef>
                <a:spcPts val="1000"/>
              </a:spcBef>
              <a:spcAft>
                <a:spcPts val="0"/>
              </a:spcAft>
              <a:buFont typeface="Arial" panose="020B0604020202020204" pitchFamily="34" charset="0"/>
              <a:buChar char="•"/>
              <a:defRPr sz="1100">
                <a:solidFill>
                  <a:schemeClr val="bg1"/>
                </a:solidFill>
              </a:defRPr>
            </a:lvl3pPr>
            <a:lvl4pPr marL="1600200" indent="-228600">
              <a:lnSpc>
                <a:spcPct val="100000"/>
              </a:lnSpc>
              <a:spcBef>
                <a:spcPts val="1000"/>
              </a:spcBef>
              <a:spcAft>
                <a:spcPts val="0"/>
              </a:spcAft>
              <a:buFont typeface="Arial" panose="020B0604020202020204" pitchFamily="34" charset="0"/>
              <a:buChar char="•"/>
              <a:defRPr sz="1100">
                <a:solidFill>
                  <a:schemeClr val="bg1"/>
                </a:solidFill>
              </a:defRPr>
            </a:lvl4pPr>
            <a:lvl5pPr marL="2057400" indent="-228600">
              <a:lnSpc>
                <a:spcPct val="100000"/>
              </a:lnSpc>
              <a:spcBef>
                <a:spcPts val="1000"/>
              </a:spcBef>
              <a:spcAft>
                <a:spcPts val="0"/>
              </a:spcAft>
              <a:buFont typeface="Arial" panose="020B0604020202020204" pitchFamily="34" charset="0"/>
              <a:buChar cha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Footer Placeholder 4">
            <a:extLst>
              <a:ext uri="{FF2B5EF4-FFF2-40B4-BE49-F238E27FC236}">
                <a16:creationId xmlns:a16="http://schemas.microsoft.com/office/drawing/2014/main" id="{4C3FDAB8-4F07-4724-BEE5-77273318E420}"/>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Tree>
    <p:extLst>
      <p:ext uri="{BB962C8B-B14F-4D97-AF65-F5344CB8AC3E}">
        <p14:creationId xmlns:p14="http://schemas.microsoft.com/office/powerpoint/2010/main" val="6411304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anks Custom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EE59C6-D9A4-CA44-8846-731E3675570C}"/>
              </a:ext>
            </a:extLst>
          </p:cNvPr>
          <p:cNvSpPr/>
          <p:nvPr userDrawn="1"/>
        </p:nvSpPr>
        <p:spPr>
          <a:xfrm>
            <a:off x="0" y="1"/>
            <a:ext cx="12192000" cy="6858000"/>
          </a:xfrm>
          <a:prstGeom prst="rect">
            <a:avLst/>
          </a:prstGeom>
          <a:solidFill>
            <a:srgbClr val="002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a:extLst>
              <a:ext uri="{FF2B5EF4-FFF2-40B4-BE49-F238E27FC236}">
                <a16:creationId xmlns:a16="http://schemas.microsoft.com/office/drawing/2014/main" id="{926FB03E-E5C7-934B-B0A9-3928387BD949}"/>
              </a:ext>
            </a:extLst>
          </p:cNvPr>
          <p:cNvSpPr>
            <a:spLocks noGrp="1"/>
          </p:cNvSpPr>
          <p:nvPr>
            <p:ph type="ctrTitle" hasCustomPrompt="1"/>
          </p:nvPr>
        </p:nvSpPr>
        <p:spPr>
          <a:xfrm>
            <a:off x="334963" y="801730"/>
            <a:ext cx="11681361" cy="2387600"/>
          </a:xfrm>
          <a:prstGeom prst="rect">
            <a:avLst/>
          </a:prstGeom>
        </p:spPr>
        <p:txBody>
          <a:bodyPr anchor="b">
            <a:normAutofit/>
          </a:bodyPr>
          <a:lstStyle>
            <a:lvl1pPr algn="l">
              <a:defRPr sz="3800">
                <a:solidFill>
                  <a:schemeClr val="bg1"/>
                </a:solidFill>
                <a:latin typeface="Arial" panose="020B0604020202020204" pitchFamily="34" charset="0"/>
                <a:cs typeface="Arial" panose="020B0604020202020204" pitchFamily="34" charset="0"/>
              </a:defRPr>
            </a:lvl1pPr>
          </a:lstStyle>
          <a:p>
            <a:r>
              <a:rPr lang="en-GB"/>
              <a:t>Thank you</a:t>
            </a:r>
            <a:endParaRPr lang="en-US"/>
          </a:p>
        </p:txBody>
      </p:sp>
      <p:sp>
        <p:nvSpPr>
          <p:cNvPr id="3" name="Subtitle 2">
            <a:extLst>
              <a:ext uri="{FF2B5EF4-FFF2-40B4-BE49-F238E27FC236}">
                <a16:creationId xmlns:a16="http://schemas.microsoft.com/office/drawing/2014/main" id="{5936BE77-6621-E043-8199-3D44294AD648}"/>
              </a:ext>
            </a:extLst>
          </p:cNvPr>
          <p:cNvSpPr>
            <a:spLocks noGrp="1"/>
          </p:cNvSpPr>
          <p:nvPr>
            <p:ph type="subTitle" idx="1"/>
          </p:nvPr>
        </p:nvSpPr>
        <p:spPr>
          <a:xfrm>
            <a:off x="334963" y="3281405"/>
            <a:ext cx="11681361" cy="1655762"/>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8" name="Straight Connector 7">
            <a:extLst>
              <a:ext uri="{FF2B5EF4-FFF2-40B4-BE49-F238E27FC236}">
                <a16:creationId xmlns:a16="http://schemas.microsoft.com/office/drawing/2014/main" id="{AE6FA8A0-3A7A-FE4E-B84E-99760E1BBAC5}"/>
              </a:ext>
            </a:extLst>
          </p:cNvPr>
          <p:cNvCxnSpPr/>
          <p:nvPr userDrawn="1"/>
        </p:nvCxnSpPr>
        <p:spPr>
          <a:xfrm>
            <a:off x="0" y="795644"/>
            <a:ext cx="121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67B6D4D7-2BF0-4712-9444-AE5F8D4A3C04}"/>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lstStyle>
            <a:lvl1pPr algn="ctr">
              <a:defRPr sz="800" b="0" i="0">
                <a:solidFill>
                  <a:schemeClr val="bg1"/>
                </a:solidFill>
                <a:latin typeface="Arial" panose="020B0604020202020204" pitchFamily="34" charset="0"/>
              </a:defRPr>
            </a:lvl1pPr>
          </a:lstStyle>
          <a:p>
            <a:endParaRPr lang="en-US"/>
          </a:p>
        </p:txBody>
      </p:sp>
      <p:pic>
        <p:nvPicPr>
          <p:cNvPr id="10" name="Graphic 9">
            <a:extLst>
              <a:ext uri="{FF2B5EF4-FFF2-40B4-BE49-F238E27FC236}">
                <a16:creationId xmlns:a16="http://schemas.microsoft.com/office/drawing/2014/main" id="{7BE82B5F-DAA2-0B40-BD15-46E4E361FF1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9212" y="224393"/>
            <a:ext cx="1420600" cy="382334"/>
          </a:xfrm>
          <a:prstGeom prst="rect">
            <a:avLst/>
          </a:prstGeom>
        </p:spPr>
      </p:pic>
    </p:spTree>
    <p:extLst>
      <p:ext uri="{BB962C8B-B14F-4D97-AF65-F5344CB8AC3E}">
        <p14:creationId xmlns:p14="http://schemas.microsoft.com/office/powerpoint/2010/main" val="34013251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anks Custom 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EE59C6-D9A4-CA44-8846-731E3675570C}"/>
              </a:ext>
            </a:extLst>
          </p:cNvPr>
          <p:cNvSpPr/>
          <p:nvPr userDrawn="1"/>
        </p:nvSpPr>
        <p:spPr>
          <a:xfrm>
            <a:off x="0" y="0"/>
            <a:ext cx="12192000" cy="6858000"/>
          </a:xfrm>
          <a:prstGeom prst="rect">
            <a:avLst/>
          </a:prstGeom>
          <a:solidFill>
            <a:srgbClr val="002B5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a:extLst>
              <a:ext uri="{FF2B5EF4-FFF2-40B4-BE49-F238E27FC236}">
                <a16:creationId xmlns:a16="http://schemas.microsoft.com/office/drawing/2014/main" id="{926FB03E-E5C7-934B-B0A9-3928387BD949}"/>
              </a:ext>
            </a:extLst>
          </p:cNvPr>
          <p:cNvSpPr>
            <a:spLocks noGrp="1"/>
          </p:cNvSpPr>
          <p:nvPr>
            <p:ph type="ctrTitle" hasCustomPrompt="1"/>
          </p:nvPr>
        </p:nvSpPr>
        <p:spPr>
          <a:xfrm>
            <a:off x="334963" y="801730"/>
            <a:ext cx="11681361" cy="2387600"/>
          </a:xfrm>
          <a:prstGeom prst="rect">
            <a:avLst/>
          </a:prstGeom>
        </p:spPr>
        <p:txBody>
          <a:bodyPr anchor="b">
            <a:normAutofit/>
          </a:bodyPr>
          <a:lstStyle>
            <a:lvl1pPr algn="l">
              <a:defRPr sz="3800">
                <a:solidFill>
                  <a:srgbClr val="002B5C"/>
                </a:solidFill>
                <a:latin typeface="Arial" panose="020B0604020202020204" pitchFamily="34" charset="0"/>
                <a:cs typeface="Arial" panose="020B0604020202020204" pitchFamily="34" charset="0"/>
              </a:defRPr>
            </a:lvl1pPr>
          </a:lstStyle>
          <a:p>
            <a:r>
              <a:rPr lang="en-GB"/>
              <a:t>Thank you</a:t>
            </a:r>
            <a:endParaRPr lang="en-US"/>
          </a:p>
        </p:txBody>
      </p:sp>
      <p:sp>
        <p:nvSpPr>
          <p:cNvPr id="3" name="Subtitle 2">
            <a:extLst>
              <a:ext uri="{FF2B5EF4-FFF2-40B4-BE49-F238E27FC236}">
                <a16:creationId xmlns:a16="http://schemas.microsoft.com/office/drawing/2014/main" id="{5936BE77-6621-E043-8199-3D44294AD648}"/>
              </a:ext>
            </a:extLst>
          </p:cNvPr>
          <p:cNvSpPr>
            <a:spLocks noGrp="1"/>
          </p:cNvSpPr>
          <p:nvPr>
            <p:ph type="subTitle" idx="1"/>
          </p:nvPr>
        </p:nvSpPr>
        <p:spPr>
          <a:xfrm>
            <a:off x="334963" y="3281405"/>
            <a:ext cx="11681361" cy="1655762"/>
          </a:xfrm>
          <a:prstGeom prst="rect">
            <a:avLst/>
          </a:prstGeom>
        </p:spPr>
        <p:txBody>
          <a:bodyPr/>
          <a:lstStyle>
            <a:lvl1pPr marL="0" indent="0" algn="l">
              <a:buNone/>
              <a:defRPr sz="2400">
                <a:solidFill>
                  <a:srgbClr val="002B5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8" name="Straight Connector 7">
            <a:extLst>
              <a:ext uri="{FF2B5EF4-FFF2-40B4-BE49-F238E27FC236}">
                <a16:creationId xmlns:a16="http://schemas.microsoft.com/office/drawing/2014/main" id="{AE6FA8A0-3A7A-FE4E-B84E-99760E1BBAC5}"/>
              </a:ext>
            </a:extLst>
          </p:cNvPr>
          <p:cNvCxnSpPr/>
          <p:nvPr userDrawn="1"/>
        </p:nvCxnSpPr>
        <p:spPr>
          <a:xfrm>
            <a:off x="0" y="795644"/>
            <a:ext cx="12192000" cy="0"/>
          </a:xfrm>
          <a:prstGeom prst="line">
            <a:avLst/>
          </a:prstGeom>
          <a:ln w="25400">
            <a:solidFill>
              <a:srgbClr val="002B5C"/>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911A211C-2795-4583-845D-2A7F0B94F1FF}"/>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lstStyle>
            <a:lvl1pPr algn="ctr">
              <a:defRPr sz="800" b="0" i="0">
                <a:solidFill>
                  <a:srgbClr val="002B5C"/>
                </a:solidFill>
                <a:latin typeface="Arial" panose="020B0604020202020204" pitchFamily="34" charset="0"/>
              </a:defRPr>
            </a:lvl1pPr>
          </a:lstStyle>
          <a:p>
            <a:endParaRPr lang="en-US"/>
          </a:p>
        </p:txBody>
      </p:sp>
      <p:pic>
        <p:nvPicPr>
          <p:cNvPr id="13" name="Graphic 12">
            <a:extLst>
              <a:ext uri="{FF2B5EF4-FFF2-40B4-BE49-F238E27FC236}">
                <a16:creationId xmlns:a16="http://schemas.microsoft.com/office/drawing/2014/main" id="{1678B2FE-E135-8A49-BDC5-EB158B54278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9213" y="224393"/>
            <a:ext cx="1420600" cy="382334"/>
          </a:xfrm>
          <a:prstGeom prst="rect">
            <a:avLst/>
          </a:prstGeom>
        </p:spPr>
      </p:pic>
    </p:spTree>
    <p:extLst>
      <p:ext uri="{BB962C8B-B14F-4D97-AF65-F5344CB8AC3E}">
        <p14:creationId xmlns:p14="http://schemas.microsoft.com/office/powerpoint/2010/main" val="1952824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anks Custom whi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EE59C6-D9A4-CA44-8846-731E3675570C}"/>
              </a:ext>
            </a:extLst>
          </p:cNvPr>
          <p:cNvSpPr/>
          <p:nvPr userDrawn="1"/>
        </p:nvSpPr>
        <p:spPr>
          <a:xfrm>
            <a:off x="0" y="0"/>
            <a:ext cx="12192000" cy="6858000"/>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a:extLst>
              <a:ext uri="{FF2B5EF4-FFF2-40B4-BE49-F238E27FC236}">
                <a16:creationId xmlns:a16="http://schemas.microsoft.com/office/drawing/2014/main" id="{926FB03E-E5C7-934B-B0A9-3928387BD949}"/>
              </a:ext>
            </a:extLst>
          </p:cNvPr>
          <p:cNvSpPr>
            <a:spLocks noGrp="1"/>
          </p:cNvSpPr>
          <p:nvPr>
            <p:ph type="ctrTitle" hasCustomPrompt="1"/>
          </p:nvPr>
        </p:nvSpPr>
        <p:spPr>
          <a:xfrm>
            <a:off x="334963" y="801730"/>
            <a:ext cx="11681361" cy="2387600"/>
          </a:xfrm>
          <a:prstGeom prst="rect">
            <a:avLst/>
          </a:prstGeom>
        </p:spPr>
        <p:txBody>
          <a:bodyPr anchor="b">
            <a:normAutofit/>
          </a:bodyPr>
          <a:lstStyle>
            <a:lvl1pPr algn="l">
              <a:defRPr sz="3800">
                <a:solidFill>
                  <a:srgbClr val="002B5C"/>
                </a:solidFill>
                <a:latin typeface="Arial" panose="020B0604020202020204" pitchFamily="34" charset="0"/>
                <a:cs typeface="Arial" panose="020B0604020202020204" pitchFamily="34" charset="0"/>
              </a:defRPr>
            </a:lvl1pPr>
          </a:lstStyle>
          <a:p>
            <a:r>
              <a:rPr lang="en-GB"/>
              <a:t>Thank you</a:t>
            </a:r>
            <a:endParaRPr lang="en-US"/>
          </a:p>
        </p:txBody>
      </p:sp>
      <p:sp>
        <p:nvSpPr>
          <p:cNvPr id="3" name="Subtitle 2">
            <a:extLst>
              <a:ext uri="{FF2B5EF4-FFF2-40B4-BE49-F238E27FC236}">
                <a16:creationId xmlns:a16="http://schemas.microsoft.com/office/drawing/2014/main" id="{5936BE77-6621-E043-8199-3D44294AD648}"/>
              </a:ext>
            </a:extLst>
          </p:cNvPr>
          <p:cNvSpPr>
            <a:spLocks noGrp="1"/>
          </p:cNvSpPr>
          <p:nvPr>
            <p:ph type="subTitle" idx="1"/>
          </p:nvPr>
        </p:nvSpPr>
        <p:spPr>
          <a:xfrm>
            <a:off x="334963" y="3281405"/>
            <a:ext cx="11681361" cy="1655762"/>
          </a:xfrm>
          <a:prstGeom prst="rect">
            <a:avLst/>
          </a:prstGeom>
        </p:spPr>
        <p:txBody>
          <a:bodyPr/>
          <a:lstStyle>
            <a:lvl1pPr marL="0" indent="0" algn="l">
              <a:buNone/>
              <a:defRPr sz="2400">
                <a:solidFill>
                  <a:srgbClr val="002B5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8" name="Straight Connector 7">
            <a:extLst>
              <a:ext uri="{FF2B5EF4-FFF2-40B4-BE49-F238E27FC236}">
                <a16:creationId xmlns:a16="http://schemas.microsoft.com/office/drawing/2014/main" id="{AE6FA8A0-3A7A-FE4E-B84E-99760E1BBAC5}"/>
              </a:ext>
            </a:extLst>
          </p:cNvPr>
          <p:cNvCxnSpPr/>
          <p:nvPr userDrawn="1"/>
        </p:nvCxnSpPr>
        <p:spPr>
          <a:xfrm>
            <a:off x="0" y="795644"/>
            <a:ext cx="12192000" cy="0"/>
          </a:xfrm>
          <a:prstGeom prst="line">
            <a:avLst/>
          </a:prstGeom>
          <a:ln w="25400">
            <a:solidFill>
              <a:srgbClr val="002B5C"/>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911A211C-2795-4583-845D-2A7F0B94F1FF}"/>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lstStyle>
            <a:lvl1pPr algn="ctr">
              <a:defRPr sz="800" b="0" i="0">
                <a:solidFill>
                  <a:srgbClr val="002B5C"/>
                </a:solidFill>
                <a:latin typeface="Arial" panose="020B0604020202020204" pitchFamily="34" charset="0"/>
              </a:defRPr>
            </a:lvl1pPr>
          </a:lstStyle>
          <a:p>
            <a:endParaRPr lang="en-US"/>
          </a:p>
        </p:txBody>
      </p:sp>
      <p:pic>
        <p:nvPicPr>
          <p:cNvPr id="13" name="Graphic 12">
            <a:extLst>
              <a:ext uri="{FF2B5EF4-FFF2-40B4-BE49-F238E27FC236}">
                <a16:creationId xmlns:a16="http://schemas.microsoft.com/office/drawing/2014/main" id="{1678B2FE-E135-8A49-BDC5-EB158B54278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9213" y="224393"/>
            <a:ext cx="1420600" cy="382334"/>
          </a:xfrm>
          <a:prstGeom prst="rect">
            <a:avLst/>
          </a:prstGeom>
        </p:spPr>
      </p:pic>
    </p:spTree>
    <p:extLst>
      <p:ext uri="{BB962C8B-B14F-4D97-AF65-F5344CB8AC3E}">
        <p14:creationId xmlns:p14="http://schemas.microsoft.com/office/powerpoint/2010/main" val="40221961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anks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EE59C6-D9A4-CA44-8846-731E3675570C}"/>
              </a:ext>
            </a:extLst>
          </p:cNvPr>
          <p:cNvSpPr/>
          <p:nvPr userDrawn="1"/>
        </p:nvSpPr>
        <p:spPr>
          <a:xfrm>
            <a:off x="0" y="1"/>
            <a:ext cx="12192000" cy="6858000"/>
          </a:xfrm>
          <a:prstGeom prst="rect">
            <a:avLst/>
          </a:prstGeom>
          <a:solidFill>
            <a:srgbClr val="002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cxnSp>
        <p:nvCxnSpPr>
          <p:cNvPr id="8" name="Straight Connector 7">
            <a:extLst>
              <a:ext uri="{FF2B5EF4-FFF2-40B4-BE49-F238E27FC236}">
                <a16:creationId xmlns:a16="http://schemas.microsoft.com/office/drawing/2014/main" id="{AE6FA8A0-3A7A-FE4E-B84E-99760E1BBAC5}"/>
              </a:ext>
            </a:extLst>
          </p:cNvPr>
          <p:cNvCxnSpPr/>
          <p:nvPr userDrawn="1"/>
        </p:nvCxnSpPr>
        <p:spPr>
          <a:xfrm>
            <a:off x="0" y="795644"/>
            <a:ext cx="121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19CFD482-78A5-2F4E-9AE4-6E7EE0BFC64C}"/>
              </a:ext>
            </a:extLst>
          </p:cNvPr>
          <p:cNvSpPr txBox="1">
            <a:spLocks/>
          </p:cNvSpPr>
          <p:nvPr userDrawn="1"/>
        </p:nvSpPr>
        <p:spPr>
          <a:xfrm>
            <a:off x="334964" y="798154"/>
            <a:ext cx="11855466" cy="23876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800" kern="1200">
                <a:solidFill>
                  <a:schemeClr val="bg1"/>
                </a:solidFill>
                <a:latin typeface="Arial" panose="020B0604020202020204" pitchFamily="34" charset="0"/>
                <a:ea typeface="+mj-ea"/>
                <a:cs typeface="Arial" panose="020B0604020202020204" pitchFamily="34" charset="0"/>
              </a:defRPr>
            </a:lvl1pPr>
          </a:lstStyle>
          <a:p>
            <a:r>
              <a:rPr lang="en-GB"/>
              <a:t>Thank you</a:t>
            </a:r>
            <a:endParaRPr lang="en-US"/>
          </a:p>
        </p:txBody>
      </p:sp>
      <p:sp>
        <p:nvSpPr>
          <p:cNvPr id="16" name="Footer Placeholder 4">
            <a:extLst>
              <a:ext uri="{FF2B5EF4-FFF2-40B4-BE49-F238E27FC236}">
                <a16:creationId xmlns:a16="http://schemas.microsoft.com/office/drawing/2014/main" id="{0B15BC6A-9B6B-4EB4-A084-5FDDAC600008}"/>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lstStyle>
            <a:lvl1pPr algn="ctr">
              <a:defRPr sz="800" b="0" i="0">
                <a:solidFill>
                  <a:schemeClr val="bg1"/>
                </a:solidFill>
                <a:latin typeface="Arial" panose="020B0604020202020204" pitchFamily="34" charset="0"/>
              </a:defRPr>
            </a:lvl1pPr>
          </a:lstStyle>
          <a:p>
            <a:endParaRPr lang="en-US"/>
          </a:p>
        </p:txBody>
      </p:sp>
      <p:pic>
        <p:nvPicPr>
          <p:cNvPr id="10" name="Graphic 9">
            <a:extLst>
              <a:ext uri="{FF2B5EF4-FFF2-40B4-BE49-F238E27FC236}">
                <a16:creationId xmlns:a16="http://schemas.microsoft.com/office/drawing/2014/main" id="{FEEF0CD6-9F5A-124A-BFA3-4FE079B7E7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9212" y="224393"/>
            <a:ext cx="1420600" cy="382334"/>
          </a:xfrm>
          <a:prstGeom prst="rect">
            <a:avLst/>
          </a:prstGeom>
        </p:spPr>
      </p:pic>
    </p:spTree>
    <p:extLst>
      <p:ext uri="{BB962C8B-B14F-4D97-AF65-F5344CB8AC3E}">
        <p14:creationId xmlns:p14="http://schemas.microsoft.com/office/powerpoint/2010/main" val="18128632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EE59C6-D9A4-CA44-8846-731E3675570C}"/>
              </a:ext>
            </a:extLst>
          </p:cNvPr>
          <p:cNvSpPr/>
          <p:nvPr userDrawn="1"/>
        </p:nvSpPr>
        <p:spPr>
          <a:xfrm>
            <a:off x="-1570" y="-3541"/>
            <a:ext cx="12192000" cy="6858000"/>
          </a:xfrm>
          <a:prstGeom prst="rect">
            <a:avLst/>
          </a:prstGeom>
          <a:solidFill>
            <a:srgbClr val="002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cxnSp>
        <p:nvCxnSpPr>
          <p:cNvPr id="8" name="Straight Connector 7">
            <a:extLst>
              <a:ext uri="{FF2B5EF4-FFF2-40B4-BE49-F238E27FC236}">
                <a16:creationId xmlns:a16="http://schemas.microsoft.com/office/drawing/2014/main" id="{AE6FA8A0-3A7A-FE4E-B84E-99760E1BBAC5}"/>
              </a:ext>
            </a:extLst>
          </p:cNvPr>
          <p:cNvCxnSpPr/>
          <p:nvPr userDrawn="1"/>
        </p:nvCxnSpPr>
        <p:spPr>
          <a:xfrm>
            <a:off x="0" y="795644"/>
            <a:ext cx="121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68AC02DE-8AA4-9A44-922F-A0D6A0C51336}"/>
              </a:ext>
            </a:extLst>
          </p:cNvPr>
          <p:cNvSpPr txBox="1">
            <a:spLocks/>
          </p:cNvSpPr>
          <p:nvPr userDrawn="1"/>
        </p:nvSpPr>
        <p:spPr>
          <a:xfrm>
            <a:off x="334964" y="798154"/>
            <a:ext cx="11855466" cy="23876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800" kern="1200">
                <a:solidFill>
                  <a:schemeClr val="bg1"/>
                </a:solidFill>
                <a:latin typeface="Arial" panose="020B0604020202020204" pitchFamily="34" charset="0"/>
                <a:ea typeface="+mj-ea"/>
                <a:cs typeface="Arial" panose="020B0604020202020204" pitchFamily="34" charset="0"/>
              </a:defRPr>
            </a:lvl1pPr>
          </a:lstStyle>
          <a:p>
            <a:r>
              <a:rPr lang="en-GB"/>
              <a:t>Questions</a:t>
            </a:r>
            <a:endParaRPr lang="en-US"/>
          </a:p>
        </p:txBody>
      </p:sp>
      <p:sp>
        <p:nvSpPr>
          <p:cNvPr id="15" name="Footer Placeholder 4">
            <a:extLst>
              <a:ext uri="{FF2B5EF4-FFF2-40B4-BE49-F238E27FC236}">
                <a16:creationId xmlns:a16="http://schemas.microsoft.com/office/drawing/2014/main" id="{4B6F6CFC-2A78-459B-9406-74D672446A44}"/>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lstStyle>
            <a:lvl1pPr algn="ctr">
              <a:defRPr sz="800" b="0" i="0">
                <a:solidFill>
                  <a:schemeClr val="bg1"/>
                </a:solidFill>
                <a:latin typeface="Arial" panose="020B0604020202020204" pitchFamily="34" charset="0"/>
              </a:defRPr>
            </a:lvl1pPr>
          </a:lstStyle>
          <a:p>
            <a:endParaRPr lang="en-US"/>
          </a:p>
        </p:txBody>
      </p:sp>
      <p:pic>
        <p:nvPicPr>
          <p:cNvPr id="10" name="Graphic 9">
            <a:extLst>
              <a:ext uri="{FF2B5EF4-FFF2-40B4-BE49-F238E27FC236}">
                <a16:creationId xmlns:a16="http://schemas.microsoft.com/office/drawing/2014/main" id="{65B16646-4706-7742-B45A-F1969832886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9212" y="224393"/>
            <a:ext cx="1420600" cy="382334"/>
          </a:xfrm>
          <a:prstGeom prst="rect">
            <a:avLst/>
          </a:prstGeom>
        </p:spPr>
      </p:pic>
    </p:spTree>
    <p:extLst>
      <p:ext uri="{BB962C8B-B14F-4D97-AF65-F5344CB8AC3E}">
        <p14:creationId xmlns:p14="http://schemas.microsoft.com/office/powerpoint/2010/main" val="2085156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_panel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BD25DF-F656-C44B-98B3-511581C534BA}"/>
              </a:ext>
            </a:extLst>
          </p:cNvPr>
          <p:cNvSpPr/>
          <p:nvPr userDrawn="1"/>
        </p:nvSpPr>
        <p:spPr>
          <a:xfrm>
            <a:off x="8153401" y="0"/>
            <a:ext cx="4038599" cy="6230489"/>
          </a:xfrm>
          <a:prstGeom prst="rect">
            <a:avLst/>
          </a:prstGeom>
          <a:solidFill>
            <a:srgbClr val="002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FD94914-0C13-D548-9355-8393F1D8D8B1}"/>
              </a:ext>
            </a:extLst>
          </p:cNvPr>
          <p:cNvSpPr>
            <a:spLocks noGrp="1"/>
          </p:cNvSpPr>
          <p:nvPr>
            <p:ph idx="1"/>
          </p:nvPr>
        </p:nvSpPr>
        <p:spPr>
          <a:xfrm>
            <a:off x="334700" y="1169136"/>
            <a:ext cx="7669475" cy="4681331"/>
          </a:xfrm>
          <a:prstGeom prst="rect">
            <a:avLst/>
          </a:prstGeom>
        </p:spPr>
        <p:txBody>
          <a:bodyPr>
            <a:noAutofit/>
          </a:bodyPr>
          <a:lstStyle>
            <a:lvl1pPr marL="228600" indent="-228600">
              <a:lnSpc>
                <a:spcPct val="100000"/>
              </a:lnSpc>
              <a:spcBef>
                <a:spcPts val="1000"/>
              </a:spcBef>
              <a:spcAft>
                <a:spcPts val="0"/>
              </a:spcAft>
              <a:buFont typeface="Arial" panose="020B0604020202020204" pitchFamily="34" charset="0"/>
              <a:buChar char="•"/>
              <a:defRPr>
                <a:solidFill>
                  <a:schemeClr val="accent2"/>
                </a:solidFill>
              </a:defRPr>
            </a:lvl1pPr>
            <a:lvl2pPr marL="685800" indent="-228600">
              <a:lnSpc>
                <a:spcPct val="100000"/>
              </a:lnSpc>
              <a:spcBef>
                <a:spcPts val="1000"/>
              </a:spcBef>
              <a:spcAft>
                <a:spcPts val="0"/>
              </a:spcAft>
              <a:buFont typeface="Arial" panose="020B0604020202020204" pitchFamily="34" charset="0"/>
              <a:buChar char="•"/>
              <a:defRPr>
                <a:solidFill>
                  <a:schemeClr val="accent2"/>
                </a:solidFill>
              </a:defRPr>
            </a:lvl2pPr>
            <a:lvl3pPr marL="1143000" indent="-228600">
              <a:lnSpc>
                <a:spcPct val="100000"/>
              </a:lnSpc>
              <a:spcBef>
                <a:spcPts val="1000"/>
              </a:spcBef>
              <a:spcAft>
                <a:spcPts val="0"/>
              </a:spcAft>
              <a:buFont typeface="Arial" panose="020B0604020202020204" pitchFamily="34" charset="0"/>
              <a:buChar char="•"/>
              <a:defRPr>
                <a:solidFill>
                  <a:schemeClr val="accent2"/>
                </a:solidFill>
              </a:defRPr>
            </a:lvl3pPr>
            <a:lvl4pPr marL="1600200" indent="-228600">
              <a:lnSpc>
                <a:spcPct val="100000"/>
              </a:lnSpc>
              <a:spcBef>
                <a:spcPts val="1000"/>
              </a:spcBef>
              <a:spcAft>
                <a:spcPts val="0"/>
              </a:spcAft>
              <a:buFont typeface="Arial" panose="020B0604020202020204" pitchFamily="34" charset="0"/>
              <a:buChar char="•"/>
              <a:defRPr>
                <a:solidFill>
                  <a:schemeClr val="accent2"/>
                </a:solidFill>
              </a:defRPr>
            </a:lvl4pPr>
            <a:lvl5pPr marL="2057400" indent="-228600">
              <a:lnSpc>
                <a:spcPct val="100000"/>
              </a:lnSpc>
              <a:spcBef>
                <a:spcPts val="1000"/>
              </a:spcBef>
              <a:spcAft>
                <a:spcPts val="0"/>
              </a:spcAft>
              <a:buFont typeface="Arial" panose="020B0604020202020204" pitchFamily="34" charset="0"/>
              <a:buChar cha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
            <a:extLst>
              <a:ext uri="{FF2B5EF4-FFF2-40B4-BE49-F238E27FC236}">
                <a16:creationId xmlns:a16="http://schemas.microsoft.com/office/drawing/2014/main" id="{9CE0407D-6D81-DB45-BE7C-1B847517C7EE}"/>
              </a:ext>
            </a:extLst>
          </p:cNvPr>
          <p:cNvSpPr>
            <a:spLocks noGrp="1"/>
          </p:cNvSpPr>
          <p:nvPr>
            <p:ph type="title"/>
          </p:nvPr>
        </p:nvSpPr>
        <p:spPr>
          <a:xfrm>
            <a:off x="334700" y="260350"/>
            <a:ext cx="7669475" cy="747183"/>
          </a:xfrm>
          <a:prstGeom prst="rect">
            <a:avLst/>
          </a:prstGeom>
        </p:spPr>
        <p:txBody>
          <a:bodyPr vert="horz" lIns="91440" tIns="45720" rIns="91440" bIns="45720" rtlCol="0" anchor="ctr">
            <a:noAutofit/>
          </a:bodyPr>
          <a:lstStyle>
            <a:lvl1pPr>
              <a:defRPr sz="2200">
                <a:solidFill>
                  <a:srgbClr val="002B5C"/>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E3C2311A-E1E6-7343-AB5F-EA68778DE9FB}"/>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63EC71F-C91E-5541-ACF8-EC77237D102C}"/>
              </a:ext>
            </a:extLst>
          </p:cNvPr>
          <p:cNvSpPr txBox="1"/>
          <p:nvPr userDrawn="1"/>
        </p:nvSpPr>
        <p:spPr>
          <a:xfrm>
            <a:off x="1263288" y="6589122"/>
            <a:ext cx="1297628" cy="92333"/>
          </a:xfrm>
          <a:prstGeom prst="rect">
            <a:avLst/>
          </a:prstGeom>
          <a:noFill/>
        </p:spPr>
        <p:txBody>
          <a:bodyPr wrap="square" lIns="0" tIns="0" rIns="0" bIns="0"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2" name="Picture 11">
            <a:extLst>
              <a:ext uri="{FF2B5EF4-FFF2-40B4-BE49-F238E27FC236}">
                <a16:creationId xmlns:a16="http://schemas.microsoft.com/office/drawing/2014/main" id="{640645E6-32DA-5842-BFEB-00F9052612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0241" y="6495929"/>
            <a:ext cx="1282701" cy="149467"/>
          </a:xfrm>
          <a:prstGeom prst="rect">
            <a:avLst/>
          </a:prstGeom>
        </p:spPr>
      </p:pic>
      <p:sp>
        <p:nvSpPr>
          <p:cNvPr id="17" name="Footer Placeholder 4">
            <a:extLst>
              <a:ext uri="{FF2B5EF4-FFF2-40B4-BE49-F238E27FC236}">
                <a16:creationId xmlns:a16="http://schemas.microsoft.com/office/drawing/2014/main" id="{CED977B4-F94C-4D89-9B9B-D8BD0E0715A9}"/>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lstStyle>
            <a:lvl1pPr algn="ctr">
              <a:defRPr sz="800" b="0" i="0">
                <a:solidFill>
                  <a:schemeClr val="tx1"/>
                </a:solidFill>
                <a:latin typeface="Arial" panose="020B0604020202020204" pitchFamily="34" charset="0"/>
              </a:defRPr>
            </a:lvl1pPr>
          </a:lstStyle>
          <a:p>
            <a:endParaRPr lang="en-US"/>
          </a:p>
        </p:txBody>
      </p:sp>
      <p:pic>
        <p:nvPicPr>
          <p:cNvPr id="14" name="Graphic 13">
            <a:extLst>
              <a:ext uri="{FF2B5EF4-FFF2-40B4-BE49-F238E27FC236}">
                <a16:creationId xmlns:a16="http://schemas.microsoft.com/office/drawing/2014/main" id="{720DC3A2-E23B-E240-BD65-91CFB12561A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4700" y="6448910"/>
            <a:ext cx="849575" cy="228651"/>
          </a:xfrm>
          <a:prstGeom prst="rect">
            <a:avLst/>
          </a:prstGeom>
        </p:spPr>
      </p:pic>
    </p:spTree>
    <p:extLst>
      <p:ext uri="{BB962C8B-B14F-4D97-AF65-F5344CB8AC3E}">
        <p14:creationId xmlns:p14="http://schemas.microsoft.com/office/powerpoint/2010/main" val="37965589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sclaimer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761368B-03FF-534E-A65A-6D860BA9FFAF}"/>
              </a:ext>
            </a:extLst>
          </p:cNvPr>
          <p:cNvSpPr/>
          <p:nvPr userDrawn="1"/>
        </p:nvSpPr>
        <p:spPr>
          <a:xfrm>
            <a:off x="334963" y="1167934"/>
            <a:ext cx="7669212" cy="2554545"/>
          </a:xfrm>
          <a:prstGeom prst="rect">
            <a:avLst/>
          </a:prstGeom>
        </p:spPr>
        <p:txBody>
          <a:bodyPr wrap="square">
            <a:spAutoFit/>
          </a:bodyPr>
          <a:lstStyle/>
          <a:p>
            <a:pPr marL="0" indent="0">
              <a:buFont typeface="Arial" charset="0"/>
              <a:buNone/>
            </a:pPr>
            <a:r>
              <a:rPr lang="en-GB" sz="1600" kern="0" spc="-10">
                <a:solidFill>
                  <a:srgbClr val="002B5C"/>
                </a:solidFill>
                <a:latin typeface="Arial" panose="020B0604020202020204" pitchFamily="34" charset="0"/>
                <a:cs typeface="Arial" panose="020B0604020202020204" pitchFamily="34" charset="0"/>
              </a:rPr>
              <a:t>Disclaimer</a:t>
            </a:r>
          </a:p>
          <a:p>
            <a:pPr marL="0" indent="0">
              <a:buFont typeface="Arial" charset="0"/>
              <a:buNone/>
            </a:pPr>
            <a:endParaRPr lang="en-GB" sz="1200" kern="0" spc="-10">
              <a:solidFill>
                <a:srgbClr val="002B5C"/>
              </a:solidFill>
              <a:latin typeface="Arial" panose="020B0604020202020204" pitchFamily="34" charset="0"/>
              <a:cs typeface="Arial" panose="020B0604020202020204" pitchFamily="34" charset="0"/>
            </a:endParaRPr>
          </a:p>
          <a:p>
            <a:r>
              <a:rPr lang="en-GB" sz="1200" kern="1200">
                <a:solidFill>
                  <a:schemeClr val="accent2"/>
                </a:solidFill>
                <a:effectLst/>
                <a:latin typeface="Arial" panose="020B0604020202020204" pitchFamily="34" charset="0"/>
                <a:ea typeface="+mn-ea"/>
                <a:cs typeface="Arial" panose="020B0604020202020204" pitchFamily="34" charset="0"/>
              </a:rPr>
              <a:t>Some parts of a report of this nature are inevitably subjective and/or based on information obtained in good faith from third party sources. Where opinions are expressed, they are the opinions of the individual author and/or the relevant third party source and not those of Leatherhead Food Research. Furthermore, if new facts become available and/or the commercial or technological environment evolves, the relevance and applicability of opinions and conclusions in this report may be affected.  Accordingly, while this report has been compiled in good faith, no representation or warranty, express or implied, is made by Leatherhead Food Research as to its completeness, accuracy or fairness. Except where limited by law, Leatherhead Food Research shall not be responsible for any actions taken or not taken as a result of any opinions and conclusions provided in this report and you agree to indemnify Leatherhead Food Research and/or its</a:t>
            </a:r>
            <a:r>
              <a:rPr lang="en-GB" sz="1200" kern="1200" baseline="0">
                <a:solidFill>
                  <a:schemeClr val="accent2"/>
                </a:solidFill>
                <a:effectLst/>
                <a:latin typeface="Arial" panose="020B0604020202020204" pitchFamily="34" charset="0"/>
                <a:ea typeface="+mn-ea"/>
                <a:cs typeface="Arial" panose="020B0604020202020204" pitchFamily="34" charset="0"/>
              </a:rPr>
              <a:t> </a:t>
            </a:r>
            <a:r>
              <a:rPr lang="en-GB" sz="1200" kern="1200">
                <a:solidFill>
                  <a:schemeClr val="accent2"/>
                </a:solidFill>
                <a:effectLst/>
                <a:latin typeface="Arial" panose="020B0604020202020204" pitchFamily="34" charset="0"/>
                <a:ea typeface="+mn-ea"/>
                <a:cs typeface="Arial" panose="020B0604020202020204" pitchFamily="34" charset="0"/>
              </a:rPr>
              <a:t>personnel against any liability resulting from the same.</a:t>
            </a:r>
          </a:p>
          <a:p>
            <a:endParaRPr lang="en-GB" sz="1200" kern="1200">
              <a:solidFill>
                <a:srgbClr val="002B5C"/>
              </a:solidFill>
              <a:effectLst/>
              <a:latin typeface="+mn-lt"/>
              <a:ea typeface="+mn-ea"/>
              <a:cs typeface="+mn-cs"/>
            </a:endParaRPr>
          </a:p>
        </p:txBody>
      </p:sp>
      <p:cxnSp>
        <p:nvCxnSpPr>
          <p:cNvPr id="7" name="Straight Connector 6">
            <a:extLst>
              <a:ext uri="{FF2B5EF4-FFF2-40B4-BE49-F238E27FC236}">
                <a16:creationId xmlns:a16="http://schemas.microsoft.com/office/drawing/2014/main" id="{C04DD309-A0CF-0645-A021-A6855994796B}"/>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B7B9367-6375-554E-9437-53F12E3D50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0241" y="6495929"/>
            <a:ext cx="1282701" cy="149467"/>
          </a:xfrm>
          <a:prstGeom prst="rect">
            <a:avLst/>
          </a:prstGeom>
        </p:spPr>
      </p:pic>
      <p:sp>
        <p:nvSpPr>
          <p:cNvPr id="16" name="Footer Placeholder 4">
            <a:extLst>
              <a:ext uri="{FF2B5EF4-FFF2-40B4-BE49-F238E27FC236}">
                <a16:creationId xmlns:a16="http://schemas.microsoft.com/office/drawing/2014/main" id="{3CD0E14F-63B7-4DCB-9831-25EBF9478375}"/>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lstStyle>
            <a:lvl1pPr algn="ctr">
              <a:defRPr sz="800" b="0" i="0">
                <a:solidFill>
                  <a:schemeClr val="tx1"/>
                </a:solidFill>
                <a:latin typeface="Arial" panose="020B0604020202020204" pitchFamily="34" charset="0"/>
              </a:defRPr>
            </a:lvl1pPr>
          </a:lstStyle>
          <a:p>
            <a:endParaRPr lang="en-US"/>
          </a:p>
        </p:txBody>
      </p:sp>
      <p:sp>
        <p:nvSpPr>
          <p:cNvPr id="10" name="TextBox 9">
            <a:extLst>
              <a:ext uri="{FF2B5EF4-FFF2-40B4-BE49-F238E27FC236}">
                <a16:creationId xmlns:a16="http://schemas.microsoft.com/office/drawing/2014/main" id="{06769231-1D0A-C14D-9F77-5F2E791198B2}"/>
              </a:ext>
            </a:extLst>
          </p:cNvPr>
          <p:cNvSpPr txBox="1"/>
          <p:nvPr userDrawn="1"/>
        </p:nvSpPr>
        <p:spPr>
          <a:xfrm>
            <a:off x="1263288" y="6589122"/>
            <a:ext cx="1297628" cy="92333"/>
          </a:xfrm>
          <a:prstGeom prst="rect">
            <a:avLst/>
          </a:prstGeom>
          <a:noFill/>
        </p:spPr>
        <p:txBody>
          <a:bodyPr wrap="square" lIns="0" tIns="0" rIns="0" bIns="0"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1" name="Graphic 10">
            <a:extLst>
              <a:ext uri="{FF2B5EF4-FFF2-40B4-BE49-F238E27FC236}">
                <a16:creationId xmlns:a16="http://schemas.microsoft.com/office/drawing/2014/main" id="{8543E343-2C16-C24A-B7B4-6EE1FA803A1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4700" y="6448910"/>
            <a:ext cx="849575" cy="228651"/>
          </a:xfrm>
          <a:prstGeom prst="rect">
            <a:avLst/>
          </a:prstGeom>
        </p:spPr>
      </p:pic>
    </p:spTree>
    <p:extLst>
      <p:ext uri="{BB962C8B-B14F-4D97-AF65-F5344CB8AC3E}">
        <p14:creationId xmlns:p14="http://schemas.microsoft.com/office/powerpoint/2010/main" val="20411679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761368B-03FF-534E-A65A-6D860BA9FFAF}"/>
              </a:ext>
            </a:extLst>
          </p:cNvPr>
          <p:cNvSpPr/>
          <p:nvPr userDrawn="1"/>
        </p:nvSpPr>
        <p:spPr>
          <a:xfrm>
            <a:off x="334963" y="1141039"/>
            <a:ext cx="7669212" cy="1815882"/>
          </a:xfrm>
          <a:prstGeom prst="rect">
            <a:avLst/>
          </a:prstGeom>
        </p:spPr>
        <p:txBody>
          <a:bodyPr wrap="square">
            <a:spAutoFit/>
          </a:bodyPr>
          <a:lstStyle/>
          <a:p>
            <a:pPr marL="0" indent="0">
              <a:buFont typeface="Arial" charset="0"/>
              <a:buNone/>
            </a:pPr>
            <a:r>
              <a:rPr lang="en-GB" sz="1600" kern="0" spc="-10">
                <a:solidFill>
                  <a:srgbClr val="002B5C"/>
                </a:solidFill>
                <a:latin typeface="Arial" panose="020B0604020202020204" pitchFamily="34" charset="0"/>
                <a:cs typeface="Arial" panose="020B0604020202020204" pitchFamily="34" charset="0"/>
              </a:rPr>
              <a:t>Disclaimer</a:t>
            </a:r>
          </a:p>
          <a:p>
            <a:pPr marL="0" indent="0">
              <a:buFont typeface="Arial" charset="0"/>
              <a:buNone/>
            </a:pPr>
            <a:endParaRPr lang="en-GB" sz="1200" kern="0" spc="-10">
              <a:solidFill>
                <a:srgbClr val="002B5C"/>
              </a:solidFill>
              <a:latin typeface="Arial" panose="020B0604020202020204" pitchFamily="34" charset="0"/>
              <a:cs typeface="Arial" panose="020B0604020202020204" pitchFamily="34" charset="0"/>
            </a:endParaRPr>
          </a:p>
          <a:p>
            <a:r>
              <a:rPr lang="en-GB" sz="1200" kern="1200">
                <a:solidFill>
                  <a:schemeClr val="accent2"/>
                </a:solidFill>
                <a:effectLst/>
                <a:latin typeface="Arial" panose="020B0604020202020204" pitchFamily="34" charset="0"/>
                <a:ea typeface="+mn-ea"/>
                <a:cs typeface="Arial" panose="020B0604020202020204" pitchFamily="34" charset="0"/>
              </a:rPr>
              <a:t>The information contained in this document is believed to be accurate, but no representation or warranty, express or implied, is made by Leatherhead Food Research as to the completeness, accuracy or fairness of any information contained in this document. Any opinions expressed in this document or during the course of the work described in it are those of the individual author and not those of Leatherhead Food Research or its group. Except where limited by law, neither Leatherhead Food Research nor its group shall be responsible for any actions taken or not taken as a result of such opinions and you agree to indemnify Leatherhead Food Research, its group and/or personnel against any liability resulting from the same.</a:t>
            </a:r>
          </a:p>
        </p:txBody>
      </p:sp>
      <p:cxnSp>
        <p:nvCxnSpPr>
          <p:cNvPr id="7" name="Straight Connector 6">
            <a:extLst>
              <a:ext uri="{FF2B5EF4-FFF2-40B4-BE49-F238E27FC236}">
                <a16:creationId xmlns:a16="http://schemas.microsoft.com/office/drawing/2014/main" id="{722B9A77-DE78-0043-86AD-C2920474FDFB}"/>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E3E8A3D-545B-2A48-BC16-22C204D5EF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0241" y="6495929"/>
            <a:ext cx="1282701" cy="149467"/>
          </a:xfrm>
          <a:prstGeom prst="rect">
            <a:avLst/>
          </a:prstGeom>
        </p:spPr>
      </p:pic>
      <p:sp>
        <p:nvSpPr>
          <p:cNvPr id="16" name="Footer Placeholder 4">
            <a:extLst>
              <a:ext uri="{FF2B5EF4-FFF2-40B4-BE49-F238E27FC236}">
                <a16:creationId xmlns:a16="http://schemas.microsoft.com/office/drawing/2014/main" id="{228B843B-2E62-40E1-9A9E-CC290C131657}"/>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lstStyle>
            <a:lvl1pPr algn="ctr">
              <a:defRPr sz="800" b="0" i="0">
                <a:solidFill>
                  <a:schemeClr val="tx1"/>
                </a:solidFill>
                <a:latin typeface="Arial" panose="020B0604020202020204" pitchFamily="34" charset="0"/>
              </a:defRPr>
            </a:lvl1pPr>
          </a:lstStyle>
          <a:p>
            <a:endParaRPr lang="en-US"/>
          </a:p>
        </p:txBody>
      </p:sp>
      <p:sp>
        <p:nvSpPr>
          <p:cNvPr id="10" name="TextBox 9">
            <a:extLst>
              <a:ext uri="{FF2B5EF4-FFF2-40B4-BE49-F238E27FC236}">
                <a16:creationId xmlns:a16="http://schemas.microsoft.com/office/drawing/2014/main" id="{77107DD5-B8D7-0E47-A929-EA00106C8BA2}"/>
              </a:ext>
            </a:extLst>
          </p:cNvPr>
          <p:cNvSpPr txBox="1"/>
          <p:nvPr userDrawn="1"/>
        </p:nvSpPr>
        <p:spPr>
          <a:xfrm>
            <a:off x="1263288" y="6589122"/>
            <a:ext cx="1297628" cy="92333"/>
          </a:xfrm>
          <a:prstGeom prst="rect">
            <a:avLst/>
          </a:prstGeom>
          <a:noFill/>
        </p:spPr>
        <p:txBody>
          <a:bodyPr wrap="square" lIns="0" tIns="0" rIns="0" bIns="0"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1" name="Graphic 10">
            <a:extLst>
              <a:ext uri="{FF2B5EF4-FFF2-40B4-BE49-F238E27FC236}">
                <a16:creationId xmlns:a16="http://schemas.microsoft.com/office/drawing/2014/main" id="{8A8E98D0-8681-6742-B8C2-2166BDADE24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4700" y="6448910"/>
            <a:ext cx="849575" cy="228651"/>
          </a:xfrm>
          <a:prstGeom prst="rect">
            <a:avLst/>
          </a:prstGeom>
        </p:spPr>
      </p:pic>
    </p:spTree>
    <p:extLst>
      <p:ext uri="{BB962C8B-B14F-4D97-AF65-F5344CB8AC3E}">
        <p14:creationId xmlns:p14="http://schemas.microsoft.com/office/powerpoint/2010/main" val="22807024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E6FA8A0-3A7A-FE4E-B84E-99760E1BBAC5}"/>
              </a:ext>
            </a:extLst>
          </p:cNvPr>
          <p:cNvCxnSpPr/>
          <p:nvPr userDrawn="1"/>
        </p:nvCxnSpPr>
        <p:spPr>
          <a:xfrm>
            <a:off x="0" y="795644"/>
            <a:ext cx="121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A45224B-1F66-CE4F-ACBF-197DCC20D6C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876" y="-35625"/>
            <a:ext cx="1579418" cy="931198"/>
          </a:xfrm>
          <a:prstGeom prst="rect">
            <a:avLst/>
          </a:prstGeom>
        </p:spPr>
      </p:pic>
      <p:sp>
        <p:nvSpPr>
          <p:cNvPr id="11" name="Rectangle 10">
            <a:extLst>
              <a:ext uri="{FF2B5EF4-FFF2-40B4-BE49-F238E27FC236}">
                <a16:creationId xmlns:a16="http://schemas.microsoft.com/office/drawing/2014/main" id="{67951371-358D-A146-ADDA-740C0A6257AA}"/>
              </a:ext>
            </a:extLst>
          </p:cNvPr>
          <p:cNvSpPr/>
          <p:nvPr userDrawn="1"/>
        </p:nvSpPr>
        <p:spPr>
          <a:xfrm>
            <a:off x="-1" y="-11151"/>
            <a:ext cx="12192000" cy="6266985"/>
          </a:xfrm>
          <a:prstGeom prst="rect">
            <a:avLst/>
          </a:prstGeom>
          <a:solidFill>
            <a:srgbClr val="002B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2"/>
              </a:solidFill>
            </a:endParaRPr>
          </a:p>
        </p:txBody>
      </p:sp>
      <p:sp>
        <p:nvSpPr>
          <p:cNvPr id="13" name="TextBox 12">
            <a:extLst>
              <a:ext uri="{FF2B5EF4-FFF2-40B4-BE49-F238E27FC236}">
                <a16:creationId xmlns:a16="http://schemas.microsoft.com/office/drawing/2014/main" id="{F21F22DA-A876-034D-A6D2-61C6A7CB8DA4}"/>
              </a:ext>
            </a:extLst>
          </p:cNvPr>
          <p:cNvSpPr txBox="1"/>
          <p:nvPr userDrawn="1"/>
        </p:nvSpPr>
        <p:spPr>
          <a:xfrm>
            <a:off x="334963" y="4784764"/>
            <a:ext cx="1659928" cy="998290"/>
          </a:xfrm>
          <a:prstGeom prst="rect">
            <a:avLst/>
          </a:prstGeom>
          <a:noFill/>
          <a:ln w="35687">
            <a:noFill/>
            <a:miter lim="800000"/>
          </a:ln>
        </p:spPr>
        <p:txBody>
          <a:bodyPr wrap="square" lIns="0" tIns="0" rIns="0" bIns="0" rtlCol="0">
            <a:noAutofit/>
          </a:bodyPr>
          <a:lstStyle/>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Great Burgh, Yew Tree Bottom Road</a:t>
            </a:r>
          </a:p>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Epsom</a:t>
            </a:r>
          </a:p>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Surrey</a:t>
            </a:r>
          </a:p>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KT18 5XT</a:t>
            </a:r>
          </a:p>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UK</a:t>
            </a:r>
          </a:p>
        </p:txBody>
      </p:sp>
      <p:sp>
        <p:nvSpPr>
          <p:cNvPr id="14" name="TextBox 13">
            <a:extLst>
              <a:ext uri="{FF2B5EF4-FFF2-40B4-BE49-F238E27FC236}">
                <a16:creationId xmlns:a16="http://schemas.microsoft.com/office/drawing/2014/main" id="{C295321A-8678-934C-A07D-607ED55D8001}"/>
              </a:ext>
            </a:extLst>
          </p:cNvPr>
          <p:cNvSpPr txBox="1"/>
          <p:nvPr userDrawn="1"/>
        </p:nvSpPr>
        <p:spPr>
          <a:xfrm>
            <a:off x="334963" y="2761602"/>
            <a:ext cx="3991710" cy="1063266"/>
          </a:xfrm>
          <a:prstGeom prst="rect">
            <a:avLst/>
          </a:prstGeom>
          <a:noFill/>
          <a:ln w="35687">
            <a:noFill/>
            <a:miter lim="800000"/>
          </a:ln>
        </p:spPr>
        <p:txBody>
          <a:bodyPr wrap="square" lIns="0" tIns="0" rIns="0" bIns="0" rtlCol="0">
            <a:noAutofit/>
          </a:bodyPr>
          <a:lstStyle/>
          <a:p>
            <a:pPr marL="0" indent="0">
              <a:buFont typeface="Arial" charset="0"/>
              <a:buNone/>
            </a:pPr>
            <a:r>
              <a:rPr lang="en-GB" sz="1400" kern="0" spc="-10">
                <a:solidFill>
                  <a:schemeClr val="bg1"/>
                </a:solidFill>
                <a:latin typeface="Arial" panose="020B0604020202020204" pitchFamily="34" charset="0"/>
                <a:cs typeface="Arial" panose="020B0604020202020204" pitchFamily="34" charset="0"/>
              </a:rPr>
              <a:t>For further information visit us at: </a:t>
            </a:r>
          </a:p>
          <a:p>
            <a:pPr marL="0" indent="0">
              <a:buFont typeface="Arial" charset="0"/>
              <a:buNone/>
            </a:pPr>
            <a:r>
              <a:rPr lang="en-GB" sz="1400" b="1" kern="0" spc="-10" err="1">
                <a:solidFill>
                  <a:schemeClr val="bg1"/>
                </a:solidFill>
                <a:latin typeface="Arial" panose="020B0604020202020204" pitchFamily="34" charset="0"/>
                <a:cs typeface="Arial" panose="020B0604020202020204" pitchFamily="34" charset="0"/>
              </a:rPr>
              <a:t>www.leatherheadfood.com</a:t>
            </a:r>
            <a:r>
              <a:rPr lang="en-GB" sz="1400" b="1" kern="0" spc="-10">
                <a:solidFill>
                  <a:schemeClr val="bg1"/>
                </a:solidFill>
                <a:latin typeface="Arial" panose="020B0604020202020204" pitchFamily="34" charset="0"/>
                <a:cs typeface="Arial" panose="020B0604020202020204" pitchFamily="34" charset="0"/>
              </a:rPr>
              <a:t> </a:t>
            </a:r>
            <a:r>
              <a:rPr lang="en-GB" sz="1400" kern="0" spc="-10">
                <a:solidFill>
                  <a:schemeClr val="bg1"/>
                </a:solidFill>
                <a:latin typeface="Arial" panose="020B0604020202020204" pitchFamily="34" charset="0"/>
                <a:cs typeface="Arial" panose="020B0604020202020204" pitchFamily="34" charset="0"/>
              </a:rPr>
              <a:t>or </a:t>
            </a:r>
          </a:p>
          <a:p>
            <a:pPr marL="0" indent="0">
              <a:buFont typeface="Arial" charset="0"/>
              <a:buNone/>
            </a:pPr>
            <a:r>
              <a:rPr lang="en-GB" sz="1400" kern="0" spc="-10">
                <a:solidFill>
                  <a:schemeClr val="bg1"/>
                </a:solidFill>
                <a:latin typeface="Arial" panose="020B0604020202020204" pitchFamily="34" charset="0"/>
                <a:cs typeface="Arial" panose="020B0604020202020204" pitchFamily="34" charset="0"/>
              </a:rPr>
              <a:t>email </a:t>
            </a:r>
            <a:r>
              <a:rPr lang="en-GB" sz="1400" b="1" kern="0" spc="-10">
                <a:solidFill>
                  <a:schemeClr val="bg1"/>
                </a:solidFill>
                <a:latin typeface="Arial" panose="020B0604020202020204" pitchFamily="34" charset="0"/>
                <a:cs typeface="Arial" panose="020B0604020202020204" pitchFamily="34" charset="0"/>
              </a:rPr>
              <a:t>help@leatherheadfood.com</a:t>
            </a:r>
          </a:p>
        </p:txBody>
      </p:sp>
      <p:sp>
        <p:nvSpPr>
          <p:cNvPr id="19" name="TextBox 18">
            <a:extLst>
              <a:ext uri="{FF2B5EF4-FFF2-40B4-BE49-F238E27FC236}">
                <a16:creationId xmlns:a16="http://schemas.microsoft.com/office/drawing/2014/main" id="{4649F892-81C0-6C42-8B1D-AC8727A59933}"/>
              </a:ext>
            </a:extLst>
          </p:cNvPr>
          <p:cNvSpPr txBox="1"/>
          <p:nvPr userDrawn="1"/>
        </p:nvSpPr>
        <p:spPr>
          <a:xfrm>
            <a:off x="2329855" y="4784764"/>
            <a:ext cx="1305373" cy="998290"/>
          </a:xfrm>
          <a:prstGeom prst="rect">
            <a:avLst/>
          </a:prstGeom>
          <a:noFill/>
          <a:ln w="35687">
            <a:noFill/>
            <a:miter lim="800000"/>
          </a:ln>
        </p:spPr>
        <p:txBody>
          <a:bodyPr wrap="square" lIns="0" tIns="0" rIns="0" bIns="0" rtlCol="0">
            <a:noAutofit/>
          </a:bodyPr>
          <a:lstStyle/>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Harston Mill</a:t>
            </a:r>
          </a:p>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Harston</a:t>
            </a:r>
          </a:p>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Cambridge</a:t>
            </a:r>
          </a:p>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CB22 7GG</a:t>
            </a:r>
          </a:p>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UK</a:t>
            </a:r>
          </a:p>
        </p:txBody>
      </p:sp>
      <p:sp>
        <p:nvSpPr>
          <p:cNvPr id="20" name="TextBox 19">
            <a:extLst>
              <a:ext uri="{FF2B5EF4-FFF2-40B4-BE49-F238E27FC236}">
                <a16:creationId xmlns:a16="http://schemas.microsoft.com/office/drawing/2014/main" id="{4ABDAE6D-918A-BC4B-B033-5C39BE85D846}"/>
              </a:ext>
            </a:extLst>
          </p:cNvPr>
          <p:cNvSpPr txBox="1"/>
          <p:nvPr userDrawn="1"/>
        </p:nvSpPr>
        <p:spPr>
          <a:xfrm>
            <a:off x="3677229" y="4784764"/>
            <a:ext cx="1546372" cy="998290"/>
          </a:xfrm>
          <a:prstGeom prst="rect">
            <a:avLst/>
          </a:prstGeom>
          <a:noFill/>
          <a:ln w="35687">
            <a:noFill/>
            <a:miter lim="800000"/>
          </a:ln>
        </p:spPr>
        <p:txBody>
          <a:bodyPr wrap="square" lIns="0" tIns="0" rIns="0" bIns="0" rtlCol="0">
            <a:noAutofit/>
          </a:bodyPr>
          <a:lstStyle/>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First Floor</a:t>
            </a:r>
          </a:p>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17 Waterloo Place</a:t>
            </a:r>
          </a:p>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London</a:t>
            </a:r>
          </a:p>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SW1Y 4AR</a:t>
            </a:r>
          </a:p>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UK</a:t>
            </a:r>
          </a:p>
        </p:txBody>
      </p:sp>
      <p:pic>
        <p:nvPicPr>
          <p:cNvPr id="22" name="Picture 21">
            <a:extLst>
              <a:ext uri="{FF2B5EF4-FFF2-40B4-BE49-F238E27FC236}">
                <a16:creationId xmlns:a16="http://schemas.microsoft.com/office/drawing/2014/main" id="{75D01090-D860-2F41-BC07-47CFA06E02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74337" y="6495929"/>
            <a:ext cx="1282701" cy="149467"/>
          </a:xfrm>
          <a:prstGeom prst="rect">
            <a:avLst/>
          </a:prstGeom>
        </p:spPr>
      </p:pic>
      <p:sp>
        <p:nvSpPr>
          <p:cNvPr id="25" name="Footer Placeholder 4">
            <a:extLst>
              <a:ext uri="{FF2B5EF4-FFF2-40B4-BE49-F238E27FC236}">
                <a16:creationId xmlns:a16="http://schemas.microsoft.com/office/drawing/2014/main" id="{2D2A6850-22CF-4B77-B2E8-C5EA46687DE2}"/>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lstStyle>
            <a:lvl1pPr algn="ctr">
              <a:defRPr sz="800" b="0" i="0">
                <a:solidFill>
                  <a:schemeClr val="tx1"/>
                </a:solidFill>
                <a:latin typeface="Arial" panose="020B0604020202020204" pitchFamily="34" charset="0"/>
              </a:defRPr>
            </a:lvl1pPr>
          </a:lstStyle>
          <a:p>
            <a:endParaRPr lang="en-US"/>
          </a:p>
        </p:txBody>
      </p:sp>
      <p:pic>
        <p:nvPicPr>
          <p:cNvPr id="18" name="Graphic 17">
            <a:extLst>
              <a:ext uri="{FF2B5EF4-FFF2-40B4-BE49-F238E27FC236}">
                <a16:creationId xmlns:a16="http://schemas.microsoft.com/office/drawing/2014/main" id="{6D9F8965-D4AC-3345-A363-85AC15C5F4E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47810" y="1584176"/>
            <a:ext cx="2793051" cy="751709"/>
          </a:xfrm>
          <a:prstGeom prst="rect">
            <a:avLst/>
          </a:prstGeom>
        </p:spPr>
      </p:pic>
      <p:sp>
        <p:nvSpPr>
          <p:cNvPr id="21" name="TextBox 20">
            <a:extLst>
              <a:ext uri="{FF2B5EF4-FFF2-40B4-BE49-F238E27FC236}">
                <a16:creationId xmlns:a16="http://schemas.microsoft.com/office/drawing/2014/main" id="{70479E25-D7B0-EC4B-85DF-35E5A4CE9EF7}"/>
              </a:ext>
            </a:extLst>
          </p:cNvPr>
          <p:cNvSpPr txBox="1"/>
          <p:nvPr userDrawn="1"/>
        </p:nvSpPr>
        <p:spPr>
          <a:xfrm>
            <a:off x="1263288" y="6589122"/>
            <a:ext cx="1297628" cy="92333"/>
          </a:xfrm>
          <a:prstGeom prst="rect">
            <a:avLst/>
          </a:prstGeom>
          <a:noFill/>
        </p:spPr>
        <p:txBody>
          <a:bodyPr wrap="square" lIns="0" tIns="0" rIns="0" bIns="0"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27" name="Graphic 26">
            <a:extLst>
              <a:ext uri="{FF2B5EF4-FFF2-40B4-BE49-F238E27FC236}">
                <a16:creationId xmlns:a16="http://schemas.microsoft.com/office/drawing/2014/main" id="{DCBAA59E-699E-2C4E-9223-4524AAC88538}"/>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34700" y="6448910"/>
            <a:ext cx="849575" cy="228651"/>
          </a:xfrm>
          <a:prstGeom prst="rect">
            <a:avLst/>
          </a:prstGeom>
        </p:spPr>
      </p:pic>
      <p:sp>
        <p:nvSpPr>
          <p:cNvPr id="28" name="TextBox 27">
            <a:extLst>
              <a:ext uri="{FF2B5EF4-FFF2-40B4-BE49-F238E27FC236}">
                <a16:creationId xmlns:a16="http://schemas.microsoft.com/office/drawing/2014/main" id="{E01465EF-341C-0940-B919-0C8BB4371486}"/>
              </a:ext>
            </a:extLst>
          </p:cNvPr>
          <p:cNvSpPr txBox="1"/>
          <p:nvPr userDrawn="1"/>
        </p:nvSpPr>
        <p:spPr>
          <a:xfrm>
            <a:off x="5358195" y="4784764"/>
            <a:ext cx="2460771" cy="998290"/>
          </a:xfrm>
          <a:prstGeom prst="rect">
            <a:avLst/>
          </a:prstGeom>
          <a:noFill/>
          <a:ln w="35687">
            <a:noFill/>
            <a:miter lim="800000"/>
          </a:ln>
        </p:spPr>
        <p:txBody>
          <a:bodyPr wrap="square" lIns="0" tIns="0" rIns="0" bIns="0" rtlCol="0">
            <a:noAutofit/>
          </a:bodyPr>
          <a:lstStyle/>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1150 18th Street NW</a:t>
            </a:r>
          </a:p>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Suite 475</a:t>
            </a:r>
          </a:p>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Washington, DC</a:t>
            </a:r>
          </a:p>
          <a:p>
            <a:pPr marL="0" indent="0">
              <a:buFont typeface="Arial" charset="0"/>
              <a:buNone/>
            </a:pPr>
            <a:r>
              <a:rPr lang="en-GB" sz="1200" kern="0" spc="-10">
                <a:solidFill>
                  <a:schemeClr val="bg1"/>
                </a:solidFill>
                <a:latin typeface="Arial" panose="020B0604020202020204" pitchFamily="34" charset="0"/>
                <a:cs typeface="Arial" panose="020B0604020202020204" pitchFamily="34" charset="0"/>
              </a:rPr>
              <a:t>20036</a:t>
            </a:r>
          </a:p>
        </p:txBody>
      </p:sp>
    </p:spTree>
    <p:extLst>
      <p:ext uri="{BB962C8B-B14F-4D97-AF65-F5344CB8AC3E}">
        <p14:creationId xmlns:p14="http://schemas.microsoft.com/office/powerpoint/2010/main" val="12983710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722B9A77-DE78-0043-86AD-C2920474FDFB}"/>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E3E8A3D-545B-2A48-BC16-22C204D5EF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0241" y="6495929"/>
            <a:ext cx="1282701" cy="149467"/>
          </a:xfrm>
          <a:prstGeom prst="rect">
            <a:avLst/>
          </a:prstGeom>
        </p:spPr>
      </p:pic>
      <p:sp>
        <p:nvSpPr>
          <p:cNvPr id="15" name="Footer Placeholder 4">
            <a:extLst>
              <a:ext uri="{FF2B5EF4-FFF2-40B4-BE49-F238E27FC236}">
                <a16:creationId xmlns:a16="http://schemas.microsoft.com/office/drawing/2014/main" id="{9ECFECA7-2365-456F-B2C4-BEB7D6B3FD94}"/>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lstStyle>
            <a:lvl1pPr algn="ctr">
              <a:defRPr sz="800" b="0" i="0">
                <a:solidFill>
                  <a:schemeClr val="tx1"/>
                </a:solidFill>
                <a:latin typeface="Arial" panose="020B0604020202020204" pitchFamily="34" charset="0"/>
              </a:defRPr>
            </a:lvl1pPr>
          </a:lstStyle>
          <a:p>
            <a:endParaRPr lang="en-US"/>
          </a:p>
        </p:txBody>
      </p:sp>
    </p:spTree>
    <p:extLst>
      <p:ext uri="{BB962C8B-B14F-4D97-AF65-F5344CB8AC3E}">
        <p14:creationId xmlns:p14="http://schemas.microsoft.com/office/powerpoint/2010/main" val="31225565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EE59C6-D9A4-CA44-8846-731E3675570C}"/>
              </a:ext>
            </a:extLst>
          </p:cNvPr>
          <p:cNvSpPr/>
          <p:nvPr userDrawn="1"/>
        </p:nvSpPr>
        <p:spPr>
          <a:xfrm>
            <a:off x="0" y="-10544"/>
            <a:ext cx="12192000" cy="6858000"/>
          </a:xfrm>
          <a:prstGeom prst="rect">
            <a:avLst/>
          </a:prstGeom>
          <a:solidFill>
            <a:srgbClr val="002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Arial" panose="020B0604020202020204" pitchFamily="34" charset="0"/>
            </a:endParaRPr>
          </a:p>
        </p:txBody>
      </p:sp>
      <p:cxnSp>
        <p:nvCxnSpPr>
          <p:cNvPr id="8" name="Straight Connector 7">
            <a:extLst>
              <a:ext uri="{FF2B5EF4-FFF2-40B4-BE49-F238E27FC236}">
                <a16:creationId xmlns:a16="http://schemas.microsoft.com/office/drawing/2014/main" id="{AE6FA8A0-3A7A-FE4E-B84E-99760E1BBAC5}"/>
              </a:ext>
            </a:extLst>
          </p:cNvPr>
          <p:cNvCxnSpPr/>
          <p:nvPr userDrawn="1"/>
        </p:nvCxnSpPr>
        <p:spPr>
          <a:xfrm>
            <a:off x="0" y="795644"/>
            <a:ext cx="121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49FA11F2-A81E-234B-9961-FB66ADE812FA}"/>
              </a:ext>
            </a:extLst>
          </p:cNvPr>
          <p:cNvSpPr>
            <a:spLocks noGrp="1"/>
          </p:cNvSpPr>
          <p:nvPr>
            <p:ph type="ctrTitle"/>
          </p:nvPr>
        </p:nvSpPr>
        <p:spPr>
          <a:xfrm>
            <a:off x="334963" y="795644"/>
            <a:ext cx="11680575" cy="1885417"/>
          </a:xfrm>
          <a:prstGeom prst="rect">
            <a:avLst/>
          </a:prstGeom>
        </p:spPr>
        <p:txBody>
          <a:bodyPr anchor="b">
            <a:noAutofit/>
          </a:bodyPr>
          <a:lstStyle>
            <a:lvl1pPr algn="l">
              <a:defRPr sz="32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5" name="Subtitle 2">
            <a:extLst>
              <a:ext uri="{FF2B5EF4-FFF2-40B4-BE49-F238E27FC236}">
                <a16:creationId xmlns:a16="http://schemas.microsoft.com/office/drawing/2014/main" id="{4E1CDE8C-82E4-6B49-B99E-722BFF6CB593}"/>
              </a:ext>
            </a:extLst>
          </p:cNvPr>
          <p:cNvSpPr>
            <a:spLocks noGrp="1"/>
          </p:cNvSpPr>
          <p:nvPr>
            <p:ph type="subTitle" idx="1"/>
          </p:nvPr>
        </p:nvSpPr>
        <p:spPr>
          <a:xfrm>
            <a:off x="334963" y="2760670"/>
            <a:ext cx="11680574" cy="851588"/>
          </a:xfrm>
          <a:prstGeom prst="rect">
            <a:avLst/>
          </a:prstGeom>
        </p:spPr>
        <p:txBody>
          <a:bodyPr>
            <a:no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7">
            <a:extLst>
              <a:ext uri="{FF2B5EF4-FFF2-40B4-BE49-F238E27FC236}">
                <a16:creationId xmlns:a16="http://schemas.microsoft.com/office/drawing/2014/main" id="{FA4DE32A-842D-8548-BB50-0DBB71451714}"/>
              </a:ext>
            </a:extLst>
          </p:cNvPr>
          <p:cNvSpPr>
            <a:spLocks noGrp="1"/>
          </p:cNvSpPr>
          <p:nvPr>
            <p:ph type="body" sz="quarter" idx="13" hasCustomPrompt="1"/>
          </p:nvPr>
        </p:nvSpPr>
        <p:spPr>
          <a:xfrm>
            <a:off x="334963" y="3901441"/>
            <a:ext cx="7423534" cy="2335848"/>
          </a:xfrm>
          <a:prstGeom prst="rect">
            <a:avLst/>
          </a:prstGeom>
        </p:spPr>
        <p:txBody>
          <a:bodyPr>
            <a:noAutofit/>
          </a:bodyPr>
          <a:lstStyle>
            <a:lvl1pPr marL="0" indent="0">
              <a:lnSpc>
                <a:spcPct val="100000"/>
              </a:lnSpc>
              <a:spcAft>
                <a:spcPts val="0"/>
              </a:spcAft>
              <a:buFontTx/>
              <a:buNone/>
              <a:defRPr sz="1400">
                <a:solidFill>
                  <a:schemeClr val="bg1"/>
                </a:solidFill>
              </a:defRPr>
            </a:lvl1pPr>
            <a:lvl2pPr marL="457200" indent="0">
              <a:lnSpc>
                <a:spcPct val="100000"/>
              </a:lnSpc>
              <a:buFontTx/>
              <a:buNone/>
              <a:defRPr sz="1600">
                <a:solidFill>
                  <a:schemeClr val="bg1"/>
                </a:solidFill>
              </a:defRPr>
            </a:lvl2pPr>
            <a:lvl3pPr marL="914400" indent="0">
              <a:lnSpc>
                <a:spcPct val="100000"/>
              </a:lnSpc>
              <a:buFontTx/>
              <a:buNone/>
              <a:defRPr sz="1600">
                <a:solidFill>
                  <a:schemeClr val="bg1"/>
                </a:solidFill>
              </a:defRPr>
            </a:lvl3pPr>
            <a:lvl4pPr marL="1371600" indent="0">
              <a:lnSpc>
                <a:spcPct val="100000"/>
              </a:lnSpc>
              <a:buFontTx/>
              <a:buNone/>
              <a:defRPr sz="1600">
                <a:solidFill>
                  <a:schemeClr val="bg1"/>
                </a:solidFill>
              </a:defRPr>
            </a:lvl4pPr>
            <a:lvl5pPr marL="1828800" indent="0">
              <a:lnSpc>
                <a:spcPct val="100000"/>
              </a:lnSpc>
              <a:buFontTx/>
              <a:buNone/>
              <a:defRPr sz="1600">
                <a:solidFill>
                  <a:schemeClr val="bg1"/>
                </a:solidFill>
              </a:defRPr>
            </a:lvl5pPr>
          </a:lstStyle>
          <a:p>
            <a:pPr lvl="0"/>
            <a:r>
              <a:rPr lang="en-GB"/>
              <a:t>Author</a:t>
            </a:r>
          </a:p>
          <a:p>
            <a:pPr lvl="0"/>
            <a:r>
              <a:rPr lang="en-GB"/>
              <a:t>Date</a:t>
            </a:r>
            <a:br>
              <a:rPr lang="en-GB"/>
            </a:br>
            <a:endParaRPr lang="en-GB"/>
          </a:p>
        </p:txBody>
      </p:sp>
      <p:sp>
        <p:nvSpPr>
          <p:cNvPr id="17" name="Footer Placeholder 4">
            <a:extLst>
              <a:ext uri="{FF2B5EF4-FFF2-40B4-BE49-F238E27FC236}">
                <a16:creationId xmlns:a16="http://schemas.microsoft.com/office/drawing/2014/main" id="{350DF676-E27B-49AE-A349-DB3AF9C10A8C}"/>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bg1"/>
                </a:solidFill>
                <a:latin typeface="Arial" panose="020B0604020202020204" pitchFamily="34" charset="0"/>
              </a:defRPr>
            </a:lvl1pPr>
          </a:lstStyle>
          <a:p>
            <a:endParaRPr lang="en-US"/>
          </a:p>
        </p:txBody>
      </p:sp>
      <p:pic>
        <p:nvPicPr>
          <p:cNvPr id="20" name="Graphic 19">
            <a:extLst>
              <a:ext uri="{FF2B5EF4-FFF2-40B4-BE49-F238E27FC236}">
                <a16:creationId xmlns:a16="http://schemas.microsoft.com/office/drawing/2014/main" id="{40327252-A7C1-CD4D-BDBD-BA72C477854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9212" y="224393"/>
            <a:ext cx="1420600" cy="382334"/>
          </a:xfrm>
          <a:prstGeom prst="rect">
            <a:avLst/>
          </a:prstGeom>
        </p:spPr>
      </p:pic>
      <p:pic>
        <p:nvPicPr>
          <p:cNvPr id="10" name="Picture 9" descr="Text&#10;&#10;Description automatically generated">
            <a:extLst>
              <a:ext uri="{FF2B5EF4-FFF2-40B4-BE49-F238E27FC236}">
                <a16:creationId xmlns:a16="http://schemas.microsoft.com/office/drawing/2014/main" id="{4ABB5DB8-3C3C-45BA-9D3A-3A5D14D459A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43030" y="107116"/>
            <a:ext cx="3338945" cy="587008"/>
          </a:xfrm>
          <a:prstGeom prst="rect">
            <a:avLst/>
          </a:prstGeom>
        </p:spPr>
      </p:pic>
    </p:spTree>
    <p:extLst>
      <p:ext uri="{BB962C8B-B14F-4D97-AF65-F5344CB8AC3E}">
        <p14:creationId xmlns:p14="http://schemas.microsoft.com/office/powerpoint/2010/main" val="9425411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background image)">
    <p:bg>
      <p:bgPr>
        <a:solidFill>
          <a:srgbClr val="002B5C"/>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EFB9AC1C-83A8-E043-BB31-57695BE82562}"/>
              </a:ext>
            </a:extLst>
          </p:cNvPr>
          <p:cNvCxnSpPr/>
          <p:nvPr userDrawn="1"/>
        </p:nvCxnSpPr>
        <p:spPr>
          <a:xfrm>
            <a:off x="0" y="795644"/>
            <a:ext cx="121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4A15FABC-6E77-F94C-97B3-57503007F749}"/>
              </a:ext>
            </a:extLst>
          </p:cNvPr>
          <p:cNvSpPr>
            <a:spLocks noGrp="1"/>
          </p:cNvSpPr>
          <p:nvPr>
            <p:ph type="pic" sz="quarter" idx="15"/>
          </p:nvPr>
        </p:nvSpPr>
        <p:spPr>
          <a:xfrm flipV="1">
            <a:off x="0" y="782844"/>
            <a:ext cx="12192000" cy="25200"/>
          </a:xfrm>
          <a:prstGeom prst="rect">
            <a:avLst/>
          </a:prstGeom>
          <a:solidFill>
            <a:schemeClr val="bg1"/>
          </a:solidFill>
        </p:spPr>
        <p:txBody>
          <a:bodyPr>
            <a:noAutofit/>
          </a:bodyPr>
          <a:lstStyle>
            <a:lvl1pPr>
              <a:defRPr>
                <a:noFill/>
              </a:defRPr>
            </a:lvl1pPr>
          </a:lstStyle>
          <a:p>
            <a:r>
              <a:rPr lang="en-US"/>
              <a:t>Click icon to add picture</a:t>
            </a:r>
          </a:p>
        </p:txBody>
      </p:sp>
      <p:sp>
        <p:nvSpPr>
          <p:cNvPr id="17" name="Title 1">
            <a:extLst>
              <a:ext uri="{FF2B5EF4-FFF2-40B4-BE49-F238E27FC236}">
                <a16:creationId xmlns:a16="http://schemas.microsoft.com/office/drawing/2014/main" id="{B23FBA03-2B63-1344-BF4F-DE29AB85A539}"/>
              </a:ext>
            </a:extLst>
          </p:cNvPr>
          <p:cNvSpPr>
            <a:spLocks noGrp="1"/>
          </p:cNvSpPr>
          <p:nvPr>
            <p:ph type="ctrTitle"/>
          </p:nvPr>
        </p:nvSpPr>
        <p:spPr>
          <a:xfrm>
            <a:off x="334963" y="795644"/>
            <a:ext cx="11857037" cy="1885417"/>
          </a:xfrm>
          <a:prstGeom prst="rect">
            <a:avLst/>
          </a:prstGeom>
        </p:spPr>
        <p:txBody>
          <a:bodyPr anchor="b">
            <a:noAutofit/>
          </a:bodyPr>
          <a:lstStyle>
            <a:lvl1pPr algn="l">
              <a:lnSpc>
                <a:spcPct val="100000"/>
              </a:lnSpc>
              <a:defRPr sz="32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8" name="Subtitle 2">
            <a:extLst>
              <a:ext uri="{FF2B5EF4-FFF2-40B4-BE49-F238E27FC236}">
                <a16:creationId xmlns:a16="http://schemas.microsoft.com/office/drawing/2014/main" id="{E94A927B-3122-A942-8D70-9D0E8195B687}"/>
              </a:ext>
            </a:extLst>
          </p:cNvPr>
          <p:cNvSpPr>
            <a:spLocks noGrp="1"/>
          </p:cNvSpPr>
          <p:nvPr>
            <p:ph type="subTitle" idx="1"/>
          </p:nvPr>
        </p:nvSpPr>
        <p:spPr>
          <a:xfrm>
            <a:off x="334962" y="2760670"/>
            <a:ext cx="11522075" cy="851588"/>
          </a:xfrm>
          <a:prstGeom prst="rect">
            <a:avLst/>
          </a:prstGeom>
        </p:spPr>
        <p:txBody>
          <a:bodyPr>
            <a:no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Text Placeholder 7">
            <a:extLst>
              <a:ext uri="{FF2B5EF4-FFF2-40B4-BE49-F238E27FC236}">
                <a16:creationId xmlns:a16="http://schemas.microsoft.com/office/drawing/2014/main" id="{A3E6A073-77A6-2F46-83C5-80126EB3B87C}"/>
              </a:ext>
            </a:extLst>
          </p:cNvPr>
          <p:cNvSpPr>
            <a:spLocks noGrp="1"/>
          </p:cNvSpPr>
          <p:nvPr>
            <p:ph type="body" sz="quarter" idx="13" hasCustomPrompt="1"/>
          </p:nvPr>
        </p:nvSpPr>
        <p:spPr>
          <a:xfrm>
            <a:off x="334963" y="3901442"/>
            <a:ext cx="7423534" cy="364384"/>
          </a:xfrm>
          <a:prstGeom prst="rect">
            <a:avLst/>
          </a:prstGeom>
        </p:spPr>
        <p:txBody>
          <a:bodyPr>
            <a:noAutofit/>
          </a:bodyPr>
          <a:lstStyle>
            <a:lvl1pPr marL="0" indent="0">
              <a:lnSpc>
                <a:spcPct val="100000"/>
              </a:lnSpc>
              <a:spcAft>
                <a:spcPts val="0"/>
              </a:spcAft>
              <a:buFontTx/>
              <a:buNone/>
              <a:defRPr sz="1400">
                <a:solidFill>
                  <a:schemeClr val="bg1"/>
                </a:solidFill>
              </a:defRPr>
            </a:lvl1pPr>
            <a:lvl2pPr marL="457200" indent="0">
              <a:lnSpc>
                <a:spcPct val="100000"/>
              </a:lnSpc>
              <a:buFontTx/>
              <a:buNone/>
              <a:defRPr sz="1600">
                <a:solidFill>
                  <a:schemeClr val="bg1"/>
                </a:solidFill>
              </a:defRPr>
            </a:lvl2pPr>
            <a:lvl3pPr marL="914400" indent="0">
              <a:lnSpc>
                <a:spcPct val="100000"/>
              </a:lnSpc>
              <a:buFontTx/>
              <a:buNone/>
              <a:defRPr sz="1600">
                <a:solidFill>
                  <a:schemeClr val="bg1"/>
                </a:solidFill>
              </a:defRPr>
            </a:lvl3pPr>
            <a:lvl4pPr marL="1371600" indent="0">
              <a:lnSpc>
                <a:spcPct val="100000"/>
              </a:lnSpc>
              <a:buFontTx/>
              <a:buNone/>
              <a:defRPr sz="1600">
                <a:solidFill>
                  <a:schemeClr val="bg1"/>
                </a:solidFill>
              </a:defRPr>
            </a:lvl4pPr>
            <a:lvl5pPr marL="1828800" indent="0">
              <a:lnSpc>
                <a:spcPct val="100000"/>
              </a:lnSpc>
              <a:buFontTx/>
              <a:buNone/>
              <a:defRPr sz="1600">
                <a:solidFill>
                  <a:schemeClr val="bg1"/>
                </a:solidFill>
              </a:defRPr>
            </a:lvl5pPr>
          </a:lstStyle>
          <a:p>
            <a:pPr lvl="0"/>
            <a:r>
              <a:rPr lang="en-GB"/>
              <a:t>Enter client name </a:t>
            </a:r>
          </a:p>
          <a:p>
            <a:pPr lvl="0"/>
            <a:br>
              <a:rPr lang="en-GB"/>
            </a:br>
            <a:endParaRPr lang="en-GB"/>
          </a:p>
        </p:txBody>
      </p:sp>
      <p:sp>
        <p:nvSpPr>
          <p:cNvPr id="13" name="Text Placeholder 12">
            <a:extLst>
              <a:ext uri="{FF2B5EF4-FFF2-40B4-BE49-F238E27FC236}">
                <a16:creationId xmlns:a16="http://schemas.microsoft.com/office/drawing/2014/main" id="{168013EE-8734-471A-B25E-A04B532B4A8D}"/>
              </a:ext>
            </a:extLst>
          </p:cNvPr>
          <p:cNvSpPr>
            <a:spLocks noGrp="1"/>
          </p:cNvSpPr>
          <p:nvPr>
            <p:ph type="body" sz="quarter" idx="17" hasCustomPrompt="1"/>
          </p:nvPr>
        </p:nvSpPr>
        <p:spPr>
          <a:xfrm>
            <a:off x="335347" y="4386468"/>
            <a:ext cx="7423150" cy="365125"/>
          </a:xfrm>
          <a:prstGeom prst="rect">
            <a:avLst/>
          </a:prstGeom>
        </p:spPr>
        <p:txBody>
          <a:bodyPr>
            <a:noAutofit/>
          </a:bodyPr>
          <a:lstStyle>
            <a:lvl1pPr marL="0" indent="0">
              <a:buNone/>
              <a:defRPr sz="1400">
                <a:solidFill>
                  <a:schemeClr val="bg1"/>
                </a:solidFill>
              </a:defRPr>
            </a:lvl1pPr>
            <a:lvl2pPr marL="457200" indent="0">
              <a:buNone/>
              <a:defRPr/>
            </a:lvl2pPr>
          </a:lstStyle>
          <a:p>
            <a:pPr lvl="0"/>
            <a:r>
              <a:rPr lang="en-US"/>
              <a:t>Enter doc type </a:t>
            </a:r>
          </a:p>
        </p:txBody>
      </p:sp>
      <p:sp>
        <p:nvSpPr>
          <p:cNvPr id="21" name="Text Placeholder 12">
            <a:extLst>
              <a:ext uri="{FF2B5EF4-FFF2-40B4-BE49-F238E27FC236}">
                <a16:creationId xmlns:a16="http://schemas.microsoft.com/office/drawing/2014/main" id="{E3670A1F-6701-449A-AA7D-B8983193DD3E}"/>
              </a:ext>
            </a:extLst>
          </p:cNvPr>
          <p:cNvSpPr>
            <a:spLocks noGrp="1"/>
          </p:cNvSpPr>
          <p:nvPr>
            <p:ph type="body" sz="quarter" idx="18" hasCustomPrompt="1"/>
          </p:nvPr>
        </p:nvSpPr>
        <p:spPr>
          <a:xfrm>
            <a:off x="335347" y="4869143"/>
            <a:ext cx="7423150" cy="365125"/>
          </a:xfrm>
          <a:prstGeom prst="rect">
            <a:avLst/>
          </a:prstGeom>
        </p:spPr>
        <p:txBody>
          <a:bodyPr>
            <a:noAutofit/>
          </a:bodyPr>
          <a:lstStyle>
            <a:lvl1pPr marL="0" indent="0">
              <a:buNone/>
              <a:defRPr sz="1400">
                <a:solidFill>
                  <a:schemeClr val="bg1"/>
                </a:solidFill>
              </a:defRPr>
            </a:lvl1pPr>
            <a:lvl2pPr marL="457200" indent="0">
              <a:buNone/>
              <a:defRPr/>
            </a:lvl2pPr>
          </a:lstStyle>
          <a:p>
            <a:pPr lvl="0"/>
            <a:r>
              <a:rPr lang="en-US"/>
              <a:t>Enter date </a:t>
            </a:r>
          </a:p>
        </p:txBody>
      </p:sp>
      <p:sp>
        <p:nvSpPr>
          <p:cNvPr id="23" name="Footer Placeholder 4">
            <a:extLst>
              <a:ext uri="{FF2B5EF4-FFF2-40B4-BE49-F238E27FC236}">
                <a16:creationId xmlns:a16="http://schemas.microsoft.com/office/drawing/2014/main" id="{7CCFE6B0-BB23-4A5A-A2AA-28FC6E2EB551}"/>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bg1"/>
                </a:solidFill>
                <a:latin typeface="Arial" panose="020B0604020202020204" pitchFamily="34" charset="0"/>
              </a:defRPr>
            </a:lvl1pPr>
          </a:lstStyle>
          <a:p>
            <a:endParaRPr lang="en-US"/>
          </a:p>
        </p:txBody>
      </p:sp>
      <p:pic>
        <p:nvPicPr>
          <p:cNvPr id="15" name="Graphic 14">
            <a:extLst>
              <a:ext uri="{FF2B5EF4-FFF2-40B4-BE49-F238E27FC236}">
                <a16:creationId xmlns:a16="http://schemas.microsoft.com/office/drawing/2014/main" id="{527DC931-7669-584A-96B6-2BC381EE9D7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9212" y="224393"/>
            <a:ext cx="1420600" cy="382334"/>
          </a:xfrm>
          <a:prstGeom prst="rect">
            <a:avLst/>
          </a:prstGeom>
        </p:spPr>
      </p:pic>
      <p:pic>
        <p:nvPicPr>
          <p:cNvPr id="11" name="Picture 10" descr="Text&#10;&#10;Description automatically generated">
            <a:extLst>
              <a:ext uri="{FF2B5EF4-FFF2-40B4-BE49-F238E27FC236}">
                <a16:creationId xmlns:a16="http://schemas.microsoft.com/office/drawing/2014/main" id="{E7E71B17-6668-4E1A-86E5-A3E024C84AF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43030" y="107116"/>
            <a:ext cx="3338945" cy="587008"/>
          </a:xfrm>
          <a:prstGeom prst="rect">
            <a:avLst/>
          </a:prstGeom>
        </p:spPr>
      </p:pic>
    </p:spTree>
    <p:extLst>
      <p:ext uri="{BB962C8B-B14F-4D97-AF65-F5344CB8AC3E}">
        <p14:creationId xmlns:p14="http://schemas.microsoft.com/office/powerpoint/2010/main" val="3630541886"/>
      </p:ext>
    </p:extLst>
  </p:cSld>
  <p:clrMapOvr>
    <a:masterClrMapping/>
  </p:clrMapOvr>
  <p:extLst>
    <p:ext uri="{DCECCB84-F9BA-43D5-87BE-67443E8EF086}">
      <p15:sldGuideLst xmlns:p15="http://schemas.microsoft.com/office/powerpoint/2012/main">
        <p15:guide id="1" orient="horz" pos="2160">
          <p15:clr>
            <a:srgbClr val="FBAE40"/>
          </p15:clr>
        </p15:guide>
        <p15:guide id="2" pos="21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Slide (background image)">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EFB9AC1C-83A8-E043-BB31-57695BE82562}"/>
              </a:ext>
            </a:extLst>
          </p:cNvPr>
          <p:cNvCxnSpPr/>
          <p:nvPr userDrawn="1"/>
        </p:nvCxnSpPr>
        <p:spPr>
          <a:xfrm>
            <a:off x="0" y="795644"/>
            <a:ext cx="121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4A15FABC-6E77-F94C-97B3-57503007F749}"/>
              </a:ext>
            </a:extLst>
          </p:cNvPr>
          <p:cNvSpPr>
            <a:spLocks noGrp="1"/>
          </p:cNvSpPr>
          <p:nvPr>
            <p:ph type="pic" sz="quarter" idx="15"/>
          </p:nvPr>
        </p:nvSpPr>
        <p:spPr>
          <a:xfrm flipV="1">
            <a:off x="0" y="782844"/>
            <a:ext cx="12192000" cy="25200"/>
          </a:xfrm>
          <a:prstGeom prst="rect">
            <a:avLst/>
          </a:prstGeom>
          <a:solidFill>
            <a:srgbClr val="002B5C"/>
          </a:solidFill>
        </p:spPr>
        <p:txBody>
          <a:bodyPr>
            <a:noAutofit/>
          </a:bodyPr>
          <a:lstStyle>
            <a:lvl1pPr>
              <a:defRPr>
                <a:noFill/>
              </a:defRPr>
            </a:lvl1pPr>
          </a:lstStyle>
          <a:p>
            <a:r>
              <a:rPr lang="en-US"/>
              <a:t>Click icon to add picture</a:t>
            </a:r>
          </a:p>
        </p:txBody>
      </p:sp>
      <p:sp>
        <p:nvSpPr>
          <p:cNvPr id="17" name="Title 1">
            <a:extLst>
              <a:ext uri="{FF2B5EF4-FFF2-40B4-BE49-F238E27FC236}">
                <a16:creationId xmlns:a16="http://schemas.microsoft.com/office/drawing/2014/main" id="{B23FBA03-2B63-1344-BF4F-DE29AB85A539}"/>
              </a:ext>
            </a:extLst>
          </p:cNvPr>
          <p:cNvSpPr>
            <a:spLocks noGrp="1"/>
          </p:cNvSpPr>
          <p:nvPr>
            <p:ph type="ctrTitle"/>
          </p:nvPr>
        </p:nvSpPr>
        <p:spPr>
          <a:xfrm>
            <a:off x="334963" y="795644"/>
            <a:ext cx="11857037" cy="1885417"/>
          </a:xfrm>
          <a:prstGeom prst="rect">
            <a:avLst/>
          </a:prstGeom>
        </p:spPr>
        <p:txBody>
          <a:bodyPr anchor="b">
            <a:noAutofit/>
          </a:bodyPr>
          <a:lstStyle>
            <a:lvl1pPr algn="l">
              <a:lnSpc>
                <a:spcPct val="100000"/>
              </a:lnSpc>
              <a:defRPr sz="3200">
                <a:solidFill>
                  <a:srgbClr val="002B5C"/>
                </a:solidFill>
                <a:latin typeface="Arial" panose="020B0604020202020204" pitchFamily="34" charset="0"/>
                <a:cs typeface="Arial" panose="020B0604020202020204" pitchFamily="34" charset="0"/>
              </a:defRPr>
            </a:lvl1pPr>
          </a:lstStyle>
          <a:p>
            <a:r>
              <a:rPr lang="en-US"/>
              <a:t>Click to edit Master title style</a:t>
            </a:r>
          </a:p>
        </p:txBody>
      </p:sp>
      <p:sp>
        <p:nvSpPr>
          <p:cNvPr id="18" name="Subtitle 2">
            <a:extLst>
              <a:ext uri="{FF2B5EF4-FFF2-40B4-BE49-F238E27FC236}">
                <a16:creationId xmlns:a16="http://schemas.microsoft.com/office/drawing/2014/main" id="{E94A927B-3122-A942-8D70-9D0E8195B687}"/>
              </a:ext>
            </a:extLst>
          </p:cNvPr>
          <p:cNvSpPr>
            <a:spLocks noGrp="1"/>
          </p:cNvSpPr>
          <p:nvPr>
            <p:ph type="subTitle" idx="1"/>
          </p:nvPr>
        </p:nvSpPr>
        <p:spPr>
          <a:xfrm>
            <a:off x="334962" y="2760670"/>
            <a:ext cx="11522075" cy="851588"/>
          </a:xfrm>
          <a:prstGeom prst="rect">
            <a:avLst/>
          </a:prstGeom>
        </p:spPr>
        <p:txBody>
          <a:bodyPr>
            <a:noAutofit/>
          </a:bodyPr>
          <a:lstStyle>
            <a:lvl1pPr marL="0" indent="0" algn="l">
              <a:lnSpc>
                <a:spcPct val="100000"/>
              </a:lnSpc>
              <a:buNone/>
              <a:defRPr sz="2000">
                <a:solidFill>
                  <a:srgbClr val="002B5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Text Placeholder 7">
            <a:extLst>
              <a:ext uri="{FF2B5EF4-FFF2-40B4-BE49-F238E27FC236}">
                <a16:creationId xmlns:a16="http://schemas.microsoft.com/office/drawing/2014/main" id="{A3E6A073-77A6-2F46-83C5-80126EB3B87C}"/>
              </a:ext>
            </a:extLst>
          </p:cNvPr>
          <p:cNvSpPr>
            <a:spLocks noGrp="1"/>
          </p:cNvSpPr>
          <p:nvPr>
            <p:ph type="body" sz="quarter" idx="13" hasCustomPrompt="1"/>
          </p:nvPr>
        </p:nvSpPr>
        <p:spPr>
          <a:xfrm>
            <a:off x="334963" y="3901442"/>
            <a:ext cx="7423534" cy="364384"/>
          </a:xfrm>
          <a:prstGeom prst="rect">
            <a:avLst/>
          </a:prstGeom>
        </p:spPr>
        <p:txBody>
          <a:bodyPr>
            <a:noAutofit/>
          </a:bodyPr>
          <a:lstStyle>
            <a:lvl1pPr marL="0" indent="0">
              <a:lnSpc>
                <a:spcPct val="100000"/>
              </a:lnSpc>
              <a:spcAft>
                <a:spcPts val="0"/>
              </a:spcAft>
              <a:buFontTx/>
              <a:buNone/>
              <a:defRPr sz="1400">
                <a:solidFill>
                  <a:schemeClr val="bg1"/>
                </a:solidFill>
              </a:defRPr>
            </a:lvl1pPr>
            <a:lvl2pPr marL="457200" indent="0">
              <a:lnSpc>
                <a:spcPct val="100000"/>
              </a:lnSpc>
              <a:buFontTx/>
              <a:buNone/>
              <a:defRPr sz="1600">
                <a:solidFill>
                  <a:schemeClr val="bg1"/>
                </a:solidFill>
              </a:defRPr>
            </a:lvl2pPr>
            <a:lvl3pPr marL="914400" indent="0">
              <a:lnSpc>
                <a:spcPct val="100000"/>
              </a:lnSpc>
              <a:buFontTx/>
              <a:buNone/>
              <a:defRPr sz="1600">
                <a:solidFill>
                  <a:schemeClr val="bg1"/>
                </a:solidFill>
              </a:defRPr>
            </a:lvl3pPr>
            <a:lvl4pPr marL="1371600" indent="0">
              <a:lnSpc>
                <a:spcPct val="100000"/>
              </a:lnSpc>
              <a:buFontTx/>
              <a:buNone/>
              <a:defRPr sz="1600">
                <a:solidFill>
                  <a:schemeClr val="bg1"/>
                </a:solidFill>
              </a:defRPr>
            </a:lvl4pPr>
            <a:lvl5pPr marL="1828800" indent="0">
              <a:lnSpc>
                <a:spcPct val="100000"/>
              </a:lnSpc>
              <a:buFontTx/>
              <a:buNone/>
              <a:defRPr sz="1600">
                <a:solidFill>
                  <a:schemeClr val="bg1"/>
                </a:solidFill>
              </a:defRPr>
            </a:lvl5pPr>
          </a:lstStyle>
          <a:p>
            <a:pPr lvl="0"/>
            <a:r>
              <a:rPr lang="en-GB"/>
              <a:t>Enter client name </a:t>
            </a:r>
          </a:p>
          <a:p>
            <a:pPr lvl="0"/>
            <a:br>
              <a:rPr lang="en-GB"/>
            </a:br>
            <a:endParaRPr lang="en-GB"/>
          </a:p>
        </p:txBody>
      </p:sp>
      <p:sp>
        <p:nvSpPr>
          <p:cNvPr id="13" name="Text Placeholder 12">
            <a:extLst>
              <a:ext uri="{FF2B5EF4-FFF2-40B4-BE49-F238E27FC236}">
                <a16:creationId xmlns:a16="http://schemas.microsoft.com/office/drawing/2014/main" id="{168013EE-8734-471A-B25E-A04B532B4A8D}"/>
              </a:ext>
            </a:extLst>
          </p:cNvPr>
          <p:cNvSpPr>
            <a:spLocks noGrp="1"/>
          </p:cNvSpPr>
          <p:nvPr>
            <p:ph type="body" sz="quarter" idx="17" hasCustomPrompt="1"/>
          </p:nvPr>
        </p:nvSpPr>
        <p:spPr>
          <a:xfrm>
            <a:off x="335347" y="4386468"/>
            <a:ext cx="7423150" cy="365125"/>
          </a:xfrm>
          <a:prstGeom prst="rect">
            <a:avLst/>
          </a:prstGeom>
        </p:spPr>
        <p:txBody>
          <a:bodyPr>
            <a:noAutofit/>
          </a:bodyPr>
          <a:lstStyle>
            <a:lvl1pPr marL="0" indent="0">
              <a:buNone/>
              <a:defRPr sz="1400">
                <a:solidFill>
                  <a:schemeClr val="bg1"/>
                </a:solidFill>
              </a:defRPr>
            </a:lvl1pPr>
            <a:lvl2pPr marL="457200" indent="0">
              <a:buNone/>
              <a:defRPr/>
            </a:lvl2pPr>
          </a:lstStyle>
          <a:p>
            <a:pPr lvl="0"/>
            <a:r>
              <a:rPr lang="en-US"/>
              <a:t>Enter doc type </a:t>
            </a:r>
          </a:p>
        </p:txBody>
      </p:sp>
      <p:sp>
        <p:nvSpPr>
          <p:cNvPr id="21" name="Text Placeholder 12">
            <a:extLst>
              <a:ext uri="{FF2B5EF4-FFF2-40B4-BE49-F238E27FC236}">
                <a16:creationId xmlns:a16="http://schemas.microsoft.com/office/drawing/2014/main" id="{E3670A1F-6701-449A-AA7D-B8983193DD3E}"/>
              </a:ext>
            </a:extLst>
          </p:cNvPr>
          <p:cNvSpPr>
            <a:spLocks noGrp="1"/>
          </p:cNvSpPr>
          <p:nvPr>
            <p:ph type="body" sz="quarter" idx="18" hasCustomPrompt="1"/>
          </p:nvPr>
        </p:nvSpPr>
        <p:spPr>
          <a:xfrm>
            <a:off x="335347" y="4869143"/>
            <a:ext cx="7423150" cy="365125"/>
          </a:xfrm>
          <a:prstGeom prst="rect">
            <a:avLst/>
          </a:prstGeom>
        </p:spPr>
        <p:txBody>
          <a:bodyPr>
            <a:noAutofit/>
          </a:bodyPr>
          <a:lstStyle>
            <a:lvl1pPr marL="0" indent="0">
              <a:buNone/>
              <a:defRPr sz="1400">
                <a:solidFill>
                  <a:schemeClr val="bg1"/>
                </a:solidFill>
              </a:defRPr>
            </a:lvl1pPr>
            <a:lvl2pPr marL="457200" indent="0">
              <a:buNone/>
              <a:defRPr/>
            </a:lvl2pPr>
          </a:lstStyle>
          <a:p>
            <a:pPr lvl="0"/>
            <a:r>
              <a:rPr lang="en-US"/>
              <a:t>Enter date </a:t>
            </a:r>
          </a:p>
        </p:txBody>
      </p:sp>
      <p:sp>
        <p:nvSpPr>
          <p:cNvPr id="23" name="Footer Placeholder 4">
            <a:extLst>
              <a:ext uri="{FF2B5EF4-FFF2-40B4-BE49-F238E27FC236}">
                <a16:creationId xmlns:a16="http://schemas.microsoft.com/office/drawing/2014/main" id="{7CCFE6B0-BB23-4A5A-A2AA-28FC6E2EB551}"/>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bg1"/>
                </a:solidFill>
                <a:latin typeface="Arial" panose="020B0604020202020204" pitchFamily="34" charset="0"/>
              </a:defRPr>
            </a:lvl1pPr>
          </a:lstStyle>
          <a:p>
            <a:endParaRPr lang="en-US"/>
          </a:p>
        </p:txBody>
      </p:sp>
      <p:pic>
        <p:nvPicPr>
          <p:cNvPr id="16" name="Graphic 15">
            <a:extLst>
              <a:ext uri="{FF2B5EF4-FFF2-40B4-BE49-F238E27FC236}">
                <a16:creationId xmlns:a16="http://schemas.microsoft.com/office/drawing/2014/main" id="{CB4205BF-9084-6442-B7BF-7AA55471A75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9214" y="227534"/>
            <a:ext cx="1420598" cy="382334"/>
          </a:xfrm>
          <a:prstGeom prst="rect">
            <a:avLst/>
          </a:prstGeom>
        </p:spPr>
      </p:pic>
      <p:pic>
        <p:nvPicPr>
          <p:cNvPr id="15" name="Picture 14">
            <a:extLst>
              <a:ext uri="{FF2B5EF4-FFF2-40B4-BE49-F238E27FC236}">
                <a16:creationId xmlns:a16="http://schemas.microsoft.com/office/drawing/2014/main" id="{43B0E911-0253-4CFB-A0DE-910B9D93A18C}"/>
              </a:ext>
            </a:extLst>
          </p:cNvPr>
          <p:cNvPicPr>
            <a:picLocks noChangeAspect="1"/>
          </p:cNvPicPr>
          <p:nvPr userDrawn="1"/>
        </p:nvPicPr>
        <p:blipFill>
          <a:blip r:embed="rId4"/>
          <a:srcRect/>
          <a:stretch/>
        </p:blipFill>
        <p:spPr>
          <a:xfrm>
            <a:off x="8645183" y="72585"/>
            <a:ext cx="3337200" cy="586701"/>
          </a:xfrm>
          <a:prstGeom prst="rect">
            <a:avLst/>
          </a:prstGeom>
        </p:spPr>
      </p:pic>
    </p:spTree>
    <p:extLst>
      <p:ext uri="{BB962C8B-B14F-4D97-AF65-F5344CB8AC3E}">
        <p14:creationId xmlns:p14="http://schemas.microsoft.com/office/powerpoint/2010/main" val="2353903344"/>
      </p:ext>
    </p:extLst>
  </p:cSld>
  <p:clrMapOvr>
    <a:masterClrMapping/>
  </p:clrMapOvr>
  <p:extLst>
    <p:ext uri="{DCECCB84-F9BA-43D5-87BE-67443E8EF086}">
      <p15:sldGuideLst xmlns:p15="http://schemas.microsoft.com/office/powerpoint/2012/main">
        <p15:guide id="1" orient="horz" pos="2160">
          <p15:clr>
            <a:srgbClr val="FBAE40"/>
          </p15:clr>
        </p15:guide>
        <p15:guide id="2" pos="21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RIght Hand Image 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C5E599C-9EB3-B34B-9871-167A68E7D9F9}"/>
              </a:ext>
            </a:extLst>
          </p:cNvPr>
          <p:cNvSpPr/>
          <p:nvPr userDrawn="1"/>
        </p:nvSpPr>
        <p:spPr>
          <a:xfrm>
            <a:off x="-3695" y="0"/>
            <a:ext cx="12192000" cy="6858000"/>
          </a:xfrm>
          <a:prstGeom prst="rect">
            <a:avLst/>
          </a:prstGeom>
          <a:solidFill>
            <a:srgbClr val="002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Arial" panose="020B0604020202020204" pitchFamily="34" charset="0"/>
            </a:endParaRPr>
          </a:p>
        </p:txBody>
      </p:sp>
      <p:cxnSp>
        <p:nvCxnSpPr>
          <p:cNvPr id="10" name="Straight Connector 9">
            <a:extLst>
              <a:ext uri="{FF2B5EF4-FFF2-40B4-BE49-F238E27FC236}">
                <a16:creationId xmlns:a16="http://schemas.microsoft.com/office/drawing/2014/main" id="{EFB9AC1C-83A8-E043-BB31-57695BE82562}"/>
              </a:ext>
            </a:extLst>
          </p:cNvPr>
          <p:cNvCxnSpPr/>
          <p:nvPr userDrawn="1"/>
        </p:nvCxnSpPr>
        <p:spPr>
          <a:xfrm>
            <a:off x="0" y="795644"/>
            <a:ext cx="121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9E84C0CB-CE91-AD4C-9482-1B7636A02FE9}"/>
              </a:ext>
            </a:extLst>
          </p:cNvPr>
          <p:cNvSpPr>
            <a:spLocks noGrp="1"/>
          </p:cNvSpPr>
          <p:nvPr>
            <p:ph type="pic" sz="quarter" idx="13"/>
          </p:nvPr>
        </p:nvSpPr>
        <p:spPr>
          <a:xfrm>
            <a:off x="4014412" y="0"/>
            <a:ext cx="8158162" cy="6858000"/>
          </a:xfrm>
          <a:prstGeom prst="rect">
            <a:avLst/>
          </a:prstGeom>
        </p:spPr>
        <p:txBody>
          <a:bodyPr>
            <a:noAutofit/>
          </a:bodyPr>
          <a:lstStyle>
            <a:lvl1pPr marL="228600" indent="-228600">
              <a:buFont typeface="Arial" panose="020B0604020202020204" pitchFamily="34" charset="0"/>
              <a:buChar char="•"/>
              <a:defRPr>
                <a:solidFill>
                  <a:schemeClr val="bg1"/>
                </a:solidFill>
              </a:defRPr>
            </a:lvl1pPr>
          </a:lstStyle>
          <a:p>
            <a:r>
              <a:rPr lang="en-US"/>
              <a:t>Click icon to add picture</a:t>
            </a:r>
          </a:p>
        </p:txBody>
      </p:sp>
      <p:sp>
        <p:nvSpPr>
          <p:cNvPr id="15" name="Title 1">
            <a:extLst>
              <a:ext uri="{FF2B5EF4-FFF2-40B4-BE49-F238E27FC236}">
                <a16:creationId xmlns:a16="http://schemas.microsoft.com/office/drawing/2014/main" id="{21A3DC81-8CBF-BB48-BB79-071828C6D029}"/>
              </a:ext>
            </a:extLst>
          </p:cNvPr>
          <p:cNvSpPr>
            <a:spLocks noGrp="1"/>
          </p:cNvSpPr>
          <p:nvPr>
            <p:ph type="ctrTitle" hasCustomPrompt="1"/>
          </p:nvPr>
        </p:nvSpPr>
        <p:spPr>
          <a:xfrm>
            <a:off x="334963" y="1160463"/>
            <a:ext cx="3674805" cy="1538958"/>
          </a:xfrm>
          <a:prstGeom prst="rect">
            <a:avLst/>
          </a:prstGeom>
        </p:spPr>
        <p:txBody>
          <a:bodyPr anchor="b">
            <a:noAutofit/>
          </a:bodyPr>
          <a:lstStyle>
            <a:lvl1pPr algn="l">
              <a:lnSpc>
                <a:spcPct val="100000"/>
              </a:lnSpc>
              <a:defRPr sz="3200">
                <a:solidFill>
                  <a:schemeClr val="bg1"/>
                </a:solidFill>
                <a:latin typeface="Arial" panose="020B0604020202020204" pitchFamily="34" charset="0"/>
                <a:cs typeface="Arial" panose="020B0604020202020204" pitchFamily="34" charset="0"/>
              </a:defRPr>
            </a:lvl1pPr>
          </a:lstStyle>
          <a:p>
            <a:r>
              <a:rPr lang="en-GB"/>
              <a:t>Click to edit title </a:t>
            </a:r>
            <a:endParaRPr lang="en-US"/>
          </a:p>
        </p:txBody>
      </p:sp>
      <p:sp>
        <p:nvSpPr>
          <p:cNvPr id="17" name="Subtitle 2">
            <a:extLst>
              <a:ext uri="{FF2B5EF4-FFF2-40B4-BE49-F238E27FC236}">
                <a16:creationId xmlns:a16="http://schemas.microsoft.com/office/drawing/2014/main" id="{3217B873-53CE-3D44-9352-8BBCA9160750}"/>
              </a:ext>
            </a:extLst>
          </p:cNvPr>
          <p:cNvSpPr>
            <a:spLocks noGrp="1"/>
          </p:cNvSpPr>
          <p:nvPr>
            <p:ph type="subTitle" idx="1" hasCustomPrompt="1"/>
          </p:nvPr>
        </p:nvSpPr>
        <p:spPr>
          <a:xfrm>
            <a:off x="334963" y="2799348"/>
            <a:ext cx="3698681" cy="1253583"/>
          </a:xfrm>
          <a:prstGeom prst="rect">
            <a:avLst/>
          </a:prstGeom>
        </p:spPr>
        <p:txBody>
          <a:bodyPr>
            <a:no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a:t>
            </a:r>
          </a:p>
        </p:txBody>
      </p:sp>
      <p:sp>
        <p:nvSpPr>
          <p:cNvPr id="13" name="Text Placeholder 7">
            <a:extLst>
              <a:ext uri="{FF2B5EF4-FFF2-40B4-BE49-F238E27FC236}">
                <a16:creationId xmlns:a16="http://schemas.microsoft.com/office/drawing/2014/main" id="{4B2ED125-ADCD-4044-A13E-FA82F84EDCE1}"/>
              </a:ext>
            </a:extLst>
          </p:cNvPr>
          <p:cNvSpPr>
            <a:spLocks noGrp="1"/>
          </p:cNvSpPr>
          <p:nvPr>
            <p:ph type="body" sz="quarter" idx="14" hasCustomPrompt="1"/>
          </p:nvPr>
        </p:nvSpPr>
        <p:spPr>
          <a:xfrm>
            <a:off x="334963" y="4092813"/>
            <a:ext cx="3685892" cy="2144475"/>
          </a:xfrm>
          <a:prstGeom prst="rect">
            <a:avLst/>
          </a:prstGeom>
        </p:spPr>
        <p:txBody>
          <a:bodyPr>
            <a:noAutofit/>
          </a:bodyPr>
          <a:lstStyle>
            <a:lvl1pPr marL="0" indent="0">
              <a:lnSpc>
                <a:spcPct val="100000"/>
              </a:lnSpc>
              <a:spcAft>
                <a:spcPts val="0"/>
              </a:spcAft>
              <a:buFontTx/>
              <a:buNone/>
              <a:defRPr sz="1400">
                <a:solidFill>
                  <a:schemeClr val="bg1"/>
                </a:solidFill>
              </a:defRPr>
            </a:lvl1pPr>
            <a:lvl2pPr marL="457200" indent="0">
              <a:lnSpc>
                <a:spcPct val="100000"/>
              </a:lnSpc>
              <a:buFontTx/>
              <a:buNone/>
              <a:defRPr sz="1600">
                <a:solidFill>
                  <a:schemeClr val="bg1"/>
                </a:solidFill>
              </a:defRPr>
            </a:lvl2pPr>
            <a:lvl3pPr marL="914400" indent="0">
              <a:lnSpc>
                <a:spcPct val="100000"/>
              </a:lnSpc>
              <a:buFontTx/>
              <a:buNone/>
              <a:defRPr sz="1600">
                <a:solidFill>
                  <a:schemeClr val="bg1"/>
                </a:solidFill>
              </a:defRPr>
            </a:lvl3pPr>
            <a:lvl4pPr marL="1371600" indent="0">
              <a:lnSpc>
                <a:spcPct val="100000"/>
              </a:lnSpc>
              <a:buFontTx/>
              <a:buNone/>
              <a:defRPr sz="1600">
                <a:solidFill>
                  <a:schemeClr val="bg1"/>
                </a:solidFill>
              </a:defRPr>
            </a:lvl4pPr>
            <a:lvl5pPr marL="1828800" indent="0">
              <a:lnSpc>
                <a:spcPct val="100000"/>
              </a:lnSpc>
              <a:buFontTx/>
              <a:buNone/>
              <a:defRPr sz="1600">
                <a:solidFill>
                  <a:schemeClr val="bg1"/>
                </a:solidFill>
              </a:defRPr>
            </a:lvl5pPr>
          </a:lstStyle>
          <a:p>
            <a:pPr lvl="0"/>
            <a:r>
              <a:rPr lang="en-GB"/>
              <a:t>Author</a:t>
            </a:r>
          </a:p>
          <a:p>
            <a:pPr lvl="0"/>
            <a:r>
              <a:rPr lang="en-GB"/>
              <a:t>Date</a:t>
            </a:r>
          </a:p>
          <a:p>
            <a:pPr lvl="0"/>
            <a:br>
              <a:rPr lang="en-GB"/>
            </a:br>
            <a:endParaRPr lang="en-GB"/>
          </a:p>
        </p:txBody>
      </p:sp>
      <p:sp>
        <p:nvSpPr>
          <p:cNvPr id="20" name="Footer Placeholder 4">
            <a:extLst>
              <a:ext uri="{FF2B5EF4-FFF2-40B4-BE49-F238E27FC236}">
                <a16:creationId xmlns:a16="http://schemas.microsoft.com/office/drawing/2014/main" id="{E79E5DAC-88A4-49E3-9D21-8535DC2F5306}"/>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bg1"/>
                </a:solidFill>
                <a:latin typeface="Arial" panose="020B0604020202020204" pitchFamily="34" charset="0"/>
              </a:defRPr>
            </a:lvl1pPr>
          </a:lstStyle>
          <a:p>
            <a:endParaRPr lang="en-US"/>
          </a:p>
        </p:txBody>
      </p:sp>
      <p:pic>
        <p:nvPicPr>
          <p:cNvPr id="14" name="Graphic 13">
            <a:extLst>
              <a:ext uri="{FF2B5EF4-FFF2-40B4-BE49-F238E27FC236}">
                <a16:creationId xmlns:a16="http://schemas.microsoft.com/office/drawing/2014/main" id="{FEEAEB15-856F-D348-AD75-A231001AF1C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9212" y="224393"/>
            <a:ext cx="1420600" cy="382334"/>
          </a:xfrm>
          <a:prstGeom prst="rect">
            <a:avLst/>
          </a:prstGeom>
        </p:spPr>
      </p:pic>
      <p:pic>
        <p:nvPicPr>
          <p:cNvPr id="12" name="Picture 11" descr="Text&#10;&#10;Description automatically generated">
            <a:extLst>
              <a:ext uri="{FF2B5EF4-FFF2-40B4-BE49-F238E27FC236}">
                <a16:creationId xmlns:a16="http://schemas.microsoft.com/office/drawing/2014/main" id="{86F8B29E-3E3D-4022-95F3-4BBBEF20AC8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43030" y="107116"/>
            <a:ext cx="3338945" cy="587008"/>
          </a:xfrm>
          <a:prstGeom prst="rect">
            <a:avLst/>
          </a:prstGeom>
        </p:spPr>
      </p:pic>
    </p:spTree>
    <p:extLst>
      <p:ext uri="{BB962C8B-B14F-4D97-AF65-F5344CB8AC3E}">
        <p14:creationId xmlns:p14="http://schemas.microsoft.com/office/powerpoint/2010/main" val="11521517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D94914-0C13-D548-9355-8393F1D8D8B1}"/>
              </a:ext>
            </a:extLst>
          </p:cNvPr>
          <p:cNvSpPr>
            <a:spLocks noGrp="1"/>
          </p:cNvSpPr>
          <p:nvPr>
            <p:ph idx="1"/>
          </p:nvPr>
        </p:nvSpPr>
        <p:spPr>
          <a:xfrm>
            <a:off x="336884" y="1169136"/>
            <a:ext cx="11520154" cy="5068152"/>
          </a:xfrm>
          <a:prstGeom prst="rect">
            <a:avLst/>
          </a:prstGeom>
        </p:spPr>
        <p:txBody>
          <a:bodyPr lIns="90000">
            <a:noAutofit/>
          </a:bodyPr>
          <a:lstStyle>
            <a:lvl1pPr marL="228600" indent="-228600">
              <a:lnSpc>
                <a:spcPct val="100000"/>
              </a:lnSpc>
              <a:spcBef>
                <a:spcPts val="1000"/>
              </a:spcBef>
              <a:spcAft>
                <a:spcPts val="0"/>
              </a:spcAft>
              <a:buFont typeface="Arial" panose="020B0604020202020204" pitchFamily="34" charset="0"/>
              <a:buChar char="•"/>
              <a:defRPr>
                <a:solidFill>
                  <a:schemeClr val="accent2"/>
                </a:solidFill>
              </a:defRPr>
            </a:lvl1pPr>
            <a:lvl2pPr marL="685800" indent="-228600">
              <a:lnSpc>
                <a:spcPct val="100000"/>
              </a:lnSpc>
              <a:spcBef>
                <a:spcPts val="1000"/>
              </a:spcBef>
              <a:spcAft>
                <a:spcPts val="0"/>
              </a:spcAft>
              <a:buFont typeface="Arial" panose="020B0604020202020204" pitchFamily="34" charset="0"/>
              <a:buChar char="•"/>
              <a:defRPr>
                <a:solidFill>
                  <a:schemeClr val="accent2"/>
                </a:solidFill>
              </a:defRPr>
            </a:lvl2pPr>
            <a:lvl3pPr marL="1143000" indent="-228600">
              <a:lnSpc>
                <a:spcPct val="100000"/>
              </a:lnSpc>
              <a:spcBef>
                <a:spcPts val="1000"/>
              </a:spcBef>
              <a:spcAft>
                <a:spcPts val="0"/>
              </a:spcAft>
              <a:buFont typeface="Arial" panose="020B0604020202020204" pitchFamily="34" charset="0"/>
              <a:buChar char="•"/>
              <a:defRPr>
                <a:solidFill>
                  <a:schemeClr val="accent2"/>
                </a:solidFill>
              </a:defRPr>
            </a:lvl3pPr>
            <a:lvl4pPr marL="1600200" indent="-228600">
              <a:lnSpc>
                <a:spcPct val="100000"/>
              </a:lnSpc>
              <a:spcBef>
                <a:spcPts val="1000"/>
              </a:spcBef>
              <a:spcAft>
                <a:spcPts val="0"/>
              </a:spcAft>
              <a:buFont typeface="Arial" panose="020B0604020202020204" pitchFamily="34" charset="0"/>
              <a:buChar char="•"/>
              <a:defRPr>
                <a:solidFill>
                  <a:schemeClr val="accent2"/>
                </a:solidFill>
              </a:defRPr>
            </a:lvl4pPr>
            <a:lvl5pPr marL="2057400" indent="-228600">
              <a:lnSpc>
                <a:spcPct val="100000"/>
              </a:lnSpc>
              <a:spcBef>
                <a:spcPts val="1000"/>
              </a:spcBef>
              <a:spcAft>
                <a:spcPts val="0"/>
              </a:spcAft>
              <a:buFont typeface="Arial" panose="020B0604020202020204" pitchFamily="34" charset="0"/>
              <a:buChar cha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a:extLst>
              <a:ext uri="{FF2B5EF4-FFF2-40B4-BE49-F238E27FC236}">
                <a16:creationId xmlns:a16="http://schemas.microsoft.com/office/drawing/2014/main" id="{065DD418-E119-3243-ACAB-C962A5D2DA4C}"/>
              </a:ext>
            </a:extLst>
          </p:cNvPr>
          <p:cNvSpPr>
            <a:spLocks noGrp="1"/>
          </p:cNvSpPr>
          <p:nvPr>
            <p:ph type="title"/>
          </p:nvPr>
        </p:nvSpPr>
        <p:spPr>
          <a:xfrm>
            <a:off x="336884" y="260350"/>
            <a:ext cx="11520154" cy="747183"/>
          </a:xfrm>
          <a:prstGeom prst="rect">
            <a:avLst/>
          </a:prstGeom>
        </p:spPr>
        <p:txBody>
          <a:bodyPr vert="horz" lIns="91440" tIns="45720" rIns="91440" bIns="45720" rtlCol="0" anchor="ctr">
            <a:noAutofit/>
          </a:bodyPr>
          <a:lstStyle>
            <a:lvl1pPr>
              <a:defRPr sz="2200">
                <a:solidFill>
                  <a:srgbClr val="002B5C"/>
                </a:solidFill>
              </a:defRPr>
            </a:lvl1pPr>
          </a:lstStyle>
          <a:p>
            <a:r>
              <a:rPr lang="en-US"/>
              <a:t>Click to edit Master title style</a:t>
            </a:r>
          </a:p>
        </p:txBody>
      </p:sp>
      <p:cxnSp>
        <p:nvCxnSpPr>
          <p:cNvPr id="23" name="Straight Connector 22">
            <a:extLst>
              <a:ext uri="{FF2B5EF4-FFF2-40B4-BE49-F238E27FC236}">
                <a16:creationId xmlns:a16="http://schemas.microsoft.com/office/drawing/2014/main" id="{2AA0D0B3-D16A-2546-9658-FAC439396AD2}"/>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4709228F-561E-4E3D-99AE-6D0FA7559930}"/>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
        <p:nvSpPr>
          <p:cNvPr id="14" name="TextBox 13">
            <a:extLst>
              <a:ext uri="{FF2B5EF4-FFF2-40B4-BE49-F238E27FC236}">
                <a16:creationId xmlns:a16="http://schemas.microsoft.com/office/drawing/2014/main" id="{DC83C7AD-88ED-E549-A9AF-1A8D18351259}"/>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5" name="Graphic 14">
            <a:extLst>
              <a:ext uri="{FF2B5EF4-FFF2-40B4-BE49-F238E27FC236}">
                <a16:creationId xmlns:a16="http://schemas.microsoft.com/office/drawing/2014/main" id="{68AD7C6A-C40E-2541-9F37-B6FA923D7E5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700" y="6448910"/>
            <a:ext cx="849575" cy="228651"/>
          </a:xfrm>
          <a:prstGeom prst="rect">
            <a:avLst/>
          </a:prstGeom>
        </p:spPr>
      </p:pic>
      <p:pic>
        <p:nvPicPr>
          <p:cNvPr id="10" name="Picture 9">
            <a:extLst>
              <a:ext uri="{FF2B5EF4-FFF2-40B4-BE49-F238E27FC236}">
                <a16:creationId xmlns:a16="http://schemas.microsoft.com/office/drawing/2014/main" id="{BB4954E5-9FC3-4134-9ADF-C51B260B007B}"/>
              </a:ext>
            </a:extLst>
          </p:cNvPr>
          <p:cNvPicPr>
            <a:picLocks noChangeAspect="1"/>
          </p:cNvPicPr>
          <p:nvPr userDrawn="1"/>
        </p:nvPicPr>
        <p:blipFill>
          <a:blip r:embed="rId4"/>
          <a:srcRect/>
          <a:stretch/>
        </p:blipFill>
        <p:spPr>
          <a:xfrm>
            <a:off x="10023890" y="6416368"/>
            <a:ext cx="1873143" cy="329310"/>
          </a:xfrm>
          <a:prstGeom prst="rect">
            <a:avLst/>
          </a:prstGeom>
        </p:spPr>
      </p:pic>
    </p:spTree>
    <p:extLst>
      <p:ext uri="{BB962C8B-B14F-4D97-AF65-F5344CB8AC3E}">
        <p14:creationId xmlns:p14="http://schemas.microsoft.com/office/powerpoint/2010/main" val="40564980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_panel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BD25DF-F656-C44B-98B3-511581C534BA}"/>
              </a:ext>
            </a:extLst>
          </p:cNvPr>
          <p:cNvSpPr/>
          <p:nvPr userDrawn="1"/>
        </p:nvSpPr>
        <p:spPr>
          <a:xfrm>
            <a:off x="8153401" y="0"/>
            <a:ext cx="4038599" cy="6230489"/>
          </a:xfrm>
          <a:prstGeom prst="rect">
            <a:avLst/>
          </a:prstGeom>
          <a:solidFill>
            <a:srgbClr val="002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FD94914-0C13-D548-9355-8393F1D8D8B1}"/>
              </a:ext>
            </a:extLst>
          </p:cNvPr>
          <p:cNvSpPr>
            <a:spLocks noGrp="1"/>
          </p:cNvSpPr>
          <p:nvPr>
            <p:ph idx="1"/>
          </p:nvPr>
        </p:nvSpPr>
        <p:spPr>
          <a:xfrm>
            <a:off x="334700" y="1169136"/>
            <a:ext cx="7669475" cy="4681331"/>
          </a:xfrm>
          <a:prstGeom prst="rect">
            <a:avLst/>
          </a:prstGeom>
        </p:spPr>
        <p:txBody>
          <a:bodyPr>
            <a:noAutofit/>
          </a:bodyPr>
          <a:lstStyle>
            <a:lvl1pPr marL="228600" indent="-228600">
              <a:lnSpc>
                <a:spcPct val="100000"/>
              </a:lnSpc>
              <a:spcBef>
                <a:spcPts val="1000"/>
              </a:spcBef>
              <a:spcAft>
                <a:spcPts val="0"/>
              </a:spcAft>
              <a:buFont typeface="Arial" panose="020B0604020202020204" pitchFamily="34" charset="0"/>
              <a:buChar char="•"/>
              <a:defRPr>
                <a:solidFill>
                  <a:schemeClr val="accent2"/>
                </a:solidFill>
              </a:defRPr>
            </a:lvl1pPr>
            <a:lvl2pPr marL="685800" indent="-228600">
              <a:lnSpc>
                <a:spcPct val="100000"/>
              </a:lnSpc>
              <a:spcBef>
                <a:spcPts val="1000"/>
              </a:spcBef>
              <a:spcAft>
                <a:spcPts val="0"/>
              </a:spcAft>
              <a:buFont typeface="Arial" panose="020B0604020202020204" pitchFamily="34" charset="0"/>
              <a:buChar char="•"/>
              <a:defRPr>
                <a:solidFill>
                  <a:schemeClr val="accent2"/>
                </a:solidFill>
              </a:defRPr>
            </a:lvl2pPr>
            <a:lvl3pPr marL="1143000" indent="-228600">
              <a:lnSpc>
                <a:spcPct val="100000"/>
              </a:lnSpc>
              <a:spcBef>
                <a:spcPts val="1000"/>
              </a:spcBef>
              <a:spcAft>
                <a:spcPts val="0"/>
              </a:spcAft>
              <a:buFont typeface="Arial" panose="020B0604020202020204" pitchFamily="34" charset="0"/>
              <a:buChar char="•"/>
              <a:defRPr>
                <a:solidFill>
                  <a:schemeClr val="accent2"/>
                </a:solidFill>
              </a:defRPr>
            </a:lvl3pPr>
            <a:lvl4pPr marL="1600200" indent="-228600">
              <a:lnSpc>
                <a:spcPct val="100000"/>
              </a:lnSpc>
              <a:spcBef>
                <a:spcPts val="1000"/>
              </a:spcBef>
              <a:spcAft>
                <a:spcPts val="0"/>
              </a:spcAft>
              <a:buFont typeface="Arial" panose="020B0604020202020204" pitchFamily="34" charset="0"/>
              <a:buChar char="•"/>
              <a:defRPr>
                <a:solidFill>
                  <a:schemeClr val="accent2"/>
                </a:solidFill>
              </a:defRPr>
            </a:lvl4pPr>
            <a:lvl5pPr marL="2057400" indent="-228600">
              <a:lnSpc>
                <a:spcPct val="100000"/>
              </a:lnSpc>
              <a:spcBef>
                <a:spcPts val="1000"/>
              </a:spcBef>
              <a:spcAft>
                <a:spcPts val="0"/>
              </a:spcAft>
              <a:buFont typeface="Arial" panose="020B0604020202020204" pitchFamily="34" charset="0"/>
              <a:buChar cha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
            <a:extLst>
              <a:ext uri="{FF2B5EF4-FFF2-40B4-BE49-F238E27FC236}">
                <a16:creationId xmlns:a16="http://schemas.microsoft.com/office/drawing/2014/main" id="{9CE0407D-6D81-DB45-BE7C-1B847517C7EE}"/>
              </a:ext>
            </a:extLst>
          </p:cNvPr>
          <p:cNvSpPr>
            <a:spLocks noGrp="1"/>
          </p:cNvSpPr>
          <p:nvPr>
            <p:ph type="title"/>
          </p:nvPr>
        </p:nvSpPr>
        <p:spPr>
          <a:xfrm>
            <a:off x="334700" y="260350"/>
            <a:ext cx="7669475" cy="747183"/>
          </a:xfrm>
          <a:prstGeom prst="rect">
            <a:avLst/>
          </a:prstGeom>
        </p:spPr>
        <p:txBody>
          <a:bodyPr vert="horz" lIns="91440" tIns="45720" rIns="91440" bIns="45720" rtlCol="0" anchor="ctr">
            <a:noAutofit/>
          </a:bodyPr>
          <a:lstStyle>
            <a:lvl1pPr>
              <a:defRPr sz="2200">
                <a:solidFill>
                  <a:srgbClr val="002B5C"/>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E3C2311A-E1E6-7343-AB5F-EA68778DE9FB}"/>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63EC71F-C91E-5541-ACF8-EC77237D102C}"/>
              </a:ext>
            </a:extLst>
          </p:cNvPr>
          <p:cNvSpPr txBox="1"/>
          <p:nvPr userDrawn="1"/>
        </p:nvSpPr>
        <p:spPr>
          <a:xfrm>
            <a:off x="1263288" y="6589122"/>
            <a:ext cx="1297628" cy="92333"/>
          </a:xfrm>
          <a:prstGeom prst="rect">
            <a:avLst/>
          </a:prstGeom>
          <a:noFill/>
        </p:spPr>
        <p:txBody>
          <a:bodyPr wrap="square" lIns="0" tIns="0" rIns="0" bIns="0"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sp>
        <p:nvSpPr>
          <p:cNvPr id="17" name="Footer Placeholder 4">
            <a:extLst>
              <a:ext uri="{FF2B5EF4-FFF2-40B4-BE49-F238E27FC236}">
                <a16:creationId xmlns:a16="http://schemas.microsoft.com/office/drawing/2014/main" id="{CED977B4-F94C-4D89-9B9B-D8BD0E0715A9}"/>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lstStyle>
            <a:lvl1pPr algn="ctr">
              <a:defRPr sz="800" b="0" i="0">
                <a:solidFill>
                  <a:schemeClr val="tx1"/>
                </a:solidFill>
                <a:latin typeface="Arial" panose="020B0604020202020204" pitchFamily="34" charset="0"/>
              </a:defRPr>
            </a:lvl1pPr>
          </a:lstStyle>
          <a:p>
            <a:endParaRPr lang="en-US"/>
          </a:p>
        </p:txBody>
      </p:sp>
      <p:pic>
        <p:nvPicPr>
          <p:cNvPr id="14" name="Graphic 13">
            <a:extLst>
              <a:ext uri="{FF2B5EF4-FFF2-40B4-BE49-F238E27FC236}">
                <a16:creationId xmlns:a16="http://schemas.microsoft.com/office/drawing/2014/main" id="{720DC3A2-E23B-E240-BD65-91CFB12561A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700" y="6448910"/>
            <a:ext cx="849575" cy="228651"/>
          </a:xfrm>
          <a:prstGeom prst="rect">
            <a:avLst/>
          </a:prstGeom>
        </p:spPr>
      </p:pic>
      <p:pic>
        <p:nvPicPr>
          <p:cNvPr id="12" name="Picture 11">
            <a:extLst>
              <a:ext uri="{FF2B5EF4-FFF2-40B4-BE49-F238E27FC236}">
                <a16:creationId xmlns:a16="http://schemas.microsoft.com/office/drawing/2014/main" id="{2AFBE857-C733-470F-840A-95E103A7AF7E}"/>
              </a:ext>
            </a:extLst>
          </p:cNvPr>
          <p:cNvPicPr>
            <a:picLocks noChangeAspect="1"/>
          </p:cNvPicPr>
          <p:nvPr userDrawn="1"/>
        </p:nvPicPr>
        <p:blipFill>
          <a:blip r:embed="rId4"/>
          <a:srcRect/>
          <a:stretch/>
        </p:blipFill>
        <p:spPr>
          <a:xfrm>
            <a:off x="10023890" y="6416368"/>
            <a:ext cx="1873143" cy="329310"/>
          </a:xfrm>
          <a:prstGeom prst="rect">
            <a:avLst/>
          </a:prstGeom>
        </p:spPr>
      </p:pic>
    </p:spTree>
    <p:extLst>
      <p:ext uri="{BB962C8B-B14F-4D97-AF65-F5344CB8AC3E}">
        <p14:creationId xmlns:p14="http://schemas.microsoft.com/office/powerpoint/2010/main" val="1562943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_image pane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BD25DF-F656-C44B-98B3-511581C534BA}"/>
              </a:ext>
            </a:extLst>
          </p:cNvPr>
          <p:cNvSpPr/>
          <p:nvPr userDrawn="1"/>
        </p:nvSpPr>
        <p:spPr>
          <a:xfrm>
            <a:off x="8153401" y="0"/>
            <a:ext cx="4038599" cy="6230489"/>
          </a:xfrm>
          <a:prstGeom prst="rect">
            <a:avLst/>
          </a:prstGeom>
          <a:solidFill>
            <a:srgbClr val="002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FD94914-0C13-D548-9355-8393F1D8D8B1}"/>
              </a:ext>
            </a:extLst>
          </p:cNvPr>
          <p:cNvSpPr>
            <a:spLocks noGrp="1"/>
          </p:cNvSpPr>
          <p:nvPr>
            <p:ph idx="1"/>
          </p:nvPr>
        </p:nvSpPr>
        <p:spPr>
          <a:xfrm>
            <a:off x="334700" y="1169136"/>
            <a:ext cx="7669475" cy="4681331"/>
          </a:xfrm>
          <a:prstGeom prst="rect">
            <a:avLst/>
          </a:prstGeom>
        </p:spPr>
        <p:txBody>
          <a:bodyPr>
            <a:noAutofit/>
          </a:bodyPr>
          <a:lstStyle>
            <a:lvl1pPr marL="228600" indent="-228600">
              <a:lnSpc>
                <a:spcPct val="100000"/>
              </a:lnSpc>
              <a:spcBef>
                <a:spcPts val="1000"/>
              </a:spcBef>
              <a:spcAft>
                <a:spcPts val="0"/>
              </a:spcAft>
              <a:buFont typeface="Arial" panose="020B0604020202020204" pitchFamily="34" charset="0"/>
              <a:buChar char="•"/>
              <a:defRPr>
                <a:solidFill>
                  <a:schemeClr val="accent2"/>
                </a:solidFill>
              </a:defRPr>
            </a:lvl1pPr>
            <a:lvl2pPr marL="685800" indent="-228600">
              <a:lnSpc>
                <a:spcPct val="100000"/>
              </a:lnSpc>
              <a:spcBef>
                <a:spcPts val="1000"/>
              </a:spcBef>
              <a:spcAft>
                <a:spcPts val="0"/>
              </a:spcAft>
              <a:buFont typeface="Arial" panose="020B0604020202020204" pitchFamily="34" charset="0"/>
              <a:buChar char="•"/>
              <a:defRPr>
                <a:solidFill>
                  <a:schemeClr val="accent2"/>
                </a:solidFill>
              </a:defRPr>
            </a:lvl2pPr>
            <a:lvl3pPr marL="1143000" indent="-228600">
              <a:lnSpc>
                <a:spcPct val="100000"/>
              </a:lnSpc>
              <a:spcBef>
                <a:spcPts val="1000"/>
              </a:spcBef>
              <a:spcAft>
                <a:spcPts val="0"/>
              </a:spcAft>
              <a:buFont typeface="Arial" panose="020B0604020202020204" pitchFamily="34" charset="0"/>
              <a:buChar char="•"/>
              <a:defRPr>
                <a:solidFill>
                  <a:schemeClr val="accent2"/>
                </a:solidFill>
              </a:defRPr>
            </a:lvl3pPr>
            <a:lvl4pPr marL="1600200" indent="-228600">
              <a:lnSpc>
                <a:spcPct val="100000"/>
              </a:lnSpc>
              <a:spcBef>
                <a:spcPts val="1000"/>
              </a:spcBef>
              <a:spcAft>
                <a:spcPts val="0"/>
              </a:spcAft>
              <a:buFont typeface="Arial" panose="020B0604020202020204" pitchFamily="34" charset="0"/>
              <a:buChar char="•"/>
              <a:defRPr>
                <a:solidFill>
                  <a:schemeClr val="accent2"/>
                </a:solidFill>
              </a:defRPr>
            </a:lvl4pPr>
            <a:lvl5pPr marL="2057400" indent="-228600">
              <a:lnSpc>
                <a:spcPct val="100000"/>
              </a:lnSpc>
              <a:spcBef>
                <a:spcPts val="1000"/>
              </a:spcBef>
              <a:spcAft>
                <a:spcPts val="0"/>
              </a:spcAft>
              <a:buFont typeface="Arial" panose="020B0604020202020204" pitchFamily="34" charset="0"/>
              <a:buChar cha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
            <a:extLst>
              <a:ext uri="{FF2B5EF4-FFF2-40B4-BE49-F238E27FC236}">
                <a16:creationId xmlns:a16="http://schemas.microsoft.com/office/drawing/2014/main" id="{9CE0407D-6D81-DB45-BE7C-1B847517C7EE}"/>
              </a:ext>
            </a:extLst>
          </p:cNvPr>
          <p:cNvSpPr>
            <a:spLocks noGrp="1"/>
          </p:cNvSpPr>
          <p:nvPr>
            <p:ph type="title"/>
          </p:nvPr>
        </p:nvSpPr>
        <p:spPr>
          <a:xfrm>
            <a:off x="334700" y="260350"/>
            <a:ext cx="7669475" cy="747183"/>
          </a:xfrm>
          <a:prstGeom prst="rect">
            <a:avLst/>
          </a:prstGeom>
        </p:spPr>
        <p:txBody>
          <a:bodyPr vert="horz" lIns="91440" tIns="45720" rIns="91440" bIns="45720" rtlCol="0" anchor="ctr">
            <a:noAutofit/>
          </a:bodyPr>
          <a:lstStyle>
            <a:lvl1pPr>
              <a:defRPr sz="2200">
                <a:solidFill>
                  <a:srgbClr val="002B5C"/>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E3C2311A-E1E6-7343-AB5F-EA68778DE9FB}"/>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63EC71F-C91E-5541-ACF8-EC77237D102C}"/>
              </a:ext>
            </a:extLst>
          </p:cNvPr>
          <p:cNvSpPr txBox="1"/>
          <p:nvPr userDrawn="1"/>
        </p:nvSpPr>
        <p:spPr>
          <a:xfrm>
            <a:off x="1263288" y="6589122"/>
            <a:ext cx="1297628" cy="92333"/>
          </a:xfrm>
          <a:prstGeom prst="rect">
            <a:avLst/>
          </a:prstGeom>
          <a:noFill/>
        </p:spPr>
        <p:txBody>
          <a:bodyPr wrap="square" lIns="0" tIns="0" rIns="0" bIns="0"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2" name="Picture 11">
            <a:extLst>
              <a:ext uri="{FF2B5EF4-FFF2-40B4-BE49-F238E27FC236}">
                <a16:creationId xmlns:a16="http://schemas.microsoft.com/office/drawing/2014/main" id="{640645E6-32DA-5842-BFEB-00F9052612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0241" y="6495929"/>
            <a:ext cx="1282701" cy="149467"/>
          </a:xfrm>
          <a:prstGeom prst="rect">
            <a:avLst/>
          </a:prstGeom>
        </p:spPr>
      </p:pic>
      <p:sp>
        <p:nvSpPr>
          <p:cNvPr id="17" name="Footer Placeholder 4">
            <a:extLst>
              <a:ext uri="{FF2B5EF4-FFF2-40B4-BE49-F238E27FC236}">
                <a16:creationId xmlns:a16="http://schemas.microsoft.com/office/drawing/2014/main" id="{CED977B4-F94C-4D89-9B9B-D8BD0E0715A9}"/>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lstStyle>
            <a:lvl1pPr algn="ctr">
              <a:defRPr sz="800" b="0" i="0">
                <a:solidFill>
                  <a:schemeClr val="tx1"/>
                </a:solidFill>
                <a:latin typeface="Arial" panose="020B0604020202020204" pitchFamily="34" charset="0"/>
              </a:defRPr>
            </a:lvl1pPr>
          </a:lstStyle>
          <a:p>
            <a:endParaRPr lang="en-US"/>
          </a:p>
        </p:txBody>
      </p:sp>
      <p:pic>
        <p:nvPicPr>
          <p:cNvPr id="14" name="Graphic 13">
            <a:extLst>
              <a:ext uri="{FF2B5EF4-FFF2-40B4-BE49-F238E27FC236}">
                <a16:creationId xmlns:a16="http://schemas.microsoft.com/office/drawing/2014/main" id="{720DC3A2-E23B-E240-BD65-91CFB12561A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4700" y="6448910"/>
            <a:ext cx="849575" cy="228651"/>
          </a:xfrm>
          <a:prstGeom prst="rect">
            <a:avLst/>
          </a:prstGeom>
        </p:spPr>
      </p:pic>
      <p:sp>
        <p:nvSpPr>
          <p:cNvPr id="4" name="Picture Placeholder 3">
            <a:extLst>
              <a:ext uri="{FF2B5EF4-FFF2-40B4-BE49-F238E27FC236}">
                <a16:creationId xmlns:a16="http://schemas.microsoft.com/office/drawing/2014/main" id="{781C9F34-AE4D-43E1-B9C2-BE7D2C0DB3D2}"/>
              </a:ext>
            </a:extLst>
          </p:cNvPr>
          <p:cNvSpPr>
            <a:spLocks noGrp="1"/>
          </p:cNvSpPr>
          <p:nvPr>
            <p:ph type="pic" sz="quarter" idx="11"/>
          </p:nvPr>
        </p:nvSpPr>
        <p:spPr>
          <a:xfrm>
            <a:off x="8153400" y="1277"/>
            <a:ext cx="4038600" cy="6230938"/>
          </a:xfrm>
          <a:prstGeom prst="rect">
            <a:avLst/>
          </a:prstGeom>
        </p:spPr>
        <p:txBody>
          <a:bodyPr/>
          <a:lstStyle/>
          <a:p>
            <a:r>
              <a:rPr lang="en-US"/>
              <a:t>Click icon to add picture</a:t>
            </a:r>
            <a:endParaRPr lang="en-GB"/>
          </a:p>
        </p:txBody>
      </p:sp>
    </p:spTree>
    <p:extLst>
      <p:ext uri="{BB962C8B-B14F-4D97-AF65-F5344CB8AC3E}">
        <p14:creationId xmlns:p14="http://schemas.microsoft.com/office/powerpoint/2010/main" val="34115843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and Content_image pane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BD25DF-F656-C44B-98B3-511581C534BA}"/>
              </a:ext>
            </a:extLst>
          </p:cNvPr>
          <p:cNvSpPr/>
          <p:nvPr userDrawn="1"/>
        </p:nvSpPr>
        <p:spPr>
          <a:xfrm>
            <a:off x="8153401" y="0"/>
            <a:ext cx="4038599" cy="6230489"/>
          </a:xfrm>
          <a:prstGeom prst="rect">
            <a:avLst/>
          </a:prstGeom>
          <a:solidFill>
            <a:srgbClr val="002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FD94914-0C13-D548-9355-8393F1D8D8B1}"/>
              </a:ext>
            </a:extLst>
          </p:cNvPr>
          <p:cNvSpPr>
            <a:spLocks noGrp="1"/>
          </p:cNvSpPr>
          <p:nvPr>
            <p:ph idx="1"/>
          </p:nvPr>
        </p:nvSpPr>
        <p:spPr>
          <a:xfrm>
            <a:off x="334700" y="1169136"/>
            <a:ext cx="7669475" cy="4681331"/>
          </a:xfrm>
          <a:prstGeom prst="rect">
            <a:avLst/>
          </a:prstGeom>
        </p:spPr>
        <p:txBody>
          <a:bodyPr>
            <a:noAutofit/>
          </a:bodyPr>
          <a:lstStyle>
            <a:lvl1pPr marL="228600" indent="-228600">
              <a:lnSpc>
                <a:spcPct val="100000"/>
              </a:lnSpc>
              <a:spcBef>
                <a:spcPts val="1000"/>
              </a:spcBef>
              <a:spcAft>
                <a:spcPts val="0"/>
              </a:spcAft>
              <a:buFont typeface="Arial" panose="020B0604020202020204" pitchFamily="34" charset="0"/>
              <a:buChar char="•"/>
              <a:defRPr>
                <a:solidFill>
                  <a:schemeClr val="accent2"/>
                </a:solidFill>
              </a:defRPr>
            </a:lvl1pPr>
            <a:lvl2pPr marL="685800" indent="-228600">
              <a:lnSpc>
                <a:spcPct val="100000"/>
              </a:lnSpc>
              <a:spcBef>
                <a:spcPts val="1000"/>
              </a:spcBef>
              <a:spcAft>
                <a:spcPts val="0"/>
              </a:spcAft>
              <a:buFont typeface="Arial" panose="020B0604020202020204" pitchFamily="34" charset="0"/>
              <a:buChar char="•"/>
              <a:defRPr>
                <a:solidFill>
                  <a:schemeClr val="accent2"/>
                </a:solidFill>
              </a:defRPr>
            </a:lvl2pPr>
            <a:lvl3pPr marL="1143000" indent="-228600">
              <a:lnSpc>
                <a:spcPct val="100000"/>
              </a:lnSpc>
              <a:spcBef>
                <a:spcPts val="1000"/>
              </a:spcBef>
              <a:spcAft>
                <a:spcPts val="0"/>
              </a:spcAft>
              <a:buFont typeface="Arial" panose="020B0604020202020204" pitchFamily="34" charset="0"/>
              <a:buChar char="•"/>
              <a:defRPr>
                <a:solidFill>
                  <a:schemeClr val="accent2"/>
                </a:solidFill>
              </a:defRPr>
            </a:lvl3pPr>
            <a:lvl4pPr marL="1600200" indent="-228600">
              <a:lnSpc>
                <a:spcPct val="100000"/>
              </a:lnSpc>
              <a:spcBef>
                <a:spcPts val="1000"/>
              </a:spcBef>
              <a:spcAft>
                <a:spcPts val="0"/>
              </a:spcAft>
              <a:buFont typeface="Arial" panose="020B0604020202020204" pitchFamily="34" charset="0"/>
              <a:buChar char="•"/>
              <a:defRPr>
                <a:solidFill>
                  <a:schemeClr val="accent2"/>
                </a:solidFill>
              </a:defRPr>
            </a:lvl4pPr>
            <a:lvl5pPr marL="2057400" indent="-228600">
              <a:lnSpc>
                <a:spcPct val="100000"/>
              </a:lnSpc>
              <a:spcBef>
                <a:spcPts val="1000"/>
              </a:spcBef>
              <a:spcAft>
                <a:spcPts val="0"/>
              </a:spcAft>
              <a:buFont typeface="Arial" panose="020B0604020202020204" pitchFamily="34" charset="0"/>
              <a:buChar cha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
            <a:extLst>
              <a:ext uri="{FF2B5EF4-FFF2-40B4-BE49-F238E27FC236}">
                <a16:creationId xmlns:a16="http://schemas.microsoft.com/office/drawing/2014/main" id="{9CE0407D-6D81-DB45-BE7C-1B847517C7EE}"/>
              </a:ext>
            </a:extLst>
          </p:cNvPr>
          <p:cNvSpPr>
            <a:spLocks noGrp="1"/>
          </p:cNvSpPr>
          <p:nvPr>
            <p:ph type="title"/>
          </p:nvPr>
        </p:nvSpPr>
        <p:spPr>
          <a:xfrm>
            <a:off x="334700" y="260350"/>
            <a:ext cx="7669475" cy="747183"/>
          </a:xfrm>
          <a:prstGeom prst="rect">
            <a:avLst/>
          </a:prstGeom>
        </p:spPr>
        <p:txBody>
          <a:bodyPr vert="horz" lIns="91440" tIns="45720" rIns="91440" bIns="45720" rtlCol="0" anchor="ctr">
            <a:noAutofit/>
          </a:bodyPr>
          <a:lstStyle>
            <a:lvl1pPr>
              <a:defRPr sz="2200">
                <a:solidFill>
                  <a:srgbClr val="002B5C"/>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E3C2311A-E1E6-7343-AB5F-EA68778DE9FB}"/>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63EC71F-C91E-5541-ACF8-EC77237D102C}"/>
              </a:ext>
            </a:extLst>
          </p:cNvPr>
          <p:cNvSpPr txBox="1"/>
          <p:nvPr userDrawn="1"/>
        </p:nvSpPr>
        <p:spPr>
          <a:xfrm>
            <a:off x="1263288" y="6589122"/>
            <a:ext cx="1297628" cy="92333"/>
          </a:xfrm>
          <a:prstGeom prst="rect">
            <a:avLst/>
          </a:prstGeom>
          <a:noFill/>
        </p:spPr>
        <p:txBody>
          <a:bodyPr wrap="square" lIns="0" tIns="0" rIns="0" bIns="0"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sp>
        <p:nvSpPr>
          <p:cNvPr id="17" name="Footer Placeholder 4">
            <a:extLst>
              <a:ext uri="{FF2B5EF4-FFF2-40B4-BE49-F238E27FC236}">
                <a16:creationId xmlns:a16="http://schemas.microsoft.com/office/drawing/2014/main" id="{CED977B4-F94C-4D89-9B9B-D8BD0E0715A9}"/>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lstStyle>
            <a:lvl1pPr algn="ctr">
              <a:defRPr sz="800" b="0" i="0">
                <a:solidFill>
                  <a:schemeClr val="tx1"/>
                </a:solidFill>
                <a:latin typeface="Arial" panose="020B0604020202020204" pitchFamily="34" charset="0"/>
              </a:defRPr>
            </a:lvl1pPr>
          </a:lstStyle>
          <a:p>
            <a:endParaRPr lang="en-US"/>
          </a:p>
        </p:txBody>
      </p:sp>
      <p:pic>
        <p:nvPicPr>
          <p:cNvPr id="14" name="Graphic 13">
            <a:extLst>
              <a:ext uri="{FF2B5EF4-FFF2-40B4-BE49-F238E27FC236}">
                <a16:creationId xmlns:a16="http://schemas.microsoft.com/office/drawing/2014/main" id="{720DC3A2-E23B-E240-BD65-91CFB12561A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700" y="6448910"/>
            <a:ext cx="849575" cy="228651"/>
          </a:xfrm>
          <a:prstGeom prst="rect">
            <a:avLst/>
          </a:prstGeom>
        </p:spPr>
      </p:pic>
      <p:sp>
        <p:nvSpPr>
          <p:cNvPr id="4" name="Picture Placeholder 3">
            <a:extLst>
              <a:ext uri="{FF2B5EF4-FFF2-40B4-BE49-F238E27FC236}">
                <a16:creationId xmlns:a16="http://schemas.microsoft.com/office/drawing/2014/main" id="{781C9F34-AE4D-43E1-B9C2-BE7D2C0DB3D2}"/>
              </a:ext>
            </a:extLst>
          </p:cNvPr>
          <p:cNvSpPr>
            <a:spLocks noGrp="1"/>
          </p:cNvSpPr>
          <p:nvPr>
            <p:ph type="pic" sz="quarter" idx="11"/>
          </p:nvPr>
        </p:nvSpPr>
        <p:spPr>
          <a:xfrm>
            <a:off x="8153400" y="1277"/>
            <a:ext cx="4038600" cy="6230938"/>
          </a:xfrm>
          <a:prstGeom prst="rect">
            <a:avLst/>
          </a:prstGeom>
        </p:spPr>
        <p:txBody>
          <a:bodyPr/>
          <a:lstStyle/>
          <a:p>
            <a:endParaRPr lang="en-GB"/>
          </a:p>
        </p:txBody>
      </p:sp>
      <p:pic>
        <p:nvPicPr>
          <p:cNvPr id="12" name="Picture 11">
            <a:extLst>
              <a:ext uri="{FF2B5EF4-FFF2-40B4-BE49-F238E27FC236}">
                <a16:creationId xmlns:a16="http://schemas.microsoft.com/office/drawing/2014/main" id="{B0D04585-A49B-455C-90CD-D7937DFE7215}"/>
              </a:ext>
            </a:extLst>
          </p:cNvPr>
          <p:cNvPicPr>
            <a:picLocks noChangeAspect="1"/>
          </p:cNvPicPr>
          <p:nvPr userDrawn="1"/>
        </p:nvPicPr>
        <p:blipFill>
          <a:blip r:embed="rId4"/>
          <a:srcRect/>
          <a:stretch/>
        </p:blipFill>
        <p:spPr>
          <a:xfrm>
            <a:off x="10023890" y="6416368"/>
            <a:ext cx="1873143" cy="329310"/>
          </a:xfrm>
          <a:prstGeom prst="rect">
            <a:avLst/>
          </a:prstGeom>
        </p:spPr>
      </p:pic>
    </p:spTree>
    <p:extLst>
      <p:ext uri="{BB962C8B-B14F-4D97-AF65-F5344CB8AC3E}">
        <p14:creationId xmlns:p14="http://schemas.microsoft.com/office/powerpoint/2010/main" val="5570161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ase study presenta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BD25DF-F656-C44B-98B3-511581C534BA}"/>
              </a:ext>
            </a:extLst>
          </p:cNvPr>
          <p:cNvSpPr/>
          <p:nvPr userDrawn="1"/>
        </p:nvSpPr>
        <p:spPr>
          <a:xfrm>
            <a:off x="0" y="-1597"/>
            <a:ext cx="4038599" cy="6230489"/>
          </a:xfrm>
          <a:prstGeom prst="rect">
            <a:avLst/>
          </a:prstGeom>
          <a:solidFill>
            <a:srgbClr val="002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 name="Content Placeholder 2">
            <a:extLst>
              <a:ext uri="{FF2B5EF4-FFF2-40B4-BE49-F238E27FC236}">
                <a16:creationId xmlns:a16="http://schemas.microsoft.com/office/drawing/2014/main" id="{BFD94914-0C13-D548-9355-8393F1D8D8B1}"/>
              </a:ext>
            </a:extLst>
          </p:cNvPr>
          <p:cNvSpPr>
            <a:spLocks noGrp="1"/>
          </p:cNvSpPr>
          <p:nvPr>
            <p:ph idx="1" hasCustomPrompt="1"/>
          </p:nvPr>
        </p:nvSpPr>
        <p:spPr>
          <a:xfrm>
            <a:off x="5569527" y="1169137"/>
            <a:ext cx="6275123" cy="303564"/>
          </a:xfrm>
          <a:prstGeom prst="rect">
            <a:avLst/>
          </a:prstGeom>
        </p:spPr>
        <p:txBody>
          <a:bodyPr>
            <a:noAutofit/>
          </a:bodyPr>
          <a:lstStyle>
            <a:lvl1pPr marL="0" indent="0">
              <a:lnSpc>
                <a:spcPct val="100000"/>
              </a:lnSpc>
              <a:spcBef>
                <a:spcPts val="1000"/>
              </a:spcBef>
              <a:spcAft>
                <a:spcPts val="0"/>
              </a:spcAft>
              <a:buFont typeface="Arial" panose="020B0604020202020204" pitchFamily="34" charset="0"/>
              <a:buNone/>
              <a:defRPr>
                <a:solidFill>
                  <a:schemeClr val="tx2"/>
                </a:solidFill>
              </a:defRPr>
            </a:lvl1pPr>
            <a:lvl2pPr marL="685800" indent="-228600">
              <a:lnSpc>
                <a:spcPct val="100000"/>
              </a:lnSpc>
              <a:spcBef>
                <a:spcPts val="1000"/>
              </a:spcBef>
              <a:spcAft>
                <a:spcPts val="0"/>
              </a:spcAft>
              <a:buFont typeface="Wingdings" pitchFamily="2" charset="2"/>
              <a:buChar char="§"/>
              <a:defRPr>
                <a:solidFill>
                  <a:schemeClr val="accent2"/>
                </a:solidFill>
              </a:defRPr>
            </a:lvl2pPr>
            <a:lvl3pPr marL="1143000" indent="-228600">
              <a:lnSpc>
                <a:spcPct val="100000"/>
              </a:lnSpc>
              <a:spcBef>
                <a:spcPts val="1000"/>
              </a:spcBef>
              <a:spcAft>
                <a:spcPts val="0"/>
              </a:spcAft>
              <a:buFont typeface="Wingdings" pitchFamily="2" charset="2"/>
              <a:buChar char="§"/>
              <a:defRPr>
                <a:solidFill>
                  <a:schemeClr val="accent2"/>
                </a:solidFill>
              </a:defRPr>
            </a:lvl3pPr>
            <a:lvl4pPr marL="1600200" indent="-228600">
              <a:lnSpc>
                <a:spcPct val="100000"/>
              </a:lnSpc>
              <a:spcBef>
                <a:spcPts val="1000"/>
              </a:spcBef>
              <a:spcAft>
                <a:spcPts val="0"/>
              </a:spcAft>
              <a:buFont typeface="Wingdings" pitchFamily="2" charset="2"/>
              <a:buChar char="§"/>
              <a:defRPr>
                <a:solidFill>
                  <a:schemeClr val="accent2"/>
                </a:solidFill>
              </a:defRPr>
            </a:lvl4pPr>
            <a:lvl5pPr marL="2057400" indent="-228600">
              <a:lnSpc>
                <a:spcPct val="100000"/>
              </a:lnSpc>
              <a:spcBef>
                <a:spcPts val="1000"/>
              </a:spcBef>
              <a:spcAft>
                <a:spcPts val="0"/>
              </a:spcAft>
              <a:buFont typeface="Wingdings" pitchFamily="2" charset="2"/>
              <a:buChar char="§"/>
              <a:defRPr>
                <a:solidFill>
                  <a:schemeClr val="accent2"/>
                </a:solidFill>
              </a:defRPr>
            </a:lvl5pPr>
          </a:lstStyle>
          <a:p>
            <a:pPr lvl="0"/>
            <a:r>
              <a:rPr lang="en-US"/>
              <a:t>The challenge</a:t>
            </a:r>
          </a:p>
        </p:txBody>
      </p:sp>
      <p:sp>
        <p:nvSpPr>
          <p:cNvPr id="8" name="Title Placeholder 1">
            <a:extLst>
              <a:ext uri="{FF2B5EF4-FFF2-40B4-BE49-F238E27FC236}">
                <a16:creationId xmlns:a16="http://schemas.microsoft.com/office/drawing/2014/main" id="{9CE0407D-6D81-DB45-BE7C-1B847517C7EE}"/>
              </a:ext>
            </a:extLst>
          </p:cNvPr>
          <p:cNvSpPr>
            <a:spLocks noGrp="1"/>
          </p:cNvSpPr>
          <p:nvPr>
            <p:ph type="title" hasCustomPrompt="1"/>
          </p:nvPr>
        </p:nvSpPr>
        <p:spPr>
          <a:xfrm>
            <a:off x="334700" y="928548"/>
            <a:ext cx="1801671" cy="747183"/>
          </a:xfrm>
          <a:prstGeom prst="rect">
            <a:avLst/>
          </a:prstGeom>
        </p:spPr>
        <p:txBody>
          <a:bodyPr vert="horz" lIns="91440" tIns="45720" rIns="91440" bIns="45720" rtlCol="0" anchor="ctr">
            <a:noAutofit/>
          </a:bodyPr>
          <a:lstStyle>
            <a:lvl1pPr>
              <a:defRPr sz="4000">
                <a:solidFill>
                  <a:schemeClr val="bg1"/>
                </a:solidFill>
              </a:defRPr>
            </a:lvl1pPr>
          </a:lstStyle>
          <a:p>
            <a:r>
              <a:rPr lang="en-US"/>
              <a:t>Case Study</a:t>
            </a:r>
          </a:p>
        </p:txBody>
      </p:sp>
      <p:cxnSp>
        <p:nvCxnSpPr>
          <p:cNvPr id="22" name="Straight Connector 21">
            <a:extLst>
              <a:ext uri="{FF2B5EF4-FFF2-40B4-BE49-F238E27FC236}">
                <a16:creationId xmlns:a16="http://schemas.microsoft.com/office/drawing/2014/main" id="{E3C2311A-E1E6-7343-AB5F-EA68778DE9FB}"/>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63EC71F-C91E-5541-ACF8-EC77237D102C}"/>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sp>
        <p:nvSpPr>
          <p:cNvPr id="17" name="Footer Placeholder 4">
            <a:extLst>
              <a:ext uri="{FF2B5EF4-FFF2-40B4-BE49-F238E27FC236}">
                <a16:creationId xmlns:a16="http://schemas.microsoft.com/office/drawing/2014/main" id="{CED977B4-F94C-4D89-9B9B-D8BD0E0715A9}"/>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pic>
        <p:nvPicPr>
          <p:cNvPr id="14" name="Graphic 13">
            <a:extLst>
              <a:ext uri="{FF2B5EF4-FFF2-40B4-BE49-F238E27FC236}">
                <a16:creationId xmlns:a16="http://schemas.microsoft.com/office/drawing/2014/main" id="{720DC3A2-E23B-E240-BD65-91CFB12561A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700" y="6448910"/>
            <a:ext cx="849575" cy="228651"/>
          </a:xfrm>
          <a:prstGeom prst="rect">
            <a:avLst/>
          </a:prstGeom>
        </p:spPr>
      </p:pic>
      <p:sp>
        <p:nvSpPr>
          <p:cNvPr id="10" name="Title Placeholder 1">
            <a:extLst>
              <a:ext uri="{FF2B5EF4-FFF2-40B4-BE49-F238E27FC236}">
                <a16:creationId xmlns:a16="http://schemas.microsoft.com/office/drawing/2014/main" id="{05D8BDF0-3EB1-42DB-ACAA-69583CF70BED}"/>
              </a:ext>
            </a:extLst>
          </p:cNvPr>
          <p:cNvSpPr txBox="1">
            <a:spLocks/>
          </p:cNvSpPr>
          <p:nvPr userDrawn="1"/>
        </p:nvSpPr>
        <p:spPr>
          <a:xfrm>
            <a:off x="4175174" y="260350"/>
            <a:ext cx="7677767" cy="7471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r>
              <a:rPr lang="en-US"/>
              <a:t>Case study title</a:t>
            </a:r>
          </a:p>
        </p:txBody>
      </p:sp>
      <p:sp>
        <p:nvSpPr>
          <p:cNvPr id="11" name="Content Placeholder 2">
            <a:extLst>
              <a:ext uri="{FF2B5EF4-FFF2-40B4-BE49-F238E27FC236}">
                <a16:creationId xmlns:a16="http://schemas.microsoft.com/office/drawing/2014/main" id="{6EE03183-561D-411F-AC62-08C6BC344FE9}"/>
              </a:ext>
            </a:extLst>
          </p:cNvPr>
          <p:cNvSpPr>
            <a:spLocks noGrp="1"/>
          </p:cNvSpPr>
          <p:nvPr>
            <p:ph idx="10" hasCustomPrompt="1"/>
          </p:nvPr>
        </p:nvSpPr>
        <p:spPr>
          <a:xfrm>
            <a:off x="0" y="3632923"/>
            <a:ext cx="4038599" cy="2593851"/>
          </a:xfrm>
          <a:prstGeom prst="rect">
            <a:avLst/>
          </a:prstGeom>
          <a:noFill/>
        </p:spPr>
        <p:txBody>
          <a:bodyPr>
            <a:noAutofit/>
          </a:bodyPr>
          <a:lstStyle>
            <a:lvl1pPr marL="0" indent="0">
              <a:lnSpc>
                <a:spcPct val="120000"/>
              </a:lnSpc>
              <a:spcAft>
                <a:spcPts val="0"/>
              </a:spcAft>
              <a:buFont typeface="Wingdings" pitchFamily="2" charset="2"/>
              <a:buNone/>
              <a:defRPr>
                <a:solidFill>
                  <a:schemeClr val="bg1"/>
                </a:solidFill>
              </a:defRPr>
            </a:lvl1pPr>
            <a:lvl2pPr marL="685800" indent="-228600">
              <a:lnSpc>
                <a:spcPct val="120000"/>
              </a:lnSpc>
              <a:spcBef>
                <a:spcPts val="1000"/>
              </a:spcBef>
              <a:spcAft>
                <a:spcPts val="0"/>
              </a:spcAft>
              <a:buFont typeface="Wingdings" pitchFamily="2" charset="2"/>
              <a:buChar char="§"/>
              <a:defRPr>
                <a:solidFill>
                  <a:schemeClr val="accent2"/>
                </a:solidFill>
              </a:defRPr>
            </a:lvl2pPr>
            <a:lvl3pPr marL="1143000" indent="-228600">
              <a:lnSpc>
                <a:spcPct val="100000"/>
              </a:lnSpc>
              <a:spcBef>
                <a:spcPts val="1000"/>
              </a:spcBef>
              <a:spcAft>
                <a:spcPts val="0"/>
              </a:spcAft>
              <a:buFont typeface="Wingdings" pitchFamily="2" charset="2"/>
              <a:buChar char="§"/>
              <a:defRPr>
                <a:solidFill>
                  <a:schemeClr val="accent2"/>
                </a:solidFill>
              </a:defRPr>
            </a:lvl3pPr>
            <a:lvl4pPr marL="1600200" indent="-228600">
              <a:lnSpc>
                <a:spcPct val="120000"/>
              </a:lnSpc>
              <a:spcBef>
                <a:spcPts val="1000"/>
              </a:spcBef>
              <a:spcAft>
                <a:spcPts val="0"/>
              </a:spcAft>
              <a:buFont typeface="Wingdings" pitchFamily="2" charset="2"/>
              <a:buChar char="§"/>
              <a:defRPr>
                <a:solidFill>
                  <a:schemeClr val="accent2"/>
                </a:solidFill>
              </a:defRPr>
            </a:lvl4pPr>
            <a:lvl5pPr marL="2057400" indent="-228600">
              <a:lnSpc>
                <a:spcPct val="120000"/>
              </a:lnSpc>
              <a:spcBef>
                <a:spcPts val="1000"/>
              </a:spcBef>
              <a:spcAft>
                <a:spcPts val="0"/>
              </a:spcAft>
              <a:buFont typeface="Wingdings" pitchFamily="2" charset="2"/>
              <a:buChar char="§"/>
              <a:defRPr>
                <a:solidFill>
                  <a:schemeClr val="accent2"/>
                </a:solidFill>
              </a:defRPr>
            </a:lvl5pPr>
          </a:lstStyle>
          <a:p>
            <a:pPr lvl="0"/>
            <a:r>
              <a:rPr lang="en-US"/>
              <a:t>Click to add image</a:t>
            </a:r>
          </a:p>
        </p:txBody>
      </p:sp>
      <p:sp>
        <p:nvSpPr>
          <p:cNvPr id="13" name="Content Placeholder 2">
            <a:extLst>
              <a:ext uri="{FF2B5EF4-FFF2-40B4-BE49-F238E27FC236}">
                <a16:creationId xmlns:a16="http://schemas.microsoft.com/office/drawing/2014/main" id="{63EA053A-D51D-4E12-81F3-A4332A1426A0}"/>
              </a:ext>
            </a:extLst>
          </p:cNvPr>
          <p:cNvSpPr>
            <a:spLocks noGrp="1"/>
          </p:cNvSpPr>
          <p:nvPr>
            <p:ph idx="11" hasCustomPrompt="1"/>
          </p:nvPr>
        </p:nvSpPr>
        <p:spPr>
          <a:xfrm>
            <a:off x="5577819" y="2779301"/>
            <a:ext cx="6275123" cy="303565"/>
          </a:xfrm>
          <a:prstGeom prst="rect">
            <a:avLst/>
          </a:prstGeom>
        </p:spPr>
        <p:txBody>
          <a:bodyPr>
            <a:noAutofit/>
          </a:bodyPr>
          <a:lstStyle>
            <a:lvl1pPr marL="0" indent="0">
              <a:lnSpc>
                <a:spcPct val="100000"/>
              </a:lnSpc>
              <a:spcBef>
                <a:spcPts val="1000"/>
              </a:spcBef>
              <a:spcAft>
                <a:spcPts val="0"/>
              </a:spcAft>
              <a:buFont typeface="Arial" panose="020B0604020202020204" pitchFamily="34" charset="0"/>
              <a:buNone/>
              <a:defRPr>
                <a:solidFill>
                  <a:schemeClr val="tx2"/>
                </a:solidFill>
              </a:defRPr>
            </a:lvl1pPr>
            <a:lvl2pPr marL="685800" indent="-228600">
              <a:lnSpc>
                <a:spcPct val="100000"/>
              </a:lnSpc>
              <a:spcBef>
                <a:spcPts val="1000"/>
              </a:spcBef>
              <a:spcAft>
                <a:spcPts val="0"/>
              </a:spcAft>
              <a:buFont typeface="Wingdings" pitchFamily="2" charset="2"/>
              <a:buChar char="§"/>
              <a:defRPr>
                <a:solidFill>
                  <a:schemeClr val="accent2"/>
                </a:solidFill>
              </a:defRPr>
            </a:lvl2pPr>
            <a:lvl3pPr marL="1143000" indent="-228600">
              <a:lnSpc>
                <a:spcPct val="100000"/>
              </a:lnSpc>
              <a:spcBef>
                <a:spcPts val="1000"/>
              </a:spcBef>
              <a:spcAft>
                <a:spcPts val="0"/>
              </a:spcAft>
              <a:buFont typeface="Wingdings" pitchFamily="2" charset="2"/>
              <a:buChar char="§"/>
              <a:defRPr>
                <a:solidFill>
                  <a:schemeClr val="accent2"/>
                </a:solidFill>
              </a:defRPr>
            </a:lvl3pPr>
            <a:lvl4pPr marL="1600200" indent="-228600">
              <a:lnSpc>
                <a:spcPct val="100000"/>
              </a:lnSpc>
              <a:spcBef>
                <a:spcPts val="1000"/>
              </a:spcBef>
              <a:spcAft>
                <a:spcPts val="0"/>
              </a:spcAft>
              <a:buFont typeface="Wingdings" pitchFamily="2" charset="2"/>
              <a:buChar char="§"/>
              <a:defRPr>
                <a:solidFill>
                  <a:schemeClr val="accent2"/>
                </a:solidFill>
              </a:defRPr>
            </a:lvl4pPr>
            <a:lvl5pPr marL="2057400" indent="-228600">
              <a:lnSpc>
                <a:spcPct val="100000"/>
              </a:lnSpc>
              <a:spcBef>
                <a:spcPts val="1000"/>
              </a:spcBef>
              <a:spcAft>
                <a:spcPts val="0"/>
              </a:spcAft>
              <a:buFont typeface="Wingdings" pitchFamily="2" charset="2"/>
              <a:buChar char="§"/>
              <a:defRPr>
                <a:solidFill>
                  <a:schemeClr val="accent2"/>
                </a:solidFill>
              </a:defRPr>
            </a:lvl5pPr>
          </a:lstStyle>
          <a:p>
            <a:pPr lvl="0"/>
            <a:r>
              <a:rPr lang="en-US"/>
              <a:t>Approach</a:t>
            </a:r>
          </a:p>
        </p:txBody>
      </p:sp>
      <p:sp>
        <p:nvSpPr>
          <p:cNvPr id="15" name="Content Placeholder 2">
            <a:extLst>
              <a:ext uri="{FF2B5EF4-FFF2-40B4-BE49-F238E27FC236}">
                <a16:creationId xmlns:a16="http://schemas.microsoft.com/office/drawing/2014/main" id="{4D873799-EAB0-41AD-ACDE-594FFE4B9D4E}"/>
              </a:ext>
            </a:extLst>
          </p:cNvPr>
          <p:cNvSpPr>
            <a:spLocks noGrp="1"/>
          </p:cNvSpPr>
          <p:nvPr>
            <p:ph idx="12" hasCustomPrompt="1"/>
          </p:nvPr>
        </p:nvSpPr>
        <p:spPr>
          <a:xfrm>
            <a:off x="5577819" y="4551069"/>
            <a:ext cx="6275123" cy="303565"/>
          </a:xfrm>
          <a:prstGeom prst="rect">
            <a:avLst/>
          </a:prstGeom>
        </p:spPr>
        <p:txBody>
          <a:bodyPr>
            <a:noAutofit/>
          </a:bodyPr>
          <a:lstStyle>
            <a:lvl1pPr marL="0" indent="0">
              <a:lnSpc>
                <a:spcPct val="100000"/>
              </a:lnSpc>
              <a:spcBef>
                <a:spcPts val="1000"/>
              </a:spcBef>
              <a:spcAft>
                <a:spcPts val="0"/>
              </a:spcAft>
              <a:buFont typeface="Arial" panose="020B0604020202020204" pitchFamily="34" charset="0"/>
              <a:buNone/>
              <a:defRPr>
                <a:solidFill>
                  <a:schemeClr val="tx2"/>
                </a:solidFill>
              </a:defRPr>
            </a:lvl1pPr>
            <a:lvl2pPr marL="685800" indent="-228600">
              <a:lnSpc>
                <a:spcPct val="100000"/>
              </a:lnSpc>
              <a:spcBef>
                <a:spcPts val="1000"/>
              </a:spcBef>
              <a:spcAft>
                <a:spcPts val="0"/>
              </a:spcAft>
              <a:buFont typeface="Wingdings" pitchFamily="2" charset="2"/>
              <a:buChar char="§"/>
              <a:defRPr>
                <a:solidFill>
                  <a:schemeClr val="accent2"/>
                </a:solidFill>
              </a:defRPr>
            </a:lvl2pPr>
            <a:lvl3pPr marL="1143000" indent="-228600">
              <a:lnSpc>
                <a:spcPct val="100000"/>
              </a:lnSpc>
              <a:spcBef>
                <a:spcPts val="1000"/>
              </a:spcBef>
              <a:spcAft>
                <a:spcPts val="0"/>
              </a:spcAft>
              <a:buFont typeface="Wingdings" pitchFamily="2" charset="2"/>
              <a:buChar char="§"/>
              <a:defRPr>
                <a:solidFill>
                  <a:schemeClr val="accent2"/>
                </a:solidFill>
              </a:defRPr>
            </a:lvl3pPr>
            <a:lvl4pPr marL="1600200" indent="-228600">
              <a:lnSpc>
                <a:spcPct val="100000"/>
              </a:lnSpc>
              <a:spcBef>
                <a:spcPts val="1000"/>
              </a:spcBef>
              <a:spcAft>
                <a:spcPts val="0"/>
              </a:spcAft>
              <a:buFont typeface="Wingdings" pitchFamily="2" charset="2"/>
              <a:buChar char="§"/>
              <a:defRPr>
                <a:solidFill>
                  <a:schemeClr val="accent2"/>
                </a:solidFill>
              </a:defRPr>
            </a:lvl4pPr>
            <a:lvl5pPr marL="2057400" indent="-228600">
              <a:lnSpc>
                <a:spcPct val="100000"/>
              </a:lnSpc>
              <a:spcBef>
                <a:spcPts val="1000"/>
              </a:spcBef>
              <a:spcAft>
                <a:spcPts val="0"/>
              </a:spcAft>
              <a:buFont typeface="Wingdings" pitchFamily="2" charset="2"/>
              <a:buChar char="§"/>
              <a:defRPr>
                <a:solidFill>
                  <a:schemeClr val="accent2"/>
                </a:solidFill>
              </a:defRPr>
            </a:lvl5pPr>
          </a:lstStyle>
          <a:p>
            <a:pPr lvl="0"/>
            <a:r>
              <a:rPr lang="en-US"/>
              <a:t>Outcome</a:t>
            </a:r>
          </a:p>
        </p:txBody>
      </p:sp>
      <p:sp>
        <p:nvSpPr>
          <p:cNvPr id="16" name="Content Placeholder 2">
            <a:extLst>
              <a:ext uri="{FF2B5EF4-FFF2-40B4-BE49-F238E27FC236}">
                <a16:creationId xmlns:a16="http://schemas.microsoft.com/office/drawing/2014/main" id="{B3BC8A85-0BCC-470D-926B-9A879F442630}"/>
              </a:ext>
            </a:extLst>
          </p:cNvPr>
          <p:cNvSpPr>
            <a:spLocks noGrp="1"/>
          </p:cNvSpPr>
          <p:nvPr>
            <p:ph idx="13" hasCustomPrompt="1"/>
          </p:nvPr>
        </p:nvSpPr>
        <p:spPr>
          <a:xfrm>
            <a:off x="5569527" y="1472701"/>
            <a:ext cx="6275123" cy="834231"/>
          </a:xfrm>
          <a:prstGeom prst="rect">
            <a:avLst/>
          </a:prstGeom>
        </p:spPr>
        <p:txBody>
          <a:bodyPr>
            <a:noAutofit/>
          </a:bodyPr>
          <a:lstStyle>
            <a:lvl1pPr marL="0" indent="0">
              <a:lnSpc>
                <a:spcPct val="100000"/>
              </a:lnSpc>
              <a:spcBef>
                <a:spcPts val="1000"/>
              </a:spcBef>
              <a:spcAft>
                <a:spcPts val="0"/>
              </a:spcAft>
              <a:buFont typeface="Arial" panose="020B0604020202020204" pitchFamily="34" charset="0"/>
              <a:buNone/>
              <a:defRPr>
                <a:solidFill>
                  <a:schemeClr val="accent3">
                    <a:lumMod val="50000"/>
                  </a:schemeClr>
                </a:solidFill>
              </a:defRPr>
            </a:lvl1pPr>
            <a:lvl2pPr marL="685800" indent="-228600">
              <a:lnSpc>
                <a:spcPct val="100000"/>
              </a:lnSpc>
              <a:spcBef>
                <a:spcPts val="1000"/>
              </a:spcBef>
              <a:spcAft>
                <a:spcPts val="0"/>
              </a:spcAft>
              <a:buFont typeface="Wingdings" pitchFamily="2" charset="2"/>
              <a:buChar char="§"/>
              <a:defRPr>
                <a:solidFill>
                  <a:schemeClr val="accent2"/>
                </a:solidFill>
              </a:defRPr>
            </a:lvl2pPr>
            <a:lvl3pPr marL="1143000" indent="-228600">
              <a:lnSpc>
                <a:spcPct val="100000"/>
              </a:lnSpc>
              <a:spcBef>
                <a:spcPts val="1000"/>
              </a:spcBef>
              <a:spcAft>
                <a:spcPts val="0"/>
              </a:spcAft>
              <a:buFont typeface="Wingdings" pitchFamily="2" charset="2"/>
              <a:buChar char="§"/>
              <a:defRPr>
                <a:solidFill>
                  <a:schemeClr val="accent2"/>
                </a:solidFill>
              </a:defRPr>
            </a:lvl3pPr>
            <a:lvl4pPr marL="1600200" indent="-228600">
              <a:lnSpc>
                <a:spcPct val="100000"/>
              </a:lnSpc>
              <a:spcBef>
                <a:spcPts val="1000"/>
              </a:spcBef>
              <a:spcAft>
                <a:spcPts val="0"/>
              </a:spcAft>
              <a:buFont typeface="Wingdings" pitchFamily="2" charset="2"/>
              <a:buChar char="§"/>
              <a:defRPr>
                <a:solidFill>
                  <a:schemeClr val="accent2"/>
                </a:solidFill>
              </a:defRPr>
            </a:lvl4pPr>
            <a:lvl5pPr marL="2057400" indent="-228600">
              <a:lnSpc>
                <a:spcPct val="100000"/>
              </a:lnSpc>
              <a:spcBef>
                <a:spcPts val="1000"/>
              </a:spcBef>
              <a:spcAft>
                <a:spcPts val="0"/>
              </a:spcAft>
              <a:buFont typeface="Wingdings" pitchFamily="2" charset="2"/>
              <a:buChar char="§"/>
              <a:defRPr>
                <a:solidFill>
                  <a:schemeClr val="accent2"/>
                </a:solidFill>
              </a:defRPr>
            </a:lvl5pPr>
          </a:lstStyle>
          <a:p>
            <a:pPr lvl="0"/>
            <a:r>
              <a:rPr lang="en-US"/>
              <a:t>Add text here</a:t>
            </a:r>
          </a:p>
        </p:txBody>
      </p:sp>
      <p:sp>
        <p:nvSpPr>
          <p:cNvPr id="18" name="Content Placeholder 2">
            <a:extLst>
              <a:ext uri="{FF2B5EF4-FFF2-40B4-BE49-F238E27FC236}">
                <a16:creationId xmlns:a16="http://schemas.microsoft.com/office/drawing/2014/main" id="{632AF6F1-9F48-4FA0-99B6-069E50A6A4DF}"/>
              </a:ext>
            </a:extLst>
          </p:cNvPr>
          <p:cNvSpPr>
            <a:spLocks noGrp="1"/>
          </p:cNvSpPr>
          <p:nvPr>
            <p:ph idx="14" hasCustomPrompt="1"/>
          </p:nvPr>
        </p:nvSpPr>
        <p:spPr>
          <a:xfrm>
            <a:off x="5577819" y="3095550"/>
            <a:ext cx="6275123" cy="834231"/>
          </a:xfrm>
          <a:prstGeom prst="rect">
            <a:avLst/>
          </a:prstGeom>
        </p:spPr>
        <p:txBody>
          <a:bodyPr>
            <a:noAutofit/>
          </a:bodyPr>
          <a:lstStyle>
            <a:lvl1pPr marL="0" indent="0">
              <a:lnSpc>
                <a:spcPct val="100000"/>
              </a:lnSpc>
              <a:spcBef>
                <a:spcPts val="1000"/>
              </a:spcBef>
              <a:spcAft>
                <a:spcPts val="0"/>
              </a:spcAft>
              <a:buFont typeface="Arial" panose="020B0604020202020204" pitchFamily="34" charset="0"/>
              <a:buNone/>
              <a:defRPr>
                <a:solidFill>
                  <a:schemeClr val="accent3">
                    <a:lumMod val="50000"/>
                  </a:schemeClr>
                </a:solidFill>
              </a:defRPr>
            </a:lvl1pPr>
            <a:lvl2pPr marL="685800" indent="-228600">
              <a:lnSpc>
                <a:spcPct val="100000"/>
              </a:lnSpc>
              <a:spcBef>
                <a:spcPts val="1000"/>
              </a:spcBef>
              <a:spcAft>
                <a:spcPts val="0"/>
              </a:spcAft>
              <a:buFont typeface="Wingdings" pitchFamily="2" charset="2"/>
              <a:buChar char="§"/>
              <a:defRPr>
                <a:solidFill>
                  <a:schemeClr val="accent2"/>
                </a:solidFill>
              </a:defRPr>
            </a:lvl2pPr>
            <a:lvl3pPr marL="1143000" indent="-228600">
              <a:lnSpc>
                <a:spcPct val="100000"/>
              </a:lnSpc>
              <a:spcBef>
                <a:spcPts val="1000"/>
              </a:spcBef>
              <a:spcAft>
                <a:spcPts val="0"/>
              </a:spcAft>
              <a:buFont typeface="Wingdings" pitchFamily="2" charset="2"/>
              <a:buChar char="§"/>
              <a:defRPr>
                <a:solidFill>
                  <a:schemeClr val="accent2"/>
                </a:solidFill>
              </a:defRPr>
            </a:lvl3pPr>
            <a:lvl4pPr marL="1600200" indent="-228600">
              <a:lnSpc>
                <a:spcPct val="100000"/>
              </a:lnSpc>
              <a:spcBef>
                <a:spcPts val="1000"/>
              </a:spcBef>
              <a:spcAft>
                <a:spcPts val="0"/>
              </a:spcAft>
              <a:buFont typeface="Wingdings" pitchFamily="2" charset="2"/>
              <a:buChar char="§"/>
              <a:defRPr>
                <a:solidFill>
                  <a:schemeClr val="accent2"/>
                </a:solidFill>
              </a:defRPr>
            </a:lvl4pPr>
            <a:lvl5pPr marL="2057400" indent="-228600">
              <a:lnSpc>
                <a:spcPct val="100000"/>
              </a:lnSpc>
              <a:spcBef>
                <a:spcPts val="1000"/>
              </a:spcBef>
              <a:spcAft>
                <a:spcPts val="0"/>
              </a:spcAft>
              <a:buFont typeface="Wingdings" pitchFamily="2" charset="2"/>
              <a:buChar char="§"/>
              <a:defRPr>
                <a:solidFill>
                  <a:schemeClr val="accent2"/>
                </a:solidFill>
              </a:defRPr>
            </a:lvl5pPr>
          </a:lstStyle>
          <a:p>
            <a:pPr lvl="0"/>
            <a:r>
              <a:rPr lang="en-US"/>
              <a:t>Add text here</a:t>
            </a:r>
          </a:p>
        </p:txBody>
      </p:sp>
      <p:sp>
        <p:nvSpPr>
          <p:cNvPr id="19" name="Content Placeholder 2">
            <a:extLst>
              <a:ext uri="{FF2B5EF4-FFF2-40B4-BE49-F238E27FC236}">
                <a16:creationId xmlns:a16="http://schemas.microsoft.com/office/drawing/2014/main" id="{2FD51BE0-8F93-4789-BA66-41FBE8180601}"/>
              </a:ext>
            </a:extLst>
          </p:cNvPr>
          <p:cNvSpPr>
            <a:spLocks noGrp="1"/>
          </p:cNvSpPr>
          <p:nvPr>
            <p:ph idx="15" hasCustomPrompt="1"/>
          </p:nvPr>
        </p:nvSpPr>
        <p:spPr>
          <a:xfrm>
            <a:off x="5577819" y="4870023"/>
            <a:ext cx="6275123" cy="834231"/>
          </a:xfrm>
          <a:prstGeom prst="rect">
            <a:avLst/>
          </a:prstGeom>
        </p:spPr>
        <p:txBody>
          <a:bodyPr>
            <a:noAutofit/>
          </a:bodyPr>
          <a:lstStyle>
            <a:lvl1pPr marL="0" indent="0">
              <a:lnSpc>
                <a:spcPct val="100000"/>
              </a:lnSpc>
              <a:spcBef>
                <a:spcPts val="1000"/>
              </a:spcBef>
              <a:spcAft>
                <a:spcPts val="0"/>
              </a:spcAft>
              <a:buFont typeface="Arial" panose="020B0604020202020204" pitchFamily="34" charset="0"/>
              <a:buNone/>
              <a:defRPr>
                <a:solidFill>
                  <a:schemeClr val="accent3">
                    <a:lumMod val="50000"/>
                  </a:schemeClr>
                </a:solidFill>
              </a:defRPr>
            </a:lvl1pPr>
            <a:lvl2pPr marL="685800" indent="-228600">
              <a:lnSpc>
                <a:spcPct val="100000"/>
              </a:lnSpc>
              <a:spcBef>
                <a:spcPts val="1000"/>
              </a:spcBef>
              <a:spcAft>
                <a:spcPts val="0"/>
              </a:spcAft>
              <a:buFont typeface="Wingdings" pitchFamily="2" charset="2"/>
              <a:buChar char="§"/>
              <a:defRPr>
                <a:solidFill>
                  <a:schemeClr val="accent2"/>
                </a:solidFill>
              </a:defRPr>
            </a:lvl2pPr>
            <a:lvl3pPr marL="1143000" indent="-228600">
              <a:lnSpc>
                <a:spcPct val="100000"/>
              </a:lnSpc>
              <a:spcBef>
                <a:spcPts val="1000"/>
              </a:spcBef>
              <a:spcAft>
                <a:spcPts val="0"/>
              </a:spcAft>
              <a:buFont typeface="Wingdings" pitchFamily="2" charset="2"/>
              <a:buChar char="§"/>
              <a:defRPr>
                <a:solidFill>
                  <a:schemeClr val="accent2"/>
                </a:solidFill>
              </a:defRPr>
            </a:lvl3pPr>
            <a:lvl4pPr marL="1600200" indent="-228600">
              <a:lnSpc>
                <a:spcPct val="100000"/>
              </a:lnSpc>
              <a:spcBef>
                <a:spcPts val="1000"/>
              </a:spcBef>
              <a:spcAft>
                <a:spcPts val="0"/>
              </a:spcAft>
              <a:buFont typeface="Wingdings" pitchFamily="2" charset="2"/>
              <a:buChar char="§"/>
              <a:defRPr>
                <a:solidFill>
                  <a:schemeClr val="accent2"/>
                </a:solidFill>
              </a:defRPr>
            </a:lvl4pPr>
            <a:lvl5pPr marL="2057400" indent="-228600">
              <a:lnSpc>
                <a:spcPct val="100000"/>
              </a:lnSpc>
              <a:spcBef>
                <a:spcPts val="1000"/>
              </a:spcBef>
              <a:spcAft>
                <a:spcPts val="0"/>
              </a:spcAft>
              <a:buFont typeface="Wingdings" pitchFamily="2" charset="2"/>
              <a:buChar char="§"/>
              <a:defRPr>
                <a:solidFill>
                  <a:schemeClr val="accent2"/>
                </a:solidFill>
              </a:defRPr>
            </a:lvl5pPr>
          </a:lstStyle>
          <a:p>
            <a:pPr lvl="0"/>
            <a:r>
              <a:rPr lang="en-US"/>
              <a:t>Add text here</a:t>
            </a:r>
          </a:p>
        </p:txBody>
      </p:sp>
      <p:sp>
        <p:nvSpPr>
          <p:cNvPr id="20" name="Content Placeholder 2">
            <a:extLst>
              <a:ext uri="{FF2B5EF4-FFF2-40B4-BE49-F238E27FC236}">
                <a16:creationId xmlns:a16="http://schemas.microsoft.com/office/drawing/2014/main" id="{6840E2EE-F70D-44F1-B08E-9291E96E9B15}"/>
              </a:ext>
            </a:extLst>
          </p:cNvPr>
          <p:cNvSpPr>
            <a:spLocks noGrp="1"/>
          </p:cNvSpPr>
          <p:nvPr>
            <p:ph idx="16" hasCustomPrompt="1"/>
          </p:nvPr>
        </p:nvSpPr>
        <p:spPr>
          <a:xfrm>
            <a:off x="4126578" y="1177337"/>
            <a:ext cx="1326573" cy="1129596"/>
          </a:xfrm>
          <a:prstGeom prst="rect">
            <a:avLst/>
          </a:prstGeom>
        </p:spPr>
        <p:txBody>
          <a:bodyPr>
            <a:noAutofit/>
          </a:bodyPr>
          <a:lstStyle>
            <a:lvl1pPr marL="0" indent="0">
              <a:lnSpc>
                <a:spcPct val="120000"/>
              </a:lnSpc>
              <a:spcAft>
                <a:spcPts val="0"/>
              </a:spcAft>
              <a:buFont typeface="Wingdings" pitchFamily="2" charset="2"/>
              <a:buNone/>
              <a:defRPr>
                <a:solidFill>
                  <a:schemeClr val="bg1"/>
                </a:solidFill>
              </a:defRPr>
            </a:lvl1pPr>
            <a:lvl2pPr marL="685800" indent="-228600">
              <a:lnSpc>
                <a:spcPct val="120000"/>
              </a:lnSpc>
              <a:spcBef>
                <a:spcPts val="1000"/>
              </a:spcBef>
              <a:spcAft>
                <a:spcPts val="0"/>
              </a:spcAft>
              <a:buFont typeface="Wingdings" pitchFamily="2" charset="2"/>
              <a:buChar char="§"/>
              <a:defRPr>
                <a:solidFill>
                  <a:schemeClr val="accent2"/>
                </a:solidFill>
              </a:defRPr>
            </a:lvl2pPr>
            <a:lvl3pPr marL="1143000" indent="-228600">
              <a:lnSpc>
                <a:spcPct val="100000"/>
              </a:lnSpc>
              <a:spcBef>
                <a:spcPts val="1000"/>
              </a:spcBef>
              <a:spcAft>
                <a:spcPts val="0"/>
              </a:spcAft>
              <a:buFont typeface="Wingdings" pitchFamily="2" charset="2"/>
              <a:buChar char="§"/>
              <a:defRPr>
                <a:solidFill>
                  <a:schemeClr val="accent2"/>
                </a:solidFill>
              </a:defRPr>
            </a:lvl3pPr>
            <a:lvl4pPr marL="1600200" indent="-228600">
              <a:lnSpc>
                <a:spcPct val="120000"/>
              </a:lnSpc>
              <a:spcBef>
                <a:spcPts val="1000"/>
              </a:spcBef>
              <a:spcAft>
                <a:spcPts val="0"/>
              </a:spcAft>
              <a:buFont typeface="Wingdings" pitchFamily="2" charset="2"/>
              <a:buChar char="§"/>
              <a:defRPr>
                <a:solidFill>
                  <a:schemeClr val="accent2"/>
                </a:solidFill>
              </a:defRPr>
            </a:lvl4pPr>
            <a:lvl5pPr marL="2057400" indent="-228600">
              <a:lnSpc>
                <a:spcPct val="120000"/>
              </a:lnSpc>
              <a:spcBef>
                <a:spcPts val="1000"/>
              </a:spcBef>
              <a:spcAft>
                <a:spcPts val="0"/>
              </a:spcAft>
              <a:buFont typeface="Wingdings" pitchFamily="2" charset="2"/>
              <a:buChar char="§"/>
              <a:defRPr>
                <a:solidFill>
                  <a:schemeClr val="accent2"/>
                </a:solidFill>
              </a:defRPr>
            </a:lvl5pPr>
          </a:lstStyle>
          <a:p>
            <a:pPr lvl="0"/>
            <a:r>
              <a:rPr lang="en-US"/>
              <a:t>Add icon</a:t>
            </a:r>
          </a:p>
        </p:txBody>
      </p:sp>
      <p:sp>
        <p:nvSpPr>
          <p:cNvPr id="21" name="Content Placeholder 2">
            <a:extLst>
              <a:ext uri="{FF2B5EF4-FFF2-40B4-BE49-F238E27FC236}">
                <a16:creationId xmlns:a16="http://schemas.microsoft.com/office/drawing/2014/main" id="{2BB2A07B-1C35-414C-AF26-6FE955BA777A}"/>
              </a:ext>
            </a:extLst>
          </p:cNvPr>
          <p:cNvSpPr>
            <a:spLocks noGrp="1"/>
          </p:cNvSpPr>
          <p:nvPr>
            <p:ph idx="17" hasCustomPrompt="1"/>
          </p:nvPr>
        </p:nvSpPr>
        <p:spPr>
          <a:xfrm>
            <a:off x="4126577" y="2776370"/>
            <a:ext cx="1326573" cy="1129596"/>
          </a:xfrm>
          <a:prstGeom prst="rect">
            <a:avLst/>
          </a:prstGeom>
        </p:spPr>
        <p:txBody>
          <a:bodyPr>
            <a:noAutofit/>
          </a:bodyPr>
          <a:lstStyle>
            <a:lvl1pPr marL="0" indent="0">
              <a:lnSpc>
                <a:spcPct val="120000"/>
              </a:lnSpc>
              <a:spcAft>
                <a:spcPts val="0"/>
              </a:spcAft>
              <a:buFont typeface="Wingdings" pitchFamily="2" charset="2"/>
              <a:buNone/>
              <a:defRPr>
                <a:solidFill>
                  <a:schemeClr val="bg1"/>
                </a:solidFill>
              </a:defRPr>
            </a:lvl1pPr>
            <a:lvl2pPr marL="685800" indent="-228600">
              <a:lnSpc>
                <a:spcPct val="120000"/>
              </a:lnSpc>
              <a:spcBef>
                <a:spcPts val="1000"/>
              </a:spcBef>
              <a:spcAft>
                <a:spcPts val="0"/>
              </a:spcAft>
              <a:buFont typeface="Wingdings" pitchFamily="2" charset="2"/>
              <a:buChar char="§"/>
              <a:defRPr>
                <a:solidFill>
                  <a:schemeClr val="accent2"/>
                </a:solidFill>
              </a:defRPr>
            </a:lvl2pPr>
            <a:lvl3pPr marL="1143000" indent="-228600">
              <a:lnSpc>
                <a:spcPct val="100000"/>
              </a:lnSpc>
              <a:spcBef>
                <a:spcPts val="1000"/>
              </a:spcBef>
              <a:spcAft>
                <a:spcPts val="0"/>
              </a:spcAft>
              <a:buFont typeface="Wingdings" pitchFamily="2" charset="2"/>
              <a:buChar char="§"/>
              <a:defRPr>
                <a:solidFill>
                  <a:schemeClr val="accent2"/>
                </a:solidFill>
              </a:defRPr>
            </a:lvl3pPr>
            <a:lvl4pPr marL="1600200" indent="-228600">
              <a:lnSpc>
                <a:spcPct val="120000"/>
              </a:lnSpc>
              <a:spcBef>
                <a:spcPts val="1000"/>
              </a:spcBef>
              <a:spcAft>
                <a:spcPts val="0"/>
              </a:spcAft>
              <a:buFont typeface="Wingdings" pitchFamily="2" charset="2"/>
              <a:buChar char="§"/>
              <a:defRPr>
                <a:solidFill>
                  <a:schemeClr val="accent2"/>
                </a:solidFill>
              </a:defRPr>
            </a:lvl4pPr>
            <a:lvl5pPr marL="2057400" indent="-228600">
              <a:lnSpc>
                <a:spcPct val="120000"/>
              </a:lnSpc>
              <a:spcBef>
                <a:spcPts val="1000"/>
              </a:spcBef>
              <a:spcAft>
                <a:spcPts val="0"/>
              </a:spcAft>
              <a:buFont typeface="Wingdings" pitchFamily="2" charset="2"/>
              <a:buChar char="§"/>
              <a:defRPr>
                <a:solidFill>
                  <a:schemeClr val="accent2"/>
                </a:solidFill>
              </a:defRPr>
            </a:lvl5pPr>
          </a:lstStyle>
          <a:p>
            <a:pPr lvl="0"/>
            <a:r>
              <a:rPr lang="en-US"/>
              <a:t>Add icon</a:t>
            </a:r>
          </a:p>
        </p:txBody>
      </p:sp>
      <p:sp>
        <p:nvSpPr>
          <p:cNvPr id="23" name="Content Placeholder 2">
            <a:extLst>
              <a:ext uri="{FF2B5EF4-FFF2-40B4-BE49-F238E27FC236}">
                <a16:creationId xmlns:a16="http://schemas.microsoft.com/office/drawing/2014/main" id="{A7CF256F-B3A9-41AC-BFFD-3A90BE787400}"/>
              </a:ext>
            </a:extLst>
          </p:cNvPr>
          <p:cNvSpPr>
            <a:spLocks noGrp="1"/>
          </p:cNvSpPr>
          <p:nvPr>
            <p:ph idx="18" hasCustomPrompt="1"/>
          </p:nvPr>
        </p:nvSpPr>
        <p:spPr>
          <a:xfrm>
            <a:off x="4126576" y="4551069"/>
            <a:ext cx="1326573" cy="1129596"/>
          </a:xfrm>
          <a:prstGeom prst="rect">
            <a:avLst/>
          </a:prstGeom>
        </p:spPr>
        <p:txBody>
          <a:bodyPr>
            <a:noAutofit/>
          </a:bodyPr>
          <a:lstStyle>
            <a:lvl1pPr marL="0" indent="0">
              <a:lnSpc>
                <a:spcPct val="120000"/>
              </a:lnSpc>
              <a:spcAft>
                <a:spcPts val="0"/>
              </a:spcAft>
              <a:buFont typeface="Wingdings" pitchFamily="2" charset="2"/>
              <a:buNone/>
              <a:defRPr>
                <a:solidFill>
                  <a:schemeClr val="bg1"/>
                </a:solidFill>
              </a:defRPr>
            </a:lvl1pPr>
            <a:lvl2pPr marL="685800" indent="-228600">
              <a:lnSpc>
                <a:spcPct val="120000"/>
              </a:lnSpc>
              <a:spcBef>
                <a:spcPts val="1000"/>
              </a:spcBef>
              <a:spcAft>
                <a:spcPts val="0"/>
              </a:spcAft>
              <a:buFont typeface="Wingdings" pitchFamily="2" charset="2"/>
              <a:buChar char="§"/>
              <a:defRPr>
                <a:solidFill>
                  <a:schemeClr val="accent2"/>
                </a:solidFill>
              </a:defRPr>
            </a:lvl2pPr>
            <a:lvl3pPr marL="1143000" indent="-228600">
              <a:lnSpc>
                <a:spcPct val="100000"/>
              </a:lnSpc>
              <a:spcBef>
                <a:spcPts val="1000"/>
              </a:spcBef>
              <a:spcAft>
                <a:spcPts val="0"/>
              </a:spcAft>
              <a:buFont typeface="Wingdings" pitchFamily="2" charset="2"/>
              <a:buChar char="§"/>
              <a:defRPr>
                <a:solidFill>
                  <a:schemeClr val="accent2"/>
                </a:solidFill>
              </a:defRPr>
            </a:lvl3pPr>
            <a:lvl4pPr marL="1600200" indent="-228600">
              <a:lnSpc>
                <a:spcPct val="120000"/>
              </a:lnSpc>
              <a:spcBef>
                <a:spcPts val="1000"/>
              </a:spcBef>
              <a:spcAft>
                <a:spcPts val="0"/>
              </a:spcAft>
              <a:buFont typeface="Wingdings" pitchFamily="2" charset="2"/>
              <a:buChar char="§"/>
              <a:defRPr>
                <a:solidFill>
                  <a:schemeClr val="accent2"/>
                </a:solidFill>
              </a:defRPr>
            </a:lvl4pPr>
            <a:lvl5pPr marL="2057400" indent="-228600">
              <a:lnSpc>
                <a:spcPct val="120000"/>
              </a:lnSpc>
              <a:spcBef>
                <a:spcPts val="1000"/>
              </a:spcBef>
              <a:spcAft>
                <a:spcPts val="0"/>
              </a:spcAft>
              <a:buFont typeface="Wingdings" pitchFamily="2" charset="2"/>
              <a:buChar char="§"/>
              <a:defRPr>
                <a:solidFill>
                  <a:schemeClr val="accent2"/>
                </a:solidFill>
              </a:defRPr>
            </a:lvl5pPr>
          </a:lstStyle>
          <a:p>
            <a:pPr lvl="0"/>
            <a:r>
              <a:rPr lang="en-US"/>
              <a:t>Add icon</a:t>
            </a:r>
          </a:p>
        </p:txBody>
      </p:sp>
      <p:pic>
        <p:nvPicPr>
          <p:cNvPr id="25" name="Picture 24">
            <a:extLst>
              <a:ext uri="{FF2B5EF4-FFF2-40B4-BE49-F238E27FC236}">
                <a16:creationId xmlns:a16="http://schemas.microsoft.com/office/drawing/2014/main" id="{1AEC7105-EFF5-43E6-8CED-E8C2AE2F2793}"/>
              </a:ext>
            </a:extLst>
          </p:cNvPr>
          <p:cNvPicPr>
            <a:picLocks noChangeAspect="1"/>
          </p:cNvPicPr>
          <p:nvPr userDrawn="1"/>
        </p:nvPicPr>
        <p:blipFill>
          <a:blip r:embed="rId4"/>
          <a:srcRect/>
          <a:stretch/>
        </p:blipFill>
        <p:spPr>
          <a:xfrm>
            <a:off x="10023890" y="6416368"/>
            <a:ext cx="1873143" cy="329310"/>
          </a:xfrm>
          <a:prstGeom prst="rect">
            <a:avLst/>
          </a:prstGeom>
        </p:spPr>
      </p:pic>
    </p:spTree>
    <p:extLst>
      <p:ext uri="{BB962C8B-B14F-4D97-AF65-F5344CB8AC3E}">
        <p14:creationId xmlns:p14="http://schemas.microsoft.com/office/powerpoint/2010/main" val="34468960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_panel gre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BD25DF-F656-C44B-98B3-511581C534BA}"/>
              </a:ext>
            </a:extLst>
          </p:cNvPr>
          <p:cNvSpPr/>
          <p:nvPr userDrawn="1"/>
        </p:nvSpPr>
        <p:spPr>
          <a:xfrm>
            <a:off x="8153401" y="0"/>
            <a:ext cx="4038599" cy="6228677"/>
          </a:xfrm>
          <a:prstGeom prst="rect">
            <a:avLst/>
          </a:prstGeom>
          <a:solidFill>
            <a:srgbClr val="002B5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8" name="Title Placeholder 1">
            <a:extLst>
              <a:ext uri="{FF2B5EF4-FFF2-40B4-BE49-F238E27FC236}">
                <a16:creationId xmlns:a16="http://schemas.microsoft.com/office/drawing/2014/main" id="{AC34C9BE-EC2B-EB43-B8EA-A67E7072B727}"/>
              </a:ext>
            </a:extLst>
          </p:cNvPr>
          <p:cNvSpPr>
            <a:spLocks noGrp="1"/>
          </p:cNvSpPr>
          <p:nvPr>
            <p:ph type="title"/>
          </p:nvPr>
        </p:nvSpPr>
        <p:spPr>
          <a:xfrm>
            <a:off x="334964" y="260350"/>
            <a:ext cx="7692835" cy="755650"/>
          </a:xfrm>
          <a:prstGeom prst="rect">
            <a:avLst/>
          </a:prstGeom>
        </p:spPr>
        <p:txBody>
          <a:bodyPr vert="horz" lIns="91440" tIns="45720" rIns="91440" bIns="45720" rtlCol="0" anchor="ctr">
            <a:noAutofit/>
          </a:bodyPr>
          <a:lstStyle>
            <a:lvl1pPr>
              <a:defRPr>
                <a:solidFill>
                  <a:srgbClr val="002B5C"/>
                </a:solidFill>
              </a:defRPr>
            </a:lvl1pPr>
          </a:lstStyle>
          <a:p>
            <a:r>
              <a:rPr lang="en-US"/>
              <a:t>Click to edit Master title style</a:t>
            </a:r>
          </a:p>
        </p:txBody>
      </p:sp>
      <p:cxnSp>
        <p:nvCxnSpPr>
          <p:cNvPr id="23" name="Straight Connector 22">
            <a:extLst>
              <a:ext uri="{FF2B5EF4-FFF2-40B4-BE49-F238E27FC236}">
                <a16:creationId xmlns:a16="http://schemas.microsoft.com/office/drawing/2014/main" id="{443E075B-25DF-544C-B3BC-2DB3250FBBB8}"/>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661B2A7A-F91C-42CC-B993-8BD5B4628459}"/>
              </a:ext>
            </a:extLst>
          </p:cNvPr>
          <p:cNvSpPr>
            <a:spLocks noGrp="1"/>
          </p:cNvSpPr>
          <p:nvPr>
            <p:ph idx="1"/>
          </p:nvPr>
        </p:nvSpPr>
        <p:spPr>
          <a:xfrm>
            <a:off x="334700" y="1169136"/>
            <a:ext cx="7669475" cy="4681331"/>
          </a:xfrm>
          <a:prstGeom prst="rect">
            <a:avLst/>
          </a:prstGeom>
        </p:spPr>
        <p:txBody>
          <a:bodyPr>
            <a:noAutofit/>
          </a:bodyPr>
          <a:lstStyle>
            <a:lvl1pPr marL="228600" indent="-228600">
              <a:lnSpc>
                <a:spcPct val="100000"/>
              </a:lnSpc>
              <a:spcBef>
                <a:spcPts val="1000"/>
              </a:spcBef>
              <a:spcAft>
                <a:spcPts val="0"/>
              </a:spcAft>
              <a:buFont typeface="Arial" panose="020B0604020202020204" pitchFamily="34" charset="0"/>
              <a:buChar char="•"/>
              <a:defRPr>
                <a:solidFill>
                  <a:schemeClr val="accent2"/>
                </a:solidFill>
              </a:defRPr>
            </a:lvl1pPr>
            <a:lvl2pPr marL="685800" indent="-228600">
              <a:lnSpc>
                <a:spcPct val="100000"/>
              </a:lnSpc>
              <a:spcBef>
                <a:spcPts val="1000"/>
              </a:spcBef>
              <a:spcAft>
                <a:spcPts val="0"/>
              </a:spcAft>
              <a:buFont typeface="Arial" panose="020B0604020202020204" pitchFamily="34" charset="0"/>
              <a:buChar char="•"/>
              <a:defRPr>
                <a:solidFill>
                  <a:schemeClr val="accent2"/>
                </a:solidFill>
              </a:defRPr>
            </a:lvl2pPr>
            <a:lvl3pPr marL="1143000" indent="-228600">
              <a:lnSpc>
                <a:spcPct val="100000"/>
              </a:lnSpc>
              <a:spcBef>
                <a:spcPts val="1000"/>
              </a:spcBef>
              <a:spcAft>
                <a:spcPts val="0"/>
              </a:spcAft>
              <a:buFont typeface="Arial" panose="020B0604020202020204" pitchFamily="34" charset="0"/>
              <a:buChar char="•"/>
              <a:defRPr>
                <a:solidFill>
                  <a:schemeClr val="accent2"/>
                </a:solidFill>
              </a:defRPr>
            </a:lvl3pPr>
            <a:lvl4pPr marL="1600200" indent="-228600">
              <a:lnSpc>
                <a:spcPct val="100000"/>
              </a:lnSpc>
              <a:spcBef>
                <a:spcPts val="1000"/>
              </a:spcBef>
              <a:spcAft>
                <a:spcPts val="0"/>
              </a:spcAft>
              <a:buFont typeface="Arial" panose="020B0604020202020204" pitchFamily="34" charset="0"/>
              <a:buChar char="•"/>
              <a:defRPr>
                <a:solidFill>
                  <a:schemeClr val="accent2"/>
                </a:solidFill>
              </a:defRPr>
            </a:lvl4pPr>
            <a:lvl5pPr marL="2057400" indent="-228600">
              <a:lnSpc>
                <a:spcPct val="100000"/>
              </a:lnSpc>
              <a:spcBef>
                <a:spcPts val="1000"/>
              </a:spcBef>
              <a:spcAft>
                <a:spcPts val="0"/>
              </a:spcAft>
              <a:buFont typeface="Arial" panose="020B0604020202020204" pitchFamily="34" charset="0"/>
              <a:buChar cha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Footer Placeholder 4">
            <a:extLst>
              <a:ext uri="{FF2B5EF4-FFF2-40B4-BE49-F238E27FC236}">
                <a16:creationId xmlns:a16="http://schemas.microsoft.com/office/drawing/2014/main" id="{52DA2756-C5FE-4746-A086-3926C5DEEAA7}"/>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
        <p:nvSpPr>
          <p:cNvPr id="14" name="TextBox 13">
            <a:extLst>
              <a:ext uri="{FF2B5EF4-FFF2-40B4-BE49-F238E27FC236}">
                <a16:creationId xmlns:a16="http://schemas.microsoft.com/office/drawing/2014/main" id="{60088915-C622-D740-9D40-F4FF5FDEF402}"/>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6" name="Graphic 15">
            <a:extLst>
              <a:ext uri="{FF2B5EF4-FFF2-40B4-BE49-F238E27FC236}">
                <a16:creationId xmlns:a16="http://schemas.microsoft.com/office/drawing/2014/main" id="{A5BE2B84-8386-B549-AE2C-9DDA8E4D6D6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700" y="6448910"/>
            <a:ext cx="849575" cy="228651"/>
          </a:xfrm>
          <a:prstGeom prst="rect">
            <a:avLst/>
          </a:prstGeom>
        </p:spPr>
      </p:pic>
      <p:pic>
        <p:nvPicPr>
          <p:cNvPr id="11" name="Picture 10">
            <a:extLst>
              <a:ext uri="{FF2B5EF4-FFF2-40B4-BE49-F238E27FC236}">
                <a16:creationId xmlns:a16="http://schemas.microsoft.com/office/drawing/2014/main" id="{30A28F75-54D5-429F-B5AC-05E57A42B71A}"/>
              </a:ext>
            </a:extLst>
          </p:cNvPr>
          <p:cNvPicPr>
            <a:picLocks noChangeAspect="1"/>
          </p:cNvPicPr>
          <p:nvPr userDrawn="1"/>
        </p:nvPicPr>
        <p:blipFill>
          <a:blip r:embed="rId4"/>
          <a:srcRect/>
          <a:stretch/>
        </p:blipFill>
        <p:spPr>
          <a:xfrm>
            <a:off x="10023890" y="6416368"/>
            <a:ext cx="1873143" cy="329310"/>
          </a:xfrm>
          <a:prstGeom prst="rect">
            <a:avLst/>
          </a:prstGeom>
        </p:spPr>
      </p:pic>
    </p:spTree>
    <p:extLst>
      <p:ext uri="{BB962C8B-B14F-4D97-AF65-F5344CB8AC3E}">
        <p14:creationId xmlns:p14="http://schemas.microsoft.com/office/powerpoint/2010/main" val="29707762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_panel light gre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BD25DF-F656-C44B-98B3-511581C534BA}"/>
              </a:ext>
            </a:extLst>
          </p:cNvPr>
          <p:cNvSpPr/>
          <p:nvPr userDrawn="1"/>
        </p:nvSpPr>
        <p:spPr>
          <a:xfrm>
            <a:off x="8153401" y="0"/>
            <a:ext cx="4038599" cy="623048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8" name="Title Placeholder 1">
            <a:extLst>
              <a:ext uri="{FF2B5EF4-FFF2-40B4-BE49-F238E27FC236}">
                <a16:creationId xmlns:a16="http://schemas.microsoft.com/office/drawing/2014/main" id="{C918A0C1-DCA6-3A42-AADF-994D0F65487C}"/>
              </a:ext>
            </a:extLst>
          </p:cNvPr>
          <p:cNvSpPr>
            <a:spLocks noGrp="1"/>
          </p:cNvSpPr>
          <p:nvPr>
            <p:ph type="title"/>
          </p:nvPr>
        </p:nvSpPr>
        <p:spPr>
          <a:xfrm>
            <a:off x="334964" y="260350"/>
            <a:ext cx="7666036" cy="755650"/>
          </a:xfrm>
          <a:prstGeom prst="rect">
            <a:avLst/>
          </a:prstGeom>
        </p:spPr>
        <p:txBody>
          <a:bodyPr vert="horz" lIns="91440" tIns="45720" rIns="91440" bIns="45720" rtlCol="0" anchor="ctr">
            <a:noAutofit/>
          </a:bodyPr>
          <a:lstStyle>
            <a:lvl1pPr>
              <a:defRPr>
                <a:solidFill>
                  <a:srgbClr val="002B5C"/>
                </a:solidFill>
              </a:defRPr>
            </a:lvl1pPr>
          </a:lstStyle>
          <a:p>
            <a:r>
              <a:rPr lang="en-US"/>
              <a:t>Click to edit Master title style</a:t>
            </a:r>
          </a:p>
        </p:txBody>
      </p:sp>
      <p:cxnSp>
        <p:nvCxnSpPr>
          <p:cNvPr id="11" name="Straight Connector 10">
            <a:extLst>
              <a:ext uri="{FF2B5EF4-FFF2-40B4-BE49-F238E27FC236}">
                <a16:creationId xmlns:a16="http://schemas.microsoft.com/office/drawing/2014/main" id="{DA2E8F85-0042-D24C-BFC3-C7A05054FC79}"/>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4CCD11AF-A95D-44AA-AD66-B80F52AE059E}"/>
              </a:ext>
            </a:extLst>
          </p:cNvPr>
          <p:cNvSpPr>
            <a:spLocks noGrp="1"/>
          </p:cNvSpPr>
          <p:nvPr>
            <p:ph idx="1"/>
          </p:nvPr>
        </p:nvSpPr>
        <p:spPr>
          <a:xfrm>
            <a:off x="334700" y="1169136"/>
            <a:ext cx="7669475" cy="4681331"/>
          </a:xfrm>
          <a:prstGeom prst="rect">
            <a:avLst/>
          </a:prstGeom>
        </p:spPr>
        <p:txBody>
          <a:bodyPr>
            <a:noAutofit/>
          </a:bodyPr>
          <a:lstStyle>
            <a:lvl1pPr marL="228600" indent="-228600">
              <a:lnSpc>
                <a:spcPct val="100000"/>
              </a:lnSpc>
              <a:spcBef>
                <a:spcPts val="1000"/>
              </a:spcBef>
              <a:spcAft>
                <a:spcPts val="0"/>
              </a:spcAft>
              <a:buFont typeface="Arial" panose="020B0604020202020204" pitchFamily="34" charset="0"/>
              <a:buChar char="•"/>
              <a:defRPr>
                <a:solidFill>
                  <a:schemeClr val="accent2"/>
                </a:solidFill>
              </a:defRPr>
            </a:lvl1pPr>
            <a:lvl2pPr marL="685800" indent="-228600">
              <a:lnSpc>
                <a:spcPct val="100000"/>
              </a:lnSpc>
              <a:spcBef>
                <a:spcPts val="1000"/>
              </a:spcBef>
              <a:spcAft>
                <a:spcPts val="0"/>
              </a:spcAft>
              <a:buFont typeface="Arial" panose="020B0604020202020204" pitchFamily="34" charset="0"/>
              <a:buChar char="•"/>
              <a:defRPr>
                <a:solidFill>
                  <a:schemeClr val="accent2"/>
                </a:solidFill>
              </a:defRPr>
            </a:lvl2pPr>
            <a:lvl3pPr marL="1143000" indent="-228600">
              <a:lnSpc>
                <a:spcPct val="100000"/>
              </a:lnSpc>
              <a:spcBef>
                <a:spcPts val="1000"/>
              </a:spcBef>
              <a:spcAft>
                <a:spcPts val="0"/>
              </a:spcAft>
              <a:buFont typeface="Arial" panose="020B0604020202020204" pitchFamily="34" charset="0"/>
              <a:buChar char="•"/>
              <a:defRPr>
                <a:solidFill>
                  <a:schemeClr val="accent2"/>
                </a:solidFill>
              </a:defRPr>
            </a:lvl3pPr>
            <a:lvl4pPr marL="1600200" indent="-228600">
              <a:lnSpc>
                <a:spcPct val="100000"/>
              </a:lnSpc>
              <a:spcBef>
                <a:spcPts val="1000"/>
              </a:spcBef>
              <a:spcAft>
                <a:spcPts val="0"/>
              </a:spcAft>
              <a:buFont typeface="Arial" panose="020B0604020202020204" pitchFamily="34" charset="0"/>
              <a:buChar char="•"/>
              <a:defRPr>
                <a:solidFill>
                  <a:schemeClr val="accent2"/>
                </a:solidFill>
              </a:defRPr>
            </a:lvl4pPr>
            <a:lvl5pPr marL="2057400" indent="-228600">
              <a:lnSpc>
                <a:spcPct val="100000"/>
              </a:lnSpc>
              <a:spcBef>
                <a:spcPts val="1000"/>
              </a:spcBef>
              <a:spcAft>
                <a:spcPts val="0"/>
              </a:spcAft>
              <a:buFont typeface="Arial" panose="020B0604020202020204" pitchFamily="34" charset="0"/>
              <a:buChar cha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Footer Placeholder 4">
            <a:extLst>
              <a:ext uri="{FF2B5EF4-FFF2-40B4-BE49-F238E27FC236}">
                <a16:creationId xmlns:a16="http://schemas.microsoft.com/office/drawing/2014/main" id="{B36FB79F-1749-4F3E-888E-C82872E30145}"/>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
        <p:nvSpPr>
          <p:cNvPr id="13" name="TextBox 12">
            <a:extLst>
              <a:ext uri="{FF2B5EF4-FFF2-40B4-BE49-F238E27FC236}">
                <a16:creationId xmlns:a16="http://schemas.microsoft.com/office/drawing/2014/main" id="{058EC29F-C151-674A-8D1C-C42E69E22CBF}"/>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4" name="Graphic 13">
            <a:extLst>
              <a:ext uri="{FF2B5EF4-FFF2-40B4-BE49-F238E27FC236}">
                <a16:creationId xmlns:a16="http://schemas.microsoft.com/office/drawing/2014/main" id="{836CEA2F-BDB0-174F-BCE3-D4D6502E305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700" y="6448910"/>
            <a:ext cx="849575" cy="228651"/>
          </a:xfrm>
          <a:prstGeom prst="rect">
            <a:avLst/>
          </a:prstGeom>
        </p:spPr>
      </p:pic>
      <p:pic>
        <p:nvPicPr>
          <p:cNvPr id="10" name="Picture 9">
            <a:extLst>
              <a:ext uri="{FF2B5EF4-FFF2-40B4-BE49-F238E27FC236}">
                <a16:creationId xmlns:a16="http://schemas.microsoft.com/office/drawing/2014/main" id="{368298CD-B314-4442-8B6F-3B37C01493D4}"/>
              </a:ext>
            </a:extLst>
          </p:cNvPr>
          <p:cNvPicPr>
            <a:picLocks noChangeAspect="1"/>
          </p:cNvPicPr>
          <p:nvPr userDrawn="1"/>
        </p:nvPicPr>
        <p:blipFill>
          <a:blip r:embed="rId4"/>
          <a:srcRect/>
          <a:stretch/>
        </p:blipFill>
        <p:spPr>
          <a:xfrm>
            <a:off x="10023890" y="6416368"/>
            <a:ext cx="1873143" cy="329310"/>
          </a:xfrm>
          <a:prstGeom prst="rect">
            <a:avLst/>
          </a:prstGeom>
        </p:spPr>
      </p:pic>
    </p:spTree>
    <p:extLst>
      <p:ext uri="{BB962C8B-B14F-4D97-AF65-F5344CB8AC3E}">
        <p14:creationId xmlns:p14="http://schemas.microsoft.com/office/powerpoint/2010/main" val="41315058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Venn on master 3">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3DEEEE2B-DE3E-F448-8A6C-4E1D8341FFF8}"/>
              </a:ext>
            </a:extLst>
          </p:cNvPr>
          <p:cNvSpPr>
            <a:spLocks noGrp="1"/>
          </p:cNvSpPr>
          <p:nvPr>
            <p:ph type="title"/>
          </p:nvPr>
        </p:nvSpPr>
        <p:spPr>
          <a:xfrm>
            <a:off x="334963" y="260350"/>
            <a:ext cx="11522075" cy="755650"/>
          </a:xfrm>
          <a:prstGeom prst="rect">
            <a:avLst/>
          </a:prstGeom>
        </p:spPr>
        <p:txBody>
          <a:bodyPr vert="horz" lIns="91440" tIns="45720" rIns="91440" bIns="45720" rtlCol="0" anchor="ctr">
            <a:noAutofit/>
          </a:bodyPr>
          <a:lstStyle>
            <a:lvl1pPr>
              <a:defRPr>
                <a:solidFill>
                  <a:srgbClr val="002B5C"/>
                </a:solidFill>
              </a:defRPr>
            </a:lvl1pPr>
          </a:lstStyle>
          <a:p>
            <a:r>
              <a:rPr lang="en-US"/>
              <a:t>Click to edit Master title style</a:t>
            </a:r>
          </a:p>
        </p:txBody>
      </p:sp>
      <p:sp>
        <p:nvSpPr>
          <p:cNvPr id="7" name="Oval 6">
            <a:extLst>
              <a:ext uri="{FF2B5EF4-FFF2-40B4-BE49-F238E27FC236}">
                <a16:creationId xmlns:a16="http://schemas.microsoft.com/office/drawing/2014/main" id="{9AEE46FF-F135-5F47-9802-DBAA87D30535}"/>
              </a:ext>
            </a:extLst>
          </p:cNvPr>
          <p:cNvSpPr/>
          <p:nvPr userDrawn="1"/>
        </p:nvSpPr>
        <p:spPr>
          <a:xfrm>
            <a:off x="1565388" y="1628665"/>
            <a:ext cx="3600670" cy="3600670"/>
          </a:xfrm>
          <a:prstGeom prst="ellipse">
            <a:avLst/>
          </a:prstGeom>
          <a:solidFill>
            <a:srgbClr val="002B5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401AB8C8-0E6A-C848-9EF4-C96FC447FF22}"/>
              </a:ext>
            </a:extLst>
          </p:cNvPr>
          <p:cNvSpPr/>
          <p:nvPr userDrawn="1"/>
        </p:nvSpPr>
        <p:spPr>
          <a:xfrm>
            <a:off x="4121764" y="1628665"/>
            <a:ext cx="3600670" cy="3600670"/>
          </a:xfrm>
          <a:prstGeom prst="ellipse">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B53A8B07-6C8C-0046-BA49-0CC3C3BDDF91}"/>
              </a:ext>
            </a:extLst>
          </p:cNvPr>
          <p:cNvSpPr/>
          <p:nvPr userDrawn="1"/>
        </p:nvSpPr>
        <p:spPr>
          <a:xfrm>
            <a:off x="6678140" y="1628665"/>
            <a:ext cx="3600670" cy="3600670"/>
          </a:xfrm>
          <a:prstGeom prst="ellipse">
            <a:avLst/>
          </a:prstGeom>
          <a:solidFill>
            <a:srgbClr val="002B5C">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BF6AFF42-EC70-7E4E-BCE7-D3EC666DD506}"/>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sp>
        <p:nvSpPr>
          <p:cNvPr id="19" name="Footer Placeholder 4">
            <a:extLst>
              <a:ext uri="{FF2B5EF4-FFF2-40B4-BE49-F238E27FC236}">
                <a16:creationId xmlns:a16="http://schemas.microsoft.com/office/drawing/2014/main" id="{7AA00954-97F4-4E3A-A3A3-444B0BCC42DD}"/>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
        <p:nvSpPr>
          <p:cNvPr id="13" name="TextBox 12">
            <a:extLst>
              <a:ext uri="{FF2B5EF4-FFF2-40B4-BE49-F238E27FC236}">
                <a16:creationId xmlns:a16="http://schemas.microsoft.com/office/drawing/2014/main" id="{C0177FD2-AD1E-9848-85E9-4B1970765A9A}"/>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4" name="Graphic 13">
            <a:extLst>
              <a:ext uri="{FF2B5EF4-FFF2-40B4-BE49-F238E27FC236}">
                <a16:creationId xmlns:a16="http://schemas.microsoft.com/office/drawing/2014/main" id="{35D10CBB-00BC-814E-A0C3-5E05C5F9B81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700" y="6448910"/>
            <a:ext cx="849575" cy="228651"/>
          </a:xfrm>
          <a:prstGeom prst="rect">
            <a:avLst/>
          </a:prstGeom>
        </p:spPr>
      </p:pic>
      <p:pic>
        <p:nvPicPr>
          <p:cNvPr id="15" name="Picture 14">
            <a:extLst>
              <a:ext uri="{FF2B5EF4-FFF2-40B4-BE49-F238E27FC236}">
                <a16:creationId xmlns:a16="http://schemas.microsoft.com/office/drawing/2014/main" id="{69FDF488-436E-451F-A5F2-B5E4944D5DAB}"/>
              </a:ext>
            </a:extLst>
          </p:cNvPr>
          <p:cNvPicPr>
            <a:picLocks noChangeAspect="1"/>
          </p:cNvPicPr>
          <p:nvPr userDrawn="1"/>
        </p:nvPicPr>
        <p:blipFill>
          <a:blip r:embed="rId4"/>
          <a:srcRect/>
          <a:stretch/>
        </p:blipFill>
        <p:spPr>
          <a:xfrm>
            <a:off x="10023890" y="6416368"/>
            <a:ext cx="1873143" cy="329310"/>
          </a:xfrm>
          <a:prstGeom prst="rect">
            <a:avLst/>
          </a:prstGeom>
        </p:spPr>
      </p:pic>
    </p:spTree>
    <p:extLst>
      <p:ext uri="{BB962C8B-B14F-4D97-AF65-F5344CB8AC3E}">
        <p14:creationId xmlns:p14="http://schemas.microsoft.com/office/powerpoint/2010/main" val="42306004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_chart_right">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949BA92D-0295-554C-BA20-D131A4C89C8E}"/>
              </a:ext>
            </a:extLst>
          </p:cNvPr>
          <p:cNvSpPr>
            <a:spLocks noGrp="1"/>
          </p:cNvSpPr>
          <p:nvPr>
            <p:ph type="title"/>
          </p:nvPr>
        </p:nvSpPr>
        <p:spPr>
          <a:xfrm>
            <a:off x="334963" y="260350"/>
            <a:ext cx="5364379" cy="755650"/>
          </a:xfrm>
          <a:prstGeom prst="rect">
            <a:avLst/>
          </a:prstGeom>
        </p:spPr>
        <p:txBody>
          <a:bodyPr vert="horz" lIns="91440" tIns="45720" rIns="91440" bIns="45720" rtlCol="0" anchor="ctr">
            <a:noAutofit/>
          </a:bodyPr>
          <a:lstStyle>
            <a:lvl1pPr>
              <a:defRPr>
                <a:solidFill>
                  <a:srgbClr val="002B5C"/>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5D627CD-6E17-B045-90C6-879FF0EE4C13}"/>
              </a:ext>
            </a:extLst>
          </p:cNvPr>
          <p:cNvSpPr>
            <a:spLocks noGrp="1"/>
          </p:cNvSpPr>
          <p:nvPr>
            <p:ph idx="1"/>
          </p:nvPr>
        </p:nvSpPr>
        <p:spPr>
          <a:xfrm>
            <a:off x="334963" y="1169137"/>
            <a:ext cx="5351853" cy="4741492"/>
          </a:xfrm>
          <a:prstGeom prst="rect">
            <a:avLst/>
          </a:prstGeom>
        </p:spPr>
        <p:txBody>
          <a:bodyPr>
            <a:noAutofit/>
          </a:bodyPr>
          <a:lstStyle>
            <a:lvl1pPr marL="228600" indent="-228600">
              <a:lnSpc>
                <a:spcPct val="120000"/>
              </a:lnSpc>
              <a:spcAft>
                <a:spcPts val="0"/>
              </a:spcAft>
              <a:buFont typeface="Arial" panose="020B0604020202020204" pitchFamily="34" charset="0"/>
              <a:buChar char="•"/>
              <a:defRPr>
                <a:solidFill>
                  <a:schemeClr val="accent2"/>
                </a:solidFill>
              </a:defRPr>
            </a:lvl1pPr>
            <a:lvl2pPr marL="685800" indent="-228600">
              <a:lnSpc>
                <a:spcPct val="120000"/>
              </a:lnSpc>
              <a:spcBef>
                <a:spcPts val="1000"/>
              </a:spcBef>
              <a:spcAft>
                <a:spcPts val="0"/>
              </a:spcAft>
              <a:buFont typeface="Arial" panose="020B0604020202020204" pitchFamily="34" charset="0"/>
              <a:buChar char="•"/>
              <a:defRPr>
                <a:solidFill>
                  <a:schemeClr val="accent2"/>
                </a:solidFill>
              </a:defRPr>
            </a:lvl2pPr>
            <a:lvl3pPr marL="1143000" indent="-228600">
              <a:lnSpc>
                <a:spcPct val="100000"/>
              </a:lnSpc>
              <a:spcBef>
                <a:spcPts val="1000"/>
              </a:spcBef>
              <a:spcAft>
                <a:spcPts val="0"/>
              </a:spcAft>
              <a:buFont typeface="Arial" panose="020B0604020202020204" pitchFamily="34" charset="0"/>
              <a:buChar char="•"/>
              <a:defRPr>
                <a:solidFill>
                  <a:schemeClr val="accent2"/>
                </a:solidFill>
              </a:defRPr>
            </a:lvl3pPr>
            <a:lvl4pPr marL="1600200" indent="-228600">
              <a:lnSpc>
                <a:spcPct val="120000"/>
              </a:lnSpc>
              <a:spcBef>
                <a:spcPts val="1000"/>
              </a:spcBef>
              <a:spcAft>
                <a:spcPts val="0"/>
              </a:spcAft>
              <a:buFont typeface="Arial" panose="020B0604020202020204" pitchFamily="34" charset="0"/>
              <a:buChar char="•"/>
              <a:defRPr>
                <a:solidFill>
                  <a:schemeClr val="accent2"/>
                </a:solidFill>
              </a:defRPr>
            </a:lvl4pPr>
            <a:lvl5pPr marL="2057400" indent="-228600">
              <a:lnSpc>
                <a:spcPct val="120000"/>
              </a:lnSpc>
              <a:spcBef>
                <a:spcPts val="1000"/>
              </a:spcBef>
              <a:spcAft>
                <a:spcPts val="0"/>
              </a:spcAft>
              <a:buFont typeface="Arial" panose="020B0604020202020204" pitchFamily="34" charset="0"/>
              <a:buChar cha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EA99EE2E-3F70-D04F-A42D-1CD1FC4AB90A}"/>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sp>
        <p:nvSpPr>
          <p:cNvPr id="18" name="Footer Placeholder 4">
            <a:extLst>
              <a:ext uri="{FF2B5EF4-FFF2-40B4-BE49-F238E27FC236}">
                <a16:creationId xmlns:a16="http://schemas.microsoft.com/office/drawing/2014/main" id="{7519E379-0563-481A-93C4-ACC193D7299C}"/>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
        <p:nvSpPr>
          <p:cNvPr id="11" name="TextBox 10">
            <a:extLst>
              <a:ext uri="{FF2B5EF4-FFF2-40B4-BE49-F238E27FC236}">
                <a16:creationId xmlns:a16="http://schemas.microsoft.com/office/drawing/2014/main" id="{E0BF9F98-5075-5D44-BCF5-863AA0F44CF0}"/>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4" name="Graphic 13">
            <a:extLst>
              <a:ext uri="{FF2B5EF4-FFF2-40B4-BE49-F238E27FC236}">
                <a16:creationId xmlns:a16="http://schemas.microsoft.com/office/drawing/2014/main" id="{52DFFC5A-E43B-144B-BEAE-395023F137E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700" y="6448910"/>
            <a:ext cx="849575" cy="228651"/>
          </a:xfrm>
          <a:prstGeom prst="rect">
            <a:avLst/>
          </a:prstGeom>
        </p:spPr>
      </p:pic>
      <p:pic>
        <p:nvPicPr>
          <p:cNvPr id="10" name="Picture 9">
            <a:extLst>
              <a:ext uri="{FF2B5EF4-FFF2-40B4-BE49-F238E27FC236}">
                <a16:creationId xmlns:a16="http://schemas.microsoft.com/office/drawing/2014/main" id="{84F21ACB-7BB7-41B4-A637-1C1A6A3BC7D1}"/>
              </a:ext>
            </a:extLst>
          </p:cNvPr>
          <p:cNvPicPr>
            <a:picLocks noChangeAspect="1"/>
          </p:cNvPicPr>
          <p:nvPr userDrawn="1"/>
        </p:nvPicPr>
        <p:blipFill>
          <a:blip r:embed="rId4"/>
          <a:srcRect/>
          <a:stretch/>
        </p:blipFill>
        <p:spPr>
          <a:xfrm>
            <a:off x="10023890" y="6416368"/>
            <a:ext cx="1873143" cy="329310"/>
          </a:xfrm>
          <a:prstGeom prst="rect">
            <a:avLst/>
          </a:prstGeom>
        </p:spPr>
      </p:pic>
    </p:spTree>
    <p:extLst>
      <p:ext uri="{BB962C8B-B14F-4D97-AF65-F5344CB8AC3E}">
        <p14:creationId xmlns:p14="http://schemas.microsoft.com/office/powerpoint/2010/main" val="15636946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Venn on master 4">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949BA92D-0295-554C-BA20-D131A4C89C8E}"/>
              </a:ext>
            </a:extLst>
          </p:cNvPr>
          <p:cNvSpPr>
            <a:spLocks noGrp="1"/>
          </p:cNvSpPr>
          <p:nvPr>
            <p:ph type="title"/>
          </p:nvPr>
        </p:nvSpPr>
        <p:spPr>
          <a:xfrm>
            <a:off x="334964" y="260350"/>
            <a:ext cx="5577322" cy="755650"/>
          </a:xfrm>
          <a:prstGeom prst="rect">
            <a:avLst/>
          </a:prstGeom>
        </p:spPr>
        <p:txBody>
          <a:bodyPr vert="horz" lIns="91440" tIns="45720" rIns="91440" bIns="45720" rtlCol="0" anchor="ctr">
            <a:noAutofit/>
          </a:bodyPr>
          <a:lstStyle>
            <a:lvl1pPr>
              <a:defRPr>
                <a:solidFill>
                  <a:srgbClr val="002B5C"/>
                </a:solidFill>
              </a:defRPr>
            </a:lvl1pPr>
          </a:lstStyle>
          <a:p>
            <a:r>
              <a:rPr lang="en-US"/>
              <a:t>Click to edit Master title style</a:t>
            </a:r>
          </a:p>
        </p:txBody>
      </p:sp>
      <p:sp>
        <p:nvSpPr>
          <p:cNvPr id="7" name="Oval 6">
            <a:extLst>
              <a:ext uri="{FF2B5EF4-FFF2-40B4-BE49-F238E27FC236}">
                <a16:creationId xmlns:a16="http://schemas.microsoft.com/office/drawing/2014/main" id="{F54234AC-5CA6-E747-839E-74656D1A7181}"/>
              </a:ext>
            </a:extLst>
          </p:cNvPr>
          <p:cNvSpPr/>
          <p:nvPr userDrawn="1"/>
        </p:nvSpPr>
        <p:spPr>
          <a:xfrm>
            <a:off x="6096000" y="350845"/>
            <a:ext cx="3600670" cy="3600670"/>
          </a:xfrm>
          <a:prstGeom prst="ellipse">
            <a:avLst/>
          </a:prstGeom>
          <a:solidFill>
            <a:srgbClr val="002B5C">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1F85B688-22C0-C44A-9794-4935D1947345}"/>
              </a:ext>
            </a:extLst>
          </p:cNvPr>
          <p:cNvSpPr/>
          <p:nvPr userDrawn="1"/>
        </p:nvSpPr>
        <p:spPr>
          <a:xfrm>
            <a:off x="6096000" y="2304459"/>
            <a:ext cx="3600670" cy="3600670"/>
          </a:xfrm>
          <a:prstGeom prst="ellipse">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AD737FF7-633D-B44F-AAB2-A1D0D818BC68}"/>
              </a:ext>
            </a:extLst>
          </p:cNvPr>
          <p:cNvSpPr/>
          <p:nvPr userDrawn="1"/>
        </p:nvSpPr>
        <p:spPr>
          <a:xfrm>
            <a:off x="8166787" y="350845"/>
            <a:ext cx="3600670" cy="3600670"/>
          </a:xfrm>
          <a:prstGeom prst="ellipse">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BA59FB06-EF95-B848-8AF5-89844918A878}"/>
              </a:ext>
            </a:extLst>
          </p:cNvPr>
          <p:cNvSpPr/>
          <p:nvPr userDrawn="1"/>
        </p:nvSpPr>
        <p:spPr>
          <a:xfrm>
            <a:off x="8166787" y="2304459"/>
            <a:ext cx="3600670" cy="3600670"/>
          </a:xfrm>
          <a:prstGeom prst="ellipse">
            <a:avLst/>
          </a:prstGeom>
          <a:solidFill>
            <a:srgbClr val="002B5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303F04A3-B23F-5449-9D75-3F14506B6B9A}"/>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F5CEE106-E5CF-46A0-ADA2-7B9DF90F27EE}"/>
              </a:ext>
            </a:extLst>
          </p:cNvPr>
          <p:cNvSpPr>
            <a:spLocks noGrp="1"/>
          </p:cNvSpPr>
          <p:nvPr>
            <p:ph idx="1"/>
          </p:nvPr>
        </p:nvSpPr>
        <p:spPr>
          <a:xfrm>
            <a:off x="334963" y="1169137"/>
            <a:ext cx="5577322" cy="4741492"/>
          </a:xfrm>
          <a:prstGeom prst="rect">
            <a:avLst/>
          </a:prstGeom>
        </p:spPr>
        <p:txBody>
          <a:bodyPr>
            <a:noAutofit/>
          </a:bodyPr>
          <a:lstStyle>
            <a:lvl1pPr marL="228600" indent="-228600">
              <a:lnSpc>
                <a:spcPct val="120000"/>
              </a:lnSpc>
              <a:spcAft>
                <a:spcPts val="0"/>
              </a:spcAft>
              <a:buFont typeface="Arial" panose="020B0604020202020204" pitchFamily="34" charset="0"/>
              <a:buChar char="•"/>
              <a:defRPr>
                <a:solidFill>
                  <a:schemeClr val="accent2"/>
                </a:solidFill>
              </a:defRPr>
            </a:lvl1pPr>
            <a:lvl2pPr marL="685800" indent="-228600">
              <a:lnSpc>
                <a:spcPct val="120000"/>
              </a:lnSpc>
              <a:spcBef>
                <a:spcPts val="1000"/>
              </a:spcBef>
              <a:spcAft>
                <a:spcPts val="0"/>
              </a:spcAft>
              <a:buFont typeface="Arial" panose="020B0604020202020204" pitchFamily="34" charset="0"/>
              <a:buChar char="•"/>
              <a:defRPr>
                <a:solidFill>
                  <a:schemeClr val="accent2"/>
                </a:solidFill>
              </a:defRPr>
            </a:lvl2pPr>
            <a:lvl3pPr marL="1143000" indent="-228600">
              <a:lnSpc>
                <a:spcPct val="100000"/>
              </a:lnSpc>
              <a:spcBef>
                <a:spcPts val="1000"/>
              </a:spcBef>
              <a:spcAft>
                <a:spcPts val="0"/>
              </a:spcAft>
              <a:buFont typeface="Arial" panose="020B0604020202020204" pitchFamily="34" charset="0"/>
              <a:buChar char="•"/>
              <a:defRPr>
                <a:solidFill>
                  <a:schemeClr val="accent2"/>
                </a:solidFill>
              </a:defRPr>
            </a:lvl3pPr>
            <a:lvl4pPr marL="1600200" indent="-228600">
              <a:lnSpc>
                <a:spcPct val="120000"/>
              </a:lnSpc>
              <a:spcBef>
                <a:spcPts val="1000"/>
              </a:spcBef>
              <a:spcAft>
                <a:spcPts val="0"/>
              </a:spcAft>
              <a:buFont typeface="Arial" panose="020B0604020202020204" pitchFamily="34" charset="0"/>
              <a:buChar char="•"/>
              <a:defRPr>
                <a:solidFill>
                  <a:schemeClr val="accent2"/>
                </a:solidFill>
              </a:defRPr>
            </a:lvl4pPr>
            <a:lvl5pPr marL="2057400" indent="-228600">
              <a:lnSpc>
                <a:spcPct val="120000"/>
              </a:lnSpc>
              <a:spcBef>
                <a:spcPts val="1000"/>
              </a:spcBef>
              <a:spcAft>
                <a:spcPts val="0"/>
              </a:spcAft>
              <a:buFont typeface="Arial" panose="020B0604020202020204" pitchFamily="34" charset="0"/>
              <a:buChar cha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Footer Placeholder 4">
            <a:extLst>
              <a:ext uri="{FF2B5EF4-FFF2-40B4-BE49-F238E27FC236}">
                <a16:creationId xmlns:a16="http://schemas.microsoft.com/office/drawing/2014/main" id="{FA99DCFA-0CAA-4518-9A94-2A86952E310A}"/>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
        <p:nvSpPr>
          <p:cNvPr id="15" name="TextBox 14">
            <a:extLst>
              <a:ext uri="{FF2B5EF4-FFF2-40B4-BE49-F238E27FC236}">
                <a16:creationId xmlns:a16="http://schemas.microsoft.com/office/drawing/2014/main" id="{51FDC8D4-95FF-154B-A67F-ED6DFA69478E}"/>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7" name="Graphic 16">
            <a:extLst>
              <a:ext uri="{FF2B5EF4-FFF2-40B4-BE49-F238E27FC236}">
                <a16:creationId xmlns:a16="http://schemas.microsoft.com/office/drawing/2014/main" id="{B1BA6A3F-C28B-8844-907D-D359A7B4B4B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700" y="6448910"/>
            <a:ext cx="849575" cy="228651"/>
          </a:xfrm>
          <a:prstGeom prst="rect">
            <a:avLst/>
          </a:prstGeom>
        </p:spPr>
      </p:pic>
      <p:pic>
        <p:nvPicPr>
          <p:cNvPr id="18" name="Picture 17">
            <a:extLst>
              <a:ext uri="{FF2B5EF4-FFF2-40B4-BE49-F238E27FC236}">
                <a16:creationId xmlns:a16="http://schemas.microsoft.com/office/drawing/2014/main" id="{7AE73A29-3D2A-4573-9C92-F128D934DE02}"/>
              </a:ext>
            </a:extLst>
          </p:cNvPr>
          <p:cNvPicPr>
            <a:picLocks noChangeAspect="1"/>
          </p:cNvPicPr>
          <p:nvPr userDrawn="1"/>
        </p:nvPicPr>
        <p:blipFill>
          <a:blip r:embed="rId4"/>
          <a:srcRect/>
          <a:stretch/>
        </p:blipFill>
        <p:spPr>
          <a:xfrm>
            <a:off x="10023890" y="6416368"/>
            <a:ext cx="1873143" cy="329310"/>
          </a:xfrm>
          <a:prstGeom prst="rect">
            <a:avLst/>
          </a:prstGeom>
        </p:spPr>
      </p:pic>
    </p:spTree>
    <p:extLst>
      <p:ext uri="{BB962C8B-B14F-4D97-AF65-F5344CB8AC3E}">
        <p14:creationId xmlns:p14="http://schemas.microsoft.com/office/powerpoint/2010/main" val="22649459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8D84CEE6-A3C0-9A4A-A798-93084D190CEE}"/>
              </a:ext>
            </a:extLst>
          </p:cNvPr>
          <p:cNvSpPr>
            <a:spLocks noGrp="1"/>
          </p:cNvSpPr>
          <p:nvPr>
            <p:ph type="title"/>
          </p:nvPr>
        </p:nvSpPr>
        <p:spPr>
          <a:xfrm>
            <a:off x="334963" y="260350"/>
            <a:ext cx="11522075" cy="755650"/>
          </a:xfrm>
          <a:prstGeom prst="rect">
            <a:avLst/>
          </a:prstGeom>
        </p:spPr>
        <p:txBody>
          <a:bodyPr vert="horz" lIns="91440" tIns="45720" rIns="91440" bIns="45720" rtlCol="0" anchor="ctr">
            <a:noAutofit/>
          </a:bodyPr>
          <a:lstStyle>
            <a:lvl1pPr>
              <a:defRPr>
                <a:solidFill>
                  <a:srgbClr val="002B5C"/>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F4418A56-7FA7-A940-AC7F-FCA94D4FABF0}"/>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8E2D0508-EE50-4FB3-88C7-901F0D793485}"/>
              </a:ext>
            </a:extLst>
          </p:cNvPr>
          <p:cNvSpPr>
            <a:spLocks noGrp="1"/>
          </p:cNvSpPr>
          <p:nvPr>
            <p:ph idx="1"/>
          </p:nvPr>
        </p:nvSpPr>
        <p:spPr>
          <a:xfrm>
            <a:off x="334963" y="1169137"/>
            <a:ext cx="7030113" cy="4741492"/>
          </a:xfrm>
          <a:prstGeom prst="rect">
            <a:avLst/>
          </a:prstGeom>
        </p:spPr>
        <p:txBody>
          <a:bodyPr/>
          <a:lstStyle>
            <a:lvl1pPr marL="228600" indent="-228600">
              <a:lnSpc>
                <a:spcPct val="120000"/>
              </a:lnSpc>
              <a:spcAft>
                <a:spcPts val="0"/>
              </a:spcAft>
              <a:buFont typeface="Arial" panose="020B0604020202020204" pitchFamily="34" charset="0"/>
              <a:buChar char="•"/>
              <a:defRPr>
                <a:solidFill>
                  <a:srgbClr val="002B5C"/>
                </a:solidFill>
              </a:defRPr>
            </a:lvl1pPr>
            <a:lvl2pPr marL="685800" indent="-228600">
              <a:lnSpc>
                <a:spcPct val="120000"/>
              </a:lnSpc>
              <a:spcBef>
                <a:spcPts val="1000"/>
              </a:spcBef>
              <a:spcAft>
                <a:spcPts val="0"/>
              </a:spcAft>
              <a:buFont typeface="Arial" panose="020B0604020202020204" pitchFamily="34" charset="0"/>
              <a:buChar char="•"/>
              <a:defRPr>
                <a:solidFill>
                  <a:srgbClr val="002B5C"/>
                </a:solidFill>
              </a:defRPr>
            </a:lvl2pPr>
            <a:lvl3pPr marL="1143000" indent="-228600">
              <a:lnSpc>
                <a:spcPct val="100000"/>
              </a:lnSpc>
              <a:spcBef>
                <a:spcPts val="1000"/>
              </a:spcBef>
              <a:spcAft>
                <a:spcPts val="0"/>
              </a:spcAft>
              <a:buFont typeface="Arial" panose="020B0604020202020204" pitchFamily="34" charset="0"/>
              <a:buChar char="•"/>
              <a:defRPr>
                <a:solidFill>
                  <a:srgbClr val="002B5C"/>
                </a:solidFill>
              </a:defRPr>
            </a:lvl3pPr>
            <a:lvl4pPr marL="1600200" indent="-228600">
              <a:lnSpc>
                <a:spcPct val="120000"/>
              </a:lnSpc>
              <a:spcBef>
                <a:spcPts val="1000"/>
              </a:spcBef>
              <a:spcAft>
                <a:spcPts val="0"/>
              </a:spcAft>
              <a:buFont typeface="Arial" panose="020B0604020202020204" pitchFamily="34" charset="0"/>
              <a:buChar char="•"/>
              <a:defRPr>
                <a:solidFill>
                  <a:srgbClr val="002B5C"/>
                </a:solidFill>
              </a:defRPr>
            </a:lvl4pPr>
            <a:lvl5pPr marL="2057400" indent="-228600">
              <a:lnSpc>
                <a:spcPct val="120000"/>
              </a:lnSpc>
              <a:spcBef>
                <a:spcPts val="1000"/>
              </a:spcBef>
              <a:spcAft>
                <a:spcPts val="0"/>
              </a:spcAft>
              <a:buFont typeface="Arial" panose="020B0604020202020204" pitchFamily="34" charset="0"/>
              <a:buChar char="•"/>
              <a:defRPr>
                <a:solidFill>
                  <a:srgbClr val="002B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Footer Placeholder 4">
            <a:extLst>
              <a:ext uri="{FF2B5EF4-FFF2-40B4-BE49-F238E27FC236}">
                <a16:creationId xmlns:a16="http://schemas.microsoft.com/office/drawing/2014/main" id="{A86ED03C-77FC-4D44-8D6C-3F42982CF19F}"/>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lstStyle>
            <a:lvl1pPr algn="ctr">
              <a:defRPr sz="800" b="0" i="0">
                <a:solidFill>
                  <a:schemeClr val="tx1"/>
                </a:solidFill>
                <a:latin typeface="Arial" panose="020B0604020202020204" pitchFamily="34" charset="0"/>
              </a:defRPr>
            </a:lvl1pPr>
          </a:lstStyle>
          <a:p>
            <a:endParaRPr lang="en-US"/>
          </a:p>
        </p:txBody>
      </p:sp>
      <p:sp>
        <p:nvSpPr>
          <p:cNvPr id="12" name="TextBox 11">
            <a:extLst>
              <a:ext uri="{FF2B5EF4-FFF2-40B4-BE49-F238E27FC236}">
                <a16:creationId xmlns:a16="http://schemas.microsoft.com/office/drawing/2014/main" id="{0E2D6401-28DD-DA48-8766-28A0A154CABE}"/>
              </a:ext>
            </a:extLst>
          </p:cNvPr>
          <p:cNvSpPr txBox="1"/>
          <p:nvPr userDrawn="1"/>
        </p:nvSpPr>
        <p:spPr>
          <a:xfrm>
            <a:off x="1263288" y="6589122"/>
            <a:ext cx="1297628" cy="92333"/>
          </a:xfrm>
          <a:prstGeom prst="rect">
            <a:avLst/>
          </a:prstGeom>
          <a:noFill/>
        </p:spPr>
        <p:txBody>
          <a:bodyPr wrap="square" lIns="0" tIns="0" rIns="0" bIns="0"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3" name="Graphic 12">
            <a:extLst>
              <a:ext uri="{FF2B5EF4-FFF2-40B4-BE49-F238E27FC236}">
                <a16:creationId xmlns:a16="http://schemas.microsoft.com/office/drawing/2014/main" id="{363D398D-866A-8245-A51B-82649141304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700" y="6448910"/>
            <a:ext cx="849575" cy="228651"/>
          </a:xfrm>
          <a:prstGeom prst="rect">
            <a:avLst/>
          </a:prstGeom>
        </p:spPr>
      </p:pic>
      <p:pic>
        <p:nvPicPr>
          <p:cNvPr id="14" name="Picture 13">
            <a:extLst>
              <a:ext uri="{FF2B5EF4-FFF2-40B4-BE49-F238E27FC236}">
                <a16:creationId xmlns:a16="http://schemas.microsoft.com/office/drawing/2014/main" id="{09D1AF41-993B-4D2F-9C73-B5FCD7DED55E}"/>
              </a:ext>
            </a:extLst>
          </p:cNvPr>
          <p:cNvPicPr>
            <a:picLocks noChangeAspect="1"/>
          </p:cNvPicPr>
          <p:nvPr userDrawn="1"/>
        </p:nvPicPr>
        <p:blipFill>
          <a:blip r:embed="rId4"/>
          <a:srcRect/>
          <a:stretch/>
        </p:blipFill>
        <p:spPr>
          <a:xfrm>
            <a:off x="10023890" y="6416368"/>
            <a:ext cx="1873143" cy="329310"/>
          </a:xfrm>
          <a:prstGeom prst="rect">
            <a:avLst/>
          </a:prstGeom>
        </p:spPr>
      </p:pic>
    </p:spTree>
    <p:extLst>
      <p:ext uri="{BB962C8B-B14F-4D97-AF65-F5344CB8AC3E}">
        <p14:creationId xmlns:p14="http://schemas.microsoft.com/office/powerpoint/2010/main" val="14495710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Lower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BD25DF-F656-C44B-98B3-511581C534BA}"/>
              </a:ext>
            </a:extLst>
          </p:cNvPr>
          <p:cNvSpPr/>
          <p:nvPr userDrawn="1"/>
        </p:nvSpPr>
        <p:spPr>
          <a:xfrm>
            <a:off x="1" y="3513392"/>
            <a:ext cx="12192000" cy="2715392"/>
          </a:xfrm>
          <a:prstGeom prst="rect">
            <a:avLst/>
          </a:prstGeom>
          <a:solidFill>
            <a:srgbClr val="002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TextBox 8">
            <a:extLst>
              <a:ext uri="{FF2B5EF4-FFF2-40B4-BE49-F238E27FC236}">
                <a16:creationId xmlns:a16="http://schemas.microsoft.com/office/drawing/2014/main" id="{787C9008-E3F7-4C49-B2E8-FBC99664E798}"/>
              </a:ext>
            </a:extLst>
          </p:cNvPr>
          <p:cNvSpPr txBox="1"/>
          <p:nvPr userDrawn="1"/>
        </p:nvSpPr>
        <p:spPr>
          <a:xfrm>
            <a:off x="660903" y="2462543"/>
            <a:ext cx="184731" cy="369332"/>
          </a:xfrm>
          <a:prstGeom prst="rect">
            <a:avLst/>
          </a:prstGeom>
          <a:noFill/>
        </p:spPr>
        <p:txBody>
          <a:bodyPr wrap="none" rtlCol="0">
            <a:noAutofit/>
          </a:bodyPr>
          <a:lstStyle/>
          <a:p>
            <a:endParaRPr lang="en-US"/>
          </a:p>
        </p:txBody>
      </p:sp>
      <p:sp>
        <p:nvSpPr>
          <p:cNvPr id="10" name="Title Placeholder 1">
            <a:extLst>
              <a:ext uri="{FF2B5EF4-FFF2-40B4-BE49-F238E27FC236}">
                <a16:creationId xmlns:a16="http://schemas.microsoft.com/office/drawing/2014/main" id="{AF799EAE-0AF3-AB41-8B0C-9FE9D8739285}"/>
              </a:ext>
            </a:extLst>
          </p:cNvPr>
          <p:cNvSpPr>
            <a:spLocks noGrp="1"/>
          </p:cNvSpPr>
          <p:nvPr>
            <p:ph type="title"/>
          </p:nvPr>
        </p:nvSpPr>
        <p:spPr>
          <a:xfrm>
            <a:off x="334963" y="260350"/>
            <a:ext cx="11522075" cy="755650"/>
          </a:xfrm>
          <a:prstGeom prst="rect">
            <a:avLst/>
          </a:prstGeom>
        </p:spPr>
        <p:txBody>
          <a:bodyPr vert="horz" lIns="91440" tIns="45720" rIns="91440" bIns="45720" rtlCol="0" anchor="ctr">
            <a:noAutofit/>
          </a:bodyPr>
          <a:lstStyle>
            <a:lvl1pPr>
              <a:defRPr>
                <a:solidFill>
                  <a:srgbClr val="002B5C"/>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7BABAD03-C7E5-2A42-BF13-ECC88F580262}"/>
              </a:ext>
            </a:extLst>
          </p:cNvPr>
          <p:cNvSpPr>
            <a:spLocks noGrp="1"/>
          </p:cNvSpPr>
          <p:nvPr>
            <p:ph idx="1"/>
          </p:nvPr>
        </p:nvSpPr>
        <p:spPr>
          <a:xfrm>
            <a:off x="334963" y="1169137"/>
            <a:ext cx="11522075" cy="2344255"/>
          </a:xfrm>
          <a:prstGeom prst="rect">
            <a:avLst/>
          </a:prstGeom>
        </p:spPr>
        <p:txBody>
          <a:bodyPr>
            <a:noAutofit/>
          </a:bodyPr>
          <a:lstStyle>
            <a:lvl1pPr marL="228600" indent="-228600">
              <a:spcAft>
                <a:spcPts val="0"/>
              </a:spcAft>
              <a:buFont typeface="Arial" panose="020B0604020202020204" pitchFamily="34" charset="0"/>
              <a:buChar char="•"/>
              <a:defRPr>
                <a:solidFill>
                  <a:srgbClr val="002B5C"/>
                </a:solidFill>
              </a:defRPr>
            </a:lvl1pPr>
            <a:lvl2pPr marL="685800" indent="-228600">
              <a:spcBef>
                <a:spcPts val="1000"/>
              </a:spcBef>
              <a:spcAft>
                <a:spcPts val="0"/>
              </a:spcAft>
              <a:buFont typeface="Arial" panose="020B0604020202020204" pitchFamily="34" charset="0"/>
              <a:buChar char="•"/>
              <a:defRPr>
                <a:solidFill>
                  <a:srgbClr val="002B5C"/>
                </a:solidFill>
              </a:defRPr>
            </a:lvl2pPr>
            <a:lvl3pPr marL="1143000" indent="-228600">
              <a:spcBef>
                <a:spcPts val="1000"/>
              </a:spcBef>
              <a:spcAft>
                <a:spcPts val="0"/>
              </a:spcAft>
              <a:buFont typeface="Arial" panose="020B0604020202020204" pitchFamily="34" charset="0"/>
              <a:buChar char="•"/>
              <a:defRPr>
                <a:solidFill>
                  <a:srgbClr val="002B5C"/>
                </a:solidFill>
              </a:defRPr>
            </a:lvl3pPr>
            <a:lvl4pPr marL="1600200" indent="-228600">
              <a:spcBef>
                <a:spcPts val="1000"/>
              </a:spcBef>
              <a:spcAft>
                <a:spcPts val="0"/>
              </a:spcAft>
              <a:buFont typeface="Arial" panose="020B0604020202020204" pitchFamily="34" charset="0"/>
              <a:buChar char="•"/>
              <a:defRPr>
                <a:solidFill>
                  <a:srgbClr val="002B5C"/>
                </a:solidFill>
              </a:defRPr>
            </a:lvl4pPr>
            <a:lvl5pPr marL="2057400" indent="-228600">
              <a:spcBef>
                <a:spcPts val="1000"/>
              </a:spcBef>
              <a:spcAft>
                <a:spcPts val="0"/>
              </a:spcAft>
              <a:buFont typeface="Arial" panose="020B0604020202020204" pitchFamily="34" charset="0"/>
              <a:buChar char="•"/>
              <a:defRPr>
                <a:solidFill>
                  <a:srgbClr val="002B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DBAFB9D3-28D8-474B-84A7-DA95077F2EA4}"/>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8CA0E8BE-A908-476E-93C7-43E208E4B90A}"/>
              </a:ext>
            </a:extLst>
          </p:cNvPr>
          <p:cNvSpPr>
            <a:spLocks noGrp="1"/>
          </p:cNvSpPr>
          <p:nvPr>
            <p:ph idx="10"/>
          </p:nvPr>
        </p:nvSpPr>
        <p:spPr>
          <a:xfrm>
            <a:off x="334963" y="3731575"/>
            <a:ext cx="11522075" cy="2344255"/>
          </a:xfrm>
          <a:prstGeom prst="rect">
            <a:avLst/>
          </a:prstGeom>
        </p:spPr>
        <p:txBody>
          <a:bodyPr>
            <a:noAutofit/>
          </a:bodyPr>
          <a:lstStyle>
            <a:lvl1pPr marL="228600" indent="-228600">
              <a:spcAft>
                <a:spcPts val="0"/>
              </a:spcAft>
              <a:buFont typeface="Arial" panose="020B0604020202020204" pitchFamily="34" charset="0"/>
              <a:buChar char="•"/>
              <a:defRPr>
                <a:solidFill>
                  <a:schemeClr val="bg1"/>
                </a:solidFill>
              </a:defRPr>
            </a:lvl1pPr>
            <a:lvl2pPr marL="685800" indent="-228600">
              <a:spcBef>
                <a:spcPts val="1000"/>
              </a:spcBef>
              <a:spcAft>
                <a:spcPts val="0"/>
              </a:spcAft>
              <a:buFont typeface="Arial" panose="020B0604020202020204" pitchFamily="34" charset="0"/>
              <a:buChar char="•"/>
              <a:defRPr>
                <a:solidFill>
                  <a:schemeClr val="bg1"/>
                </a:solidFill>
              </a:defRPr>
            </a:lvl2pPr>
            <a:lvl3pPr marL="1143000" indent="-228600">
              <a:spcBef>
                <a:spcPts val="1000"/>
              </a:spcBef>
              <a:spcAft>
                <a:spcPts val="0"/>
              </a:spcAft>
              <a:buFont typeface="Arial" panose="020B0604020202020204" pitchFamily="34" charset="0"/>
              <a:buChar char="•"/>
              <a:defRPr>
                <a:solidFill>
                  <a:schemeClr val="bg1"/>
                </a:solidFill>
              </a:defRPr>
            </a:lvl3pPr>
            <a:lvl4pPr marL="1600200" indent="-228600">
              <a:spcBef>
                <a:spcPts val="1000"/>
              </a:spcBef>
              <a:spcAft>
                <a:spcPts val="0"/>
              </a:spcAft>
              <a:buFont typeface="Arial" panose="020B0604020202020204" pitchFamily="34" charset="0"/>
              <a:buChar char="•"/>
              <a:defRPr>
                <a:solidFill>
                  <a:schemeClr val="bg1"/>
                </a:solidFill>
              </a:defRPr>
            </a:lvl4pPr>
            <a:lvl5pPr marL="2057400" indent="-228600">
              <a:spcBef>
                <a:spcPts val="1000"/>
              </a:spcBef>
              <a:spcAft>
                <a:spcPts val="0"/>
              </a:spcAft>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Footer Placeholder 4">
            <a:extLst>
              <a:ext uri="{FF2B5EF4-FFF2-40B4-BE49-F238E27FC236}">
                <a16:creationId xmlns:a16="http://schemas.microsoft.com/office/drawing/2014/main" id="{FED41138-289B-400E-AB3C-0721D9B9A68A}"/>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
        <p:nvSpPr>
          <p:cNvPr id="14" name="TextBox 13">
            <a:extLst>
              <a:ext uri="{FF2B5EF4-FFF2-40B4-BE49-F238E27FC236}">
                <a16:creationId xmlns:a16="http://schemas.microsoft.com/office/drawing/2014/main" id="{C5443591-2503-CB4D-9912-D70E5A1706C6}"/>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6" name="Graphic 15">
            <a:extLst>
              <a:ext uri="{FF2B5EF4-FFF2-40B4-BE49-F238E27FC236}">
                <a16:creationId xmlns:a16="http://schemas.microsoft.com/office/drawing/2014/main" id="{E1DA78A9-AE96-2E42-8CD2-FCB3F85B38A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700" y="6448910"/>
            <a:ext cx="849575" cy="228651"/>
          </a:xfrm>
          <a:prstGeom prst="rect">
            <a:avLst/>
          </a:prstGeom>
        </p:spPr>
      </p:pic>
      <p:pic>
        <p:nvPicPr>
          <p:cNvPr id="18" name="Picture 17">
            <a:extLst>
              <a:ext uri="{FF2B5EF4-FFF2-40B4-BE49-F238E27FC236}">
                <a16:creationId xmlns:a16="http://schemas.microsoft.com/office/drawing/2014/main" id="{5C517C77-EED6-4B99-B8AF-B2DB22AA2C10}"/>
              </a:ext>
            </a:extLst>
          </p:cNvPr>
          <p:cNvPicPr>
            <a:picLocks noChangeAspect="1"/>
          </p:cNvPicPr>
          <p:nvPr userDrawn="1"/>
        </p:nvPicPr>
        <p:blipFill>
          <a:blip r:embed="rId4"/>
          <a:srcRect/>
          <a:stretch/>
        </p:blipFill>
        <p:spPr>
          <a:xfrm>
            <a:off x="10023890" y="6416368"/>
            <a:ext cx="1873143" cy="329310"/>
          </a:xfrm>
          <a:prstGeom prst="rect">
            <a:avLst/>
          </a:prstGeom>
        </p:spPr>
      </p:pic>
    </p:spTree>
    <p:extLst>
      <p:ext uri="{BB962C8B-B14F-4D97-AF65-F5344CB8AC3E}">
        <p14:creationId xmlns:p14="http://schemas.microsoft.com/office/powerpoint/2010/main" val="15890879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ower gre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BD25DF-F656-C44B-98B3-511581C534BA}"/>
              </a:ext>
            </a:extLst>
          </p:cNvPr>
          <p:cNvSpPr/>
          <p:nvPr userDrawn="1"/>
        </p:nvSpPr>
        <p:spPr>
          <a:xfrm>
            <a:off x="1" y="3513392"/>
            <a:ext cx="12192000" cy="2715392"/>
          </a:xfrm>
          <a:prstGeom prst="rect">
            <a:avLst/>
          </a:prstGeom>
          <a:solidFill>
            <a:srgbClr val="002B5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TextBox 8">
            <a:extLst>
              <a:ext uri="{FF2B5EF4-FFF2-40B4-BE49-F238E27FC236}">
                <a16:creationId xmlns:a16="http://schemas.microsoft.com/office/drawing/2014/main" id="{787C9008-E3F7-4C49-B2E8-FBC99664E798}"/>
              </a:ext>
            </a:extLst>
          </p:cNvPr>
          <p:cNvSpPr txBox="1"/>
          <p:nvPr userDrawn="1"/>
        </p:nvSpPr>
        <p:spPr>
          <a:xfrm>
            <a:off x="660903" y="2462543"/>
            <a:ext cx="184731" cy="369332"/>
          </a:xfrm>
          <a:prstGeom prst="rect">
            <a:avLst/>
          </a:prstGeom>
          <a:noFill/>
        </p:spPr>
        <p:txBody>
          <a:bodyPr wrap="none" rtlCol="0">
            <a:noAutofit/>
          </a:bodyPr>
          <a:lstStyle/>
          <a:p>
            <a:endParaRPr lang="en-US"/>
          </a:p>
        </p:txBody>
      </p:sp>
      <p:sp>
        <p:nvSpPr>
          <p:cNvPr id="10" name="Title Placeholder 1">
            <a:extLst>
              <a:ext uri="{FF2B5EF4-FFF2-40B4-BE49-F238E27FC236}">
                <a16:creationId xmlns:a16="http://schemas.microsoft.com/office/drawing/2014/main" id="{AF799EAE-0AF3-AB41-8B0C-9FE9D8739285}"/>
              </a:ext>
            </a:extLst>
          </p:cNvPr>
          <p:cNvSpPr>
            <a:spLocks noGrp="1"/>
          </p:cNvSpPr>
          <p:nvPr>
            <p:ph type="title"/>
          </p:nvPr>
        </p:nvSpPr>
        <p:spPr>
          <a:xfrm>
            <a:off x="334963" y="260350"/>
            <a:ext cx="11522075" cy="755650"/>
          </a:xfrm>
          <a:prstGeom prst="rect">
            <a:avLst/>
          </a:prstGeom>
        </p:spPr>
        <p:txBody>
          <a:bodyPr vert="horz" lIns="91440" tIns="45720" rIns="91440" bIns="45720" rtlCol="0" anchor="ctr">
            <a:noAutofit/>
          </a:bodyPr>
          <a:lstStyle>
            <a:lvl1pPr>
              <a:defRPr>
                <a:solidFill>
                  <a:srgbClr val="002B5C"/>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7BABAD03-C7E5-2A42-BF13-ECC88F580262}"/>
              </a:ext>
            </a:extLst>
          </p:cNvPr>
          <p:cNvSpPr>
            <a:spLocks noGrp="1"/>
          </p:cNvSpPr>
          <p:nvPr>
            <p:ph idx="1"/>
          </p:nvPr>
        </p:nvSpPr>
        <p:spPr>
          <a:xfrm>
            <a:off x="334963" y="1169137"/>
            <a:ext cx="11522075" cy="2344255"/>
          </a:xfrm>
          <a:prstGeom prst="rect">
            <a:avLst/>
          </a:prstGeom>
        </p:spPr>
        <p:txBody>
          <a:bodyPr>
            <a:noAutofit/>
          </a:bodyPr>
          <a:lstStyle>
            <a:lvl1pPr marL="228600" indent="-228600">
              <a:spcAft>
                <a:spcPts val="0"/>
              </a:spcAft>
              <a:buFont typeface="Arial" panose="020B0604020202020204" pitchFamily="34" charset="0"/>
              <a:buChar char="•"/>
              <a:defRPr>
                <a:solidFill>
                  <a:schemeClr val="accent2"/>
                </a:solidFill>
              </a:defRPr>
            </a:lvl1pPr>
            <a:lvl2pPr marL="685800" indent="-228600">
              <a:spcBef>
                <a:spcPts val="1000"/>
              </a:spcBef>
              <a:spcAft>
                <a:spcPts val="0"/>
              </a:spcAft>
              <a:buFont typeface="Arial" panose="020B0604020202020204" pitchFamily="34" charset="0"/>
              <a:buChar char="•"/>
              <a:defRPr>
                <a:solidFill>
                  <a:schemeClr val="accent2"/>
                </a:solidFill>
              </a:defRPr>
            </a:lvl2pPr>
            <a:lvl3pPr marL="1143000" indent="-228600">
              <a:spcBef>
                <a:spcPts val="1000"/>
              </a:spcBef>
              <a:spcAft>
                <a:spcPts val="0"/>
              </a:spcAft>
              <a:buFont typeface="Arial" panose="020B0604020202020204" pitchFamily="34" charset="0"/>
              <a:buChar char="•"/>
              <a:defRPr>
                <a:solidFill>
                  <a:schemeClr val="accent2"/>
                </a:solidFill>
              </a:defRPr>
            </a:lvl3pPr>
            <a:lvl4pPr marL="1600200" indent="-228600">
              <a:spcBef>
                <a:spcPts val="1000"/>
              </a:spcBef>
              <a:spcAft>
                <a:spcPts val="0"/>
              </a:spcAft>
              <a:buFont typeface="Arial" panose="020B0604020202020204" pitchFamily="34" charset="0"/>
              <a:buChar char="•"/>
              <a:defRPr>
                <a:solidFill>
                  <a:schemeClr val="accent2"/>
                </a:solidFill>
              </a:defRPr>
            </a:lvl4pPr>
            <a:lvl5pPr marL="2057400" indent="-228600">
              <a:spcBef>
                <a:spcPts val="1000"/>
              </a:spcBef>
              <a:spcAft>
                <a:spcPts val="0"/>
              </a:spcAft>
              <a:buFont typeface="Arial" panose="020B0604020202020204" pitchFamily="34" charset="0"/>
              <a:buChar cha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DBAFB9D3-28D8-474B-84A7-DA95077F2EA4}"/>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8CA0E8BE-A908-476E-93C7-43E208E4B90A}"/>
              </a:ext>
            </a:extLst>
          </p:cNvPr>
          <p:cNvSpPr>
            <a:spLocks noGrp="1"/>
          </p:cNvSpPr>
          <p:nvPr>
            <p:ph idx="10"/>
          </p:nvPr>
        </p:nvSpPr>
        <p:spPr>
          <a:xfrm>
            <a:off x="334963" y="3731575"/>
            <a:ext cx="11522075" cy="2344255"/>
          </a:xfrm>
          <a:prstGeom prst="rect">
            <a:avLst/>
          </a:prstGeom>
        </p:spPr>
        <p:txBody>
          <a:bodyPr>
            <a:noAutofit/>
          </a:bodyPr>
          <a:lstStyle>
            <a:lvl1pPr marL="228600" indent="-228600">
              <a:spcAft>
                <a:spcPts val="0"/>
              </a:spcAft>
              <a:buFont typeface="Arial" panose="020B0604020202020204" pitchFamily="34" charset="0"/>
              <a:buChar char="•"/>
              <a:defRPr>
                <a:solidFill>
                  <a:schemeClr val="accent2"/>
                </a:solidFill>
              </a:defRPr>
            </a:lvl1pPr>
            <a:lvl2pPr marL="685800" indent="-228600">
              <a:spcBef>
                <a:spcPts val="1000"/>
              </a:spcBef>
              <a:spcAft>
                <a:spcPts val="0"/>
              </a:spcAft>
              <a:buFont typeface="Arial" panose="020B0604020202020204" pitchFamily="34" charset="0"/>
              <a:buChar char="•"/>
              <a:defRPr>
                <a:solidFill>
                  <a:schemeClr val="accent2"/>
                </a:solidFill>
              </a:defRPr>
            </a:lvl2pPr>
            <a:lvl3pPr marL="1143000" indent="-228600">
              <a:spcBef>
                <a:spcPts val="1000"/>
              </a:spcBef>
              <a:spcAft>
                <a:spcPts val="0"/>
              </a:spcAft>
              <a:buFont typeface="Arial" panose="020B0604020202020204" pitchFamily="34" charset="0"/>
              <a:buChar char="•"/>
              <a:defRPr>
                <a:solidFill>
                  <a:schemeClr val="accent2"/>
                </a:solidFill>
              </a:defRPr>
            </a:lvl3pPr>
            <a:lvl4pPr marL="1600200" indent="-228600">
              <a:spcBef>
                <a:spcPts val="1000"/>
              </a:spcBef>
              <a:spcAft>
                <a:spcPts val="0"/>
              </a:spcAft>
              <a:buFont typeface="Arial" panose="020B0604020202020204" pitchFamily="34" charset="0"/>
              <a:buChar char="•"/>
              <a:defRPr>
                <a:solidFill>
                  <a:schemeClr val="accent2"/>
                </a:solidFill>
              </a:defRPr>
            </a:lvl4pPr>
            <a:lvl5pPr marL="2057400" indent="-228600">
              <a:spcBef>
                <a:spcPts val="1000"/>
              </a:spcBef>
              <a:spcAft>
                <a:spcPts val="0"/>
              </a:spcAft>
              <a:buFont typeface="Arial" panose="020B0604020202020204" pitchFamily="34" charset="0"/>
              <a:buChar cha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Footer Placeholder 4">
            <a:extLst>
              <a:ext uri="{FF2B5EF4-FFF2-40B4-BE49-F238E27FC236}">
                <a16:creationId xmlns:a16="http://schemas.microsoft.com/office/drawing/2014/main" id="{FED41138-289B-400E-AB3C-0721D9B9A68A}"/>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
        <p:nvSpPr>
          <p:cNvPr id="14" name="TextBox 13">
            <a:extLst>
              <a:ext uri="{FF2B5EF4-FFF2-40B4-BE49-F238E27FC236}">
                <a16:creationId xmlns:a16="http://schemas.microsoft.com/office/drawing/2014/main" id="{C5443591-2503-CB4D-9912-D70E5A1706C6}"/>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6" name="Graphic 15">
            <a:extLst>
              <a:ext uri="{FF2B5EF4-FFF2-40B4-BE49-F238E27FC236}">
                <a16:creationId xmlns:a16="http://schemas.microsoft.com/office/drawing/2014/main" id="{E1DA78A9-AE96-2E42-8CD2-FCB3F85B38A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700" y="6448910"/>
            <a:ext cx="849575" cy="228651"/>
          </a:xfrm>
          <a:prstGeom prst="rect">
            <a:avLst/>
          </a:prstGeom>
        </p:spPr>
      </p:pic>
      <p:pic>
        <p:nvPicPr>
          <p:cNvPr id="18" name="Picture 17">
            <a:extLst>
              <a:ext uri="{FF2B5EF4-FFF2-40B4-BE49-F238E27FC236}">
                <a16:creationId xmlns:a16="http://schemas.microsoft.com/office/drawing/2014/main" id="{0F6C2867-A820-437E-840C-250FE434E13B}"/>
              </a:ext>
            </a:extLst>
          </p:cNvPr>
          <p:cNvPicPr>
            <a:picLocks noChangeAspect="1"/>
          </p:cNvPicPr>
          <p:nvPr userDrawn="1"/>
        </p:nvPicPr>
        <p:blipFill>
          <a:blip r:embed="rId4"/>
          <a:srcRect/>
          <a:stretch/>
        </p:blipFill>
        <p:spPr>
          <a:xfrm>
            <a:off x="10023890" y="6416368"/>
            <a:ext cx="1873143" cy="329310"/>
          </a:xfrm>
          <a:prstGeom prst="rect">
            <a:avLst/>
          </a:prstGeom>
        </p:spPr>
      </p:pic>
    </p:spTree>
    <p:extLst>
      <p:ext uri="{BB962C8B-B14F-4D97-AF65-F5344CB8AC3E}">
        <p14:creationId xmlns:p14="http://schemas.microsoft.com/office/powerpoint/2010/main" val="2722960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_panel gre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BD25DF-F656-C44B-98B3-511581C534BA}"/>
              </a:ext>
            </a:extLst>
          </p:cNvPr>
          <p:cNvSpPr/>
          <p:nvPr userDrawn="1"/>
        </p:nvSpPr>
        <p:spPr>
          <a:xfrm>
            <a:off x="8153401" y="0"/>
            <a:ext cx="4038599" cy="6228677"/>
          </a:xfrm>
          <a:prstGeom prst="rect">
            <a:avLst/>
          </a:prstGeom>
          <a:solidFill>
            <a:srgbClr val="002B5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8" name="Title Placeholder 1">
            <a:extLst>
              <a:ext uri="{FF2B5EF4-FFF2-40B4-BE49-F238E27FC236}">
                <a16:creationId xmlns:a16="http://schemas.microsoft.com/office/drawing/2014/main" id="{AC34C9BE-EC2B-EB43-B8EA-A67E7072B727}"/>
              </a:ext>
            </a:extLst>
          </p:cNvPr>
          <p:cNvSpPr>
            <a:spLocks noGrp="1"/>
          </p:cNvSpPr>
          <p:nvPr>
            <p:ph type="title"/>
          </p:nvPr>
        </p:nvSpPr>
        <p:spPr>
          <a:xfrm>
            <a:off x="334964" y="260350"/>
            <a:ext cx="7692835" cy="755650"/>
          </a:xfrm>
          <a:prstGeom prst="rect">
            <a:avLst/>
          </a:prstGeom>
        </p:spPr>
        <p:txBody>
          <a:bodyPr vert="horz" lIns="91440" tIns="45720" rIns="91440" bIns="45720" rtlCol="0" anchor="ctr">
            <a:noAutofit/>
          </a:bodyPr>
          <a:lstStyle>
            <a:lvl1pPr>
              <a:defRPr>
                <a:solidFill>
                  <a:srgbClr val="002B5C"/>
                </a:solidFill>
              </a:defRPr>
            </a:lvl1pPr>
          </a:lstStyle>
          <a:p>
            <a:r>
              <a:rPr lang="en-US"/>
              <a:t>Click to edit Master title style</a:t>
            </a:r>
          </a:p>
        </p:txBody>
      </p:sp>
      <p:cxnSp>
        <p:nvCxnSpPr>
          <p:cNvPr id="23" name="Straight Connector 22">
            <a:extLst>
              <a:ext uri="{FF2B5EF4-FFF2-40B4-BE49-F238E27FC236}">
                <a16:creationId xmlns:a16="http://schemas.microsoft.com/office/drawing/2014/main" id="{443E075B-25DF-544C-B3BC-2DB3250FBBB8}"/>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4527402C-BA11-7D43-9A57-68F39B0C49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0241" y="6495929"/>
            <a:ext cx="1282701" cy="149467"/>
          </a:xfrm>
          <a:prstGeom prst="rect">
            <a:avLst/>
          </a:prstGeom>
        </p:spPr>
      </p:pic>
      <p:sp>
        <p:nvSpPr>
          <p:cNvPr id="13" name="Content Placeholder 2">
            <a:extLst>
              <a:ext uri="{FF2B5EF4-FFF2-40B4-BE49-F238E27FC236}">
                <a16:creationId xmlns:a16="http://schemas.microsoft.com/office/drawing/2014/main" id="{661B2A7A-F91C-42CC-B993-8BD5B4628459}"/>
              </a:ext>
            </a:extLst>
          </p:cNvPr>
          <p:cNvSpPr>
            <a:spLocks noGrp="1"/>
          </p:cNvSpPr>
          <p:nvPr>
            <p:ph idx="1"/>
          </p:nvPr>
        </p:nvSpPr>
        <p:spPr>
          <a:xfrm>
            <a:off x="334700" y="1169136"/>
            <a:ext cx="7669475" cy="4681331"/>
          </a:xfrm>
          <a:prstGeom prst="rect">
            <a:avLst/>
          </a:prstGeom>
        </p:spPr>
        <p:txBody>
          <a:bodyPr>
            <a:noAutofit/>
          </a:bodyPr>
          <a:lstStyle>
            <a:lvl1pPr marL="228600" indent="-228600">
              <a:lnSpc>
                <a:spcPct val="100000"/>
              </a:lnSpc>
              <a:spcBef>
                <a:spcPts val="1000"/>
              </a:spcBef>
              <a:spcAft>
                <a:spcPts val="0"/>
              </a:spcAft>
              <a:buFont typeface="Arial" panose="020B0604020202020204" pitchFamily="34" charset="0"/>
              <a:buChar char="•"/>
              <a:defRPr>
                <a:solidFill>
                  <a:schemeClr val="accent2"/>
                </a:solidFill>
              </a:defRPr>
            </a:lvl1pPr>
            <a:lvl2pPr marL="685800" indent="-228600">
              <a:lnSpc>
                <a:spcPct val="100000"/>
              </a:lnSpc>
              <a:spcBef>
                <a:spcPts val="1000"/>
              </a:spcBef>
              <a:spcAft>
                <a:spcPts val="0"/>
              </a:spcAft>
              <a:buFont typeface="Arial" panose="020B0604020202020204" pitchFamily="34" charset="0"/>
              <a:buChar char="•"/>
              <a:defRPr>
                <a:solidFill>
                  <a:schemeClr val="accent2"/>
                </a:solidFill>
              </a:defRPr>
            </a:lvl2pPr>
            <a:lvl3pPr marL="1143000" indent="-228600">
              <a:lnSpc>
                <a:spcPct val="100000"/>
              </a:lnSpc>
              <a:spcBef>
                <a:spcPts val="1000"/>
              </a:spcBef>
              <a:spcAft>
                <a:spcPts val="0"/>
              </a:spcAft>
              <a:buFont typeface="Arial" panose="020B0604020202020204" pitchFamily="34" charset="0"/>
              <a:buChar char="•"/>
              <a:defRPr>
                <a:solidFill>
                  <a:schemeClr val="accent2"/>
                </a:solidFill>
              </a:defRPr>
            </a:lvl3pPr>
            <a:lvl4pPr marL="1600200" indent="-228600">
              <a:lnSpc>
                <a:spcPct val="100000"/>
              </a:lnSpc>
              <a:spcBef>
                <a:spcPts val="1000"/>
              </a:spcBef>
              <a:spcAft>
                <a:spcPts val="0"/>
              </a:spcAft>
              <a:buFont typeface="Arial" panose="020B0604020202020204" pitchFamily="34" charset="0"/>
              <a:buChar char="•"/>
              <a:defRPr>
                <a:solidFill>
                  <a:schemeClr val="accent2"/>
                </a:solidFill>
              </a:defRPr>
            </a:lvl4pPr>
            <a:lvl5pPr marL="2057400" indent="-228600">
              <a:lnSpc>
                <a:spcPct val="100000"/>
              </a:lnSpc>
              <a:spcBef>
                <a:spcPts val="1000"/>
              </a:spcBef>
              <a:spcAft>
                <a:spcPts val="0"/>
              </a:spcAft>
              <a:buFont typeface="Arial" panose="020B0604020202020204" pitchFamily="34" charset="0"/>
              <a:buChar cha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Footer Placeholder 4">
            <a:extLst>
              <a:ext uri="{FF2B5EF4-FFF2-40B4-BE49-F238E27FC236}">
                <a16:creationId xmlns:a16="http://schemas.microsoft.com/office/drawing/2014/main" id="{52DA2756-C5FE-4746-A086-3926C5DEEAA7}"/>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
        <p:nvSpPr>
          <p:cNvPr id="14" name="TextBox 13">
            <a:extLst>
              <a:ext uri="{FF2B5EF4-FFF2-40B4-BE49-F238E27FC236}">
                <a16:creationId xmlns:a16="http://schemas.microsoft.com/office/drawing/2014/main" id="{60088915-C622-D740-9D40-F4FF5FDEF402}"/>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6" name="Graphic 15">
            <a:extLst>
              <a:ext uri="{FF2B5EF4-FFF2-40B4-BE49-F238E27FC236}">
                <a16:creationId xmlns:a16="http://schemas.microsoft.com/office/drawing/2014/main" id="{A5BE2B84-8386-B549-AE2C-9DDA8E4D6D68}"/>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4700" y="6448910"/>
            <a:ext cx="849575" cy="228651"/>
          </a:xfrm>
          <a:prstGeom prst="rect">
            <a:avLst/>
          </a:prstGeom>
        </p:spPr>
      </p:pic>
    </p:spTree>
    <p:extLst>
      <p:ext uri="{BB962C8B-B14F-4D97-AF65-F5344CB8AC3E}">
        <p14:creationId xmlns:p14="http://schemas.microsoft.com/office/powerpoint/2010/main" val="11756225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Lower light gre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BD25DF-F656-C44B-98B3-511581C534BA}"/>
              </a:ext>
            </a:extLst>
          </p:cNvPr>
          <p:cNvSpPr/>
          <p:nvPr userDrawn="1"/>
        </p:nvSpPr>
        <p:spPr>
          <a:xfrm>
            <a:off x="1" y="3513392"/>
            <a:ext cx="12192000" cy="2715392"/>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TextBox 8">
            <a:extLst>
              <a:ext uri="{FF2B5EF4-FFF2-40B4-BE49-F238E27FC236}">
                <a16:creationId xmlns:a16="http://schemas.microsoft.com/office/drawing/2014/main" id="{787C9008-E3F7-4C49-B2E8-FBC99664E798}"/>
              </a:ext>
            </a:extLst>
          </p:cNvPr>
          <p:cNvSpPr txBox="1"/>
          <p:nvPr userDrawn="1"/>
        </p:nvSpPr>
        <p:spPr>
          <a:xfrm>
            <a:off x="660903" y="2462543"/>
            <a:ext cx="184731" cy="369332"/>
          </a:xfrm>
          <a:prstGeom prst="rect">
            <a:avLst/>
          </a:prstGeom>
          <a:noFill/>
        </p:spPr>
        <p:txBody>
          <a:bodyPr wrap="none" rtlCol="0">
            <a:noAutofit/>
          </a:bodyPr>
          <a:lstStyle/>
          <a:p>
            <a:endParaRPr lang="en-US"/>
          </a:p>
        </p:txBody>
      </p:sp>
      <p:sp>
        <p:nvSpPr>
          <p:cNvPr id="10" name="Title Placeholder 1">
            <a:extLst>
              <a:ext uri="{FF2B5EF4-FFF2-40B4-BE49-F238E27FC236}">
                <a16:creationId xmlns:a16="http://schemas.microsoft.com/office/drawing/2014/main" id="{AF799EAE-0AF3-AB41-8B0C-9FE9D8739285}"/>
              </a:ext>
            </a:extLst>
          </p:cNvPr>
          <p:cNvSpPr>
            <a:spLocks noGrp="1"/>
          </p:cNvSpPr>
          <p:nvPr>
            <p:ph type="title"/>
          </p:nvPr>
        </p:nvSpPr>
        <p:spPr>
          <a:xfrm>
            <a:off x="334963" y="260350"/>
            <a:ext cx="11522075" cy="755650"/>
          </a:xfrm>
          <a:prstGeom prst="rect">
            <a:avLst/>
          </a:prstGeom>
        </p:spPr>
        <p:txBody>
          <a:bodyPr vert="horz" lIns="91440" tIns="45720" rIns="91440" bIns="45720" rtlCol="0" anchor="ctr">
            <a:noAutofit/>
          </a:bodyPr>
          <a:lstStyle>
            <a:lvl1pPr>
              <a:defRPr>
                <a:solidFill>
                  <a:srgbClr val="002B5C"/>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7BABAD03-C7E5-2A42-BF13-ECC88F580262}"/>
              </a:ext>
            </a:extLst>
          </p:cNvPr>
          <p:cNvSpPr>
            <a:spLocks noGrp="1"/>
          </p:cNvSpPr>
          <p:nvPr>
            <p:ph idx="1"/>
          </p:nvPr>
        </p:nvSpPr>
        <p:spPr>
          <a:xfrm>
            <a:off x="334963" y="1169137"/>
            <a:ext cx="11522075" cy="2344255"/>
          </a:xfrm>
          <a:prstGeom prst="rect">
            <a:avLst/>
          </a:prstGeom>
        </p:spPr>
        <p:txBody>
          <a:bodyPr>
            <a:noAutofit/>
          </a:bodyPr>
          <a:lstStyle>
            <a:lvl1pPr marL="228600" indent="-228600">
              <a:spcAft>
                <a:spcPts val="0"/>
              </a:spcAft>
              <a:buFont typeface="Arial" panose="020B0604020202020204" pitchFamily="34" charset="0"/>
              <a:buChar char="•"/>
              <a:defRPr>
                <a:solidFill>
                  <a:schemeClr val="accent2"/>
                </a:solidFill>
              </a:defRPr>
            </a:lvl1pPr>
            <a:lvl2pPr marL="685800" indent="-228600">
              <a:spcBef>
                <a:spcPts val="1000"/>
              </a:spcBef>
              <a:spcAft>
                <a:spcPts val="0"/>
              </a:spcAft>
              <a:buFont typeface="Arial" panose="020B0604020202020204" pitchFamily="34" charset="0"/>
              <a:buChar char="•"/>
              <a:defRPr>
                <a:solidFill>
                  <a:schemeClr val="accent2"/>
                </a:solidFill>
              </a:defRPr>
            </a:lvl2pPr>
            <a:lvl3pPr marL="1143000" indent="-228600">
              <a:spcBef>
                <a:spcPts val="1000"/>
              </a:spcBef>
              <a:spcAft>
                <a:spcPts val="0"/>
              </a:spcAft>
              <a:buFont typeface="Arial" panose="020B0604020202020204" pitchFamily="34" charset="0"/>
              <a:buChar char="•"/>
              <a:defRPr>
                <a:solidFill>
                  <a:schemeClr val="accent2"/>
                </a:solidFill>
              </a:defRPr>
            </a:lvl3pPr>
            <a:lvl4pPr marL="1600200" indent="-228600">
              <a:spcBef>
                <a:spcPts val="1000"/>
              </a:spcBef>
              <a:spcAft>
                <a:spcPts val="0"/>
              </a:spcAft>
              <a:buFont typeface="Arial" panose="020B0604020202020204" pitchFamily="34" charset="0"/>
              <a:buChar char="•"/>
              <a:defRPr>
                <a:solidFill>
                  <a:schemeClr val="accent2"/>
                </a:solidFill>
              </a:defRPr>
            </a:lvl4pPr>
            <a:lvl5pPr marL="2057400" indent="-228600">
              <a:spcBef>
                <a:spcPts val="1000"/>
              </a:spcBef>
              <a:spcAft>
                <a:spcPts val="0"/>
              </a:spcAft>
              <a:buFont typeface="Arial" panose="020B0604020202020204" pitchFamily="34" charset="0"/>
              <a:buChar cha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DBAFB9D3-28D8-474B-84A7-DA95077F2EA4}"/>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8CA0E8BE-A908-476E-93C7-43E208E4B90A}"/>
              </a:ext>
            </a:extLst>
          </p:cNvPr>
          <p:cNvSpPr>
            <a:spLocks noGrp="1"/>
          </p:cNvSpPr>
          <p:nvPr>
            <p:ph idx="10"/>
          </p:nvPr>
        </p:nvSpPr>
        <p:spPr>
          <a:xfrm>
            <a:off x="334963" y="3731575"/>
            <a:ext cx="11522075" cy="2344255"/>
          </a:xfrm>
          <a:prstGeom prst="rect">
            <a:avLst/>
          </a:prstGeom>
        </p:spPr>
        <p:txBody>
          <a:bodyPr>
            <a:noAutofit/>
          </a:bodyPr>
          <a:lstStyle>
            <a:lvl1pPr marL="228600" indent="-228600">
              <a:spcAft>
                <a:spcPts val="0"/>
              </a:spcAft>
              <a:buFont typeface="Arial" panose="020B0604020202020204" pitchFamily="34" charset="0"/>
              <a:buChar char="•"/>
              <a:defRPr>
                <a:solidFill>
                  <a:schemeClr val="accent2"/>
                </a:solidFill>
              </a:defRPr>
            </a:lvl1pPr>
            <a:lvl2pPr marL="685800" indent="-228600">
              <a:spcBef>
                <a:spcPts val="1000"/>
              </a:spcBef>
              <a:spcAft>
                <a:spcPts val="0"/>
              </a:spcAft>
              <a:buFont typeface="Arial" panose="020B0604020202020204" pitchFamily="34" charset="0"/>
              <a:buChar char="•"/>
              <a:defRPr>
                <a:solidFill>
                  <a:schemeClr val="accent2"/>
                </a:solidFill>
              </a:defRPr>
            </a:lvl2pPr>
            <a:lvl3pPr marL="1143000" indent="-228600">
              <a:spcBef>
                <a:spcPts val="1000"/>
              </a:spcBef>
              <a:spcAft>
                <a:spcPts val="0"/>
              </a:spcAft>
              <a:buFont typeface="Arial" panose="020B0604020202020204" pitchFamily="34" charset="0"/>
              <a:buChar char="•"/>
              <a:defRPr>
                <a:solidFill>
                  <a:schemeClr val="accent2"/>
                </a:solidFill>
              </a:defRPr>
            </a:lvl3pPr>
            <a:lvl4pPr marL="1600200" indent="-228600">
              <a:spcBef>
                <a:spcPts val="1000"/>
              </a:spcBef>
              <a:spcAft>
                <a:spcPts val="0"/>
              </a:spcAft>
              <a:buFont typeface="Arial" panose="020B0604020202020204" pitchFamily="34" charset="0"/>
              <a:buChar char="•"/>
              <a:defRPr>
                <a:solidFill>
                  <a:schemeClr val="accent2"/>
                </a:solidFill>
              </a:defRPr>
            </a:lvl4pPr>
            <a:lvl5pPr marL="2057400" indent="-228600">
              <a:spcBef>
                <a:spcPts val="1000"/>
              </a:spcBef>
              <a:spcAft>
                <a:spcPts val="0"/>
              </a:spcAft>
              <a:buFont typeface="Arial" panose="020B0604020202020204" pitchFamily="34" charset="0"/>
              <a:buChar cha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Footer Placeholder 4">
            <a:extLst>
              <a:ext uri="{FF2B5EF4-FFF2-40B4-BE49-F238E27FC236}">
                <a16:creationId xmlns:a16="http://schemas.microsoft.com/office/drawing/2014/main" id="{FED41138-289B-400E-AB3C-0721D9B9A68A}"/>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
        <p:nvSpPr>
          <p:cNvPr id="14" name="TextBox 13">
            <a:extLst>
              <a:ext uri="{FF2B5EF4-FFF2-40B4-BE49-F238E27FC236}">
                <a16:creationId xmlns:a16="http://schemas.microsoft.com/office/drawing/2014/main" id="{C5443591-2503-CB4D-9912-D70E5A1706C6}"/>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6" name="Graphic 15">
            <a:extLst>
              <a:ext uri="{FF2B5EF4-FFF2-40B4-BE49-F238E27FC236}">
                <a16:creationId xmlns:a16="http://schemas.microsoft.com/office/drawing/2014/main" id="{E1DA78A9-AE96-2E42-8CD2-FCB3F85B38A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700" y="6448910"/>
            <a:ext cx="849575" cy="228651"/>
          </a:xfrm>
          <a:prstGeom prst="rect">
            <a:avLst/>
          </a:prstGeom>
        </p:spPr>
      </p:pic>
      <p:pic>
        <p:nvPicPr>
          <p:cNvPr id="18" name="Picture 17">
            <a:extLst>
              <a:ext uri="{FF2B5EF4-FFF2-40B4-BE49-F238E27FC236}">
                <a16:creationId xmlns:a16="http://schemas.microsoft.com/office/drawing/2014/main" id="{757E71D4-28EA-4D3D-8CCF-E35D7ABBA150}"/>
              </a:ext>
            </a:extLst>
          </p:cNvPr>
          <p:cNvPicPr>
            <a:picLocks noChangeAspect="1"/>
          </p:cNvPicPr>
          <p:nvPr userDrawn="1"/>
        </p:nvPicPr>
        <p:blipFill>
          <a:blip r:embed="rId4"/>
          <a:srcRect/>
          <a:stretch/>
        </p:blipFill>
        <p:spPr>
          <a:xfrm>
            <a:off x="10023890" y="6416368"/>
            <a:ext cx="1873143" cy="329310"/>
          </a:xfrm>
          <a:prstGeom prst="rect">
            <a:avLst/>
          </a:prstGeom>
        </p:spPr>
      </p:pic>
    </p:spTree>
    <p:extLst>
      <p:ext uri="{BB962C8B-B14F-4D97-AF65-F5344CB8AC3E}">
        <p14:creationId xmlns:p14="http://schemas.microsoft.com/office/powerpoint/2010/main" val="8250369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9100780-867B-F649-A300-7FCB8140C9CC}"/>
              </a:ext>
            </a:extLst>
          </p:cNvPr>
          <p:cNvSpPr>
            <a:spLocks noGrp="1"/>
          </p:cNvSpPr>
          <p:nvPr>
            <p:ph type="ctrTitle"/>
          </p:nvPr>
        </p:nvSpPr>
        <p:spPr>
          <a:xfrm>
            <a:off x="334963" y="260350"/>
            <a:ext cx="11522075" cy="2420711"/>
          </a:xfrm>
          <a:prstGeom prst="rect">
            <a:avLst/>
          </a:prstGeom>
        </p:spPr>
        <p:txBody>
          <a:bodyPr anchor="b">
            <a:noAutofit/>
          </a:bodyPr>
          <a:lstStyle>
            <a:lvl1pPr algn="l">
              <a:defRPr sz="3800">
                <a:solidFill>
                  <a:srgbClr val="002B5C"/>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Subtitle 2">
            <a:extLst>
              <a:ext uri="{FF2B5EF4-FFF2-40B4-BE49-F238E27FC236}">
                <a16:creationId xmlns:a16="http://schemas.microsoft.com/office/drawing/2014/main" id="{40551DFB-889B-6B42-B01D-F20123D5E5B9}"/>
              </a:ext>
            </a:extLst>
          </p:cNvPr>
          <p:cNvSpPr>
            <a:spLocks noGrp="1"/>
          </p:cNvSpPr>
          <p:nvPr>
            <p:ph type="subTitle" idx="1"/>
          </p:nvPr>
        </p:nvSpPr>
        <p:spPr>
          <a:xfrm>
            <a:off x="334964" y="2760670"/>
            <a:ext cx="11522074" cy="851588"/>
          </a:xfrm>
          <a:prstGeom prst="rect">
            <a:avLst/>
          </a:prstGeom>
        </p:spPr>
        <p:txBody>
          <a:bodyPr>
            <a:noAutofit/>
          </a:bodyPr>
          <a:lstStyle>
            <a:lvl1pPr marL="0" indent="0" algn="l">
              <a:buNone/>
              <a:defRPr sz="2400">
                <a:solidFill>
                  <a:srgbClr val="002B5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9" name="Straight Connector 8">
            <a:extLst>
              <a:ext uri="{FF2B5EF4-FFF2-40B4-BE49-F238E27FC236}">
                <a16:creationId xmlns:a16="http://schemas.microsoft.com/office/drawing/2014/main" id="{EB8854C0-3BC3-3841-9FBF-4C5ACB29342F}"/>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sp>
        <p:nvSpPr>
          <p:cNvPr id="19" name="Text Placeholder 7">
            <a:extLst>
              <a:ext uri="{FF2B5EF4-FFF2-40B4-BE49-F238E27FC236}">
                <a16:creationId xmlns:a16="http://schemas.microsoft.com/office/drawing/2014/main" id="{255C8771-D789-334C-9A80-F686D4ADCBB2}"/>
              </a:ext>
            </a:extLst>
          </p:cNvPr>
          <p:cNvSpPr>
            <a:spLocks noGrp="1"/>
          </p:cNvSpPr>
          <p:nvPr>
            <p:ph type="body" sz="quarter" idx="13" hasCustomPrompt="1"/>
          </p:nvPr>
        </p:nvSpPr>
        <p:spPr>
          <a:xfrm>
            <a:off x="334963" y="4092813"/>
            <a:ext cx="7423534" cy="2255884"/>
          </a:xfrm>
          <a:prstGeom prst="rect">
            <a:avLst/>
          </a:prstGeom>
        </p:spPr>
        <p:txBody>
          <a:bodyPr>
            <a:noAutofit/>
          </a:bodyPr>
          <a:lstStyle>
            <a:lvl1pPr marL="0" indent="0">
              <a:lnSpc>
                <a:spcPct val="100000"/>
              </a:lnSpc>
              <a:spcAft>
                <a:spcPts val="0"/>
              </a:spcAft>
              <a:buFontTx/>
              <a:buNone/>
              <a:defRPr sz="1400">
                <a:solidFill>
                  <a:srgbClr val="002B5C"/>
                </a:solidFill>
              </a:defRPr>
            </a:lvl1pPr>
            <a:lvl2pPr marL="457200" indent="0">
              <a:lnSpc>
                <a:spcPct val="100000"/>
              </a:lnSpc>
              <a:buFontTx/>
              <a:buNone/>
              <a:defRPr sz="1600">
                <a:solidFill>
                  <a:schemeClr val="bg1"/>
                </a:solidFill>
              </a:defRPr>
            </a:lvl2pPr>
            <a:lvl3pPr marL="914400" indent="0">
              <a:lnSpc>
                <a:spcPct val="100000"/>
              </a:lnSpc>
              <a:buFontTx/>
              <a:buNone/>
              <a:defRPr sz="1600">
                <a:solidFill>
                  <a:schemeClr val="bg1"/>
                </a:solidFill>
              </a:defRPr>
            </a:lvl3pPr>
            <a:lvl4pPr marL="1371600" indent="0">
              <a:lnSpc>
                <a:spcPct val="100000"/>
              </a:lnSpc>
              <a:buFontTx/>
              <a:buNone/>
              <a:defRPr sz="1600">
                <a:solidFill>
                  <a:schemeClr val="bg1"/>
                </a:solidFill>
              </a:defRPr>
            </a:lvl4pPr>
            <a:lvl5pPr marL="1828800" indent="0">
              <a:lnSpc>
                <a:spcPct val="100000"/>
              </a:lnSpc>
              <a:buFontTx/>
              <a:buNone/>
              <a:defRPr sz="1600">
                <a:solidFill>
                  <a:schemeClr val="bg1"/>
                </a:solidFill>
              </a:defRPr>
            </a:lvl5pPr>
          </a:lstStyle>
          <a:p>
            <a:pPr lvl="0"/>
            <a:r>
              <a:rPr lang="en-GB"/>
              <a:t>Enter doc type</a:t>
            </a:r>
          </a:p>
          <a:p>
            <a:pPr lvl="0"/>
            <a:r>
              <a:rPr lang="en-GB"/>
              <a:t>Author</a:t>
            </a:r>
          </a:p>
          <a:p>
            <a:pPr lvl="0"/>
            <a:r>
              <a:rPr lang="en-GB"/>
              <a:t>Date</a:t>
            </a:r>
          </a:p>
          <a:p>
            <a:pPr lvl="0"/>
            <a:r>
              <a:rPr lang="en-GB"/>
              <a:t>Copyright</a:t>
            </a:r>
            <a:br>
              <a:rPr lang="en-GB"/>
            </a:br>
            <a:endParaRPr lang="en-GB"/>
          </a:p>
        </p:txBody>
      </p:sp>
      <p:sp>
        <p:nvSpPr>
          <p:cNvPr id="16" name="Footer Placeholder 4">
            <a:extLst>
              <a:ext uri="{FF2B5EF4-FFF2-40B4-BE49-F238E27FC236}">
                <a16:creationId xmlns:a16="http://schemas.microsoft.com/office/drawing/2014/main" id="{BAB21E71-E941-4702-8B30-DBACBD3806CE}"/>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
        <p:nvSpPr>
          <p:cNvPr id="12" name="TextBox 11">
            <a:extLst>
              <a:ext uri="{FF2B5EF4-FFF2-40B4-BE49-F238E27FC236}">
                <a16:creationId xmlns:a16="http://schemas.microsoft.com/office/drawing/2014/main" id="{D16153F0-234B-C04B-B526-07BD07FADB6B}"/>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3" name="Graphic 12">
            <a:extLst>
              <a:ext uri="{FF2B5EF4-FFF2-40B4-BE49-F238E27FC236}">
                <a16:creationId xmlns:a16="http://schemas.microsoft.com/office/drawing/2014/main" id="{9580FE7D-F5B5-7248-8B91-0F005A942B6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700" y="6448910"/>
            <a:ext cx="849575" cy="228651"/>
          </a:xfrm>
          <a:prstGeom prst="rect">
            <a:avLst/>
          </a:prstGeom>
        </p:spPr>
      </p:pic>
      <p:pic>
        <p:nvPicPr>
          <p:cNvPr id="15" name="Picture 14">
            <a:extLst>
              <a:ext uri="{FF2B5EF4-FFF2-40B4-BE49-F238E27FC236}">
                <a16:creationId xmlns:a16="http://schemas.microsoft.com/office/drawing/2014/main" id="{306F28B0-828E-4734-8309-196FE7F7210B}"/>
              </a:ext>
            </a:extLst>
          </p:cNvPr>
          <p:cNvPicPr>
            <a:picLocks noChangeAspect="1"/>
          </p:cNvPicPr>
          <p:nvPr userDrawn="1"/>
        </p:nvPicPr>
        <p:blipFill>
          <a:blip r:embed="rId4"/>
          <a:srcRect/>
          <a:stretch/>
        </p:blipFill>
        <p:spPr>
          <a:xfrm>
            <a:off x="10023890" y="6416368"/>
            <a:ext cx="1873143" cy="329310"/>
          </a:xfrm>
          <a:prstGeom prst="rect">
            <a:avLst/>
          </a:prstGeom>
        </p:spPr>
      </p:pic>
    </p:spTree>
    <p:extLst>
      <p:ext uri="{BB962C8B-B14F-4D97-AF65-F5344CB8AC3E}">
        <p14:creationId xmlns:p14="http://schemas.microsoft.com/office/powerpoint/2010/main" val="16367588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392700-7A5A-DC43-9758-DBB019510DCA}"/>
              </a:ext>
            </a:extLst>
          </p:cNvPr>
          <p:cNvSpPr>
            <a:spLocks noGrp="1"/>
          </p:cNvSpPr>
          <p:nvPr>
            <p:ph sz="half" idx="1"/>
          </p:nvPr>
        </p:nvSpPr>
        <p:spPr>
          <a:xfrm>
            <a:off x="334963" y="1169136"/>
            <a:ext cx="5577322" cy="4739704"/>
          </a:xfrm>
          <a:prstGeom prst="rect">
            <a:avLst/>
          </a:prstGeom>
        </p:spPr>
        <p:txBody>
          <a:bodyPr>
            <a:noAutofit/>
          </a:bodyPr>
          <a:lstStyle>
            <a:lvl1pPr marL="228600" indent="-228600">
              <a:spcAft>
                <a:spcPts val="0"/>
              </a:spcAft>
              <a:buFont typeface="Arial" panose="020B0604020202020204" pitchFamily="34" charset="0"/>
              <a:buChar char="•"/>
              <a:defRPr>
                <a:solidFill>
                  <a:schemeClr val="accent2"/>
                </a:solidFill>
              </a:defRPr>
            </a:lvl1pPr>
            <a:lvl2pPr marL="685800" indent="-228600">
              <a:spcBef>
                <a:spcPts val="1000"/>
              </a:spcBef>
              <a:spcAft>
                <a:spcPts val="0"/>
              </a:spcAft>
              <a:buFont typeface="Arial" panose="020B0604020202020204" pitchFamily="34" charset="0"/>
              <a:buChar char="•"/>
              <a:defRPr>
                <a:solidFill>
                  <a:schemeClr val="accent2"/>
                </a:solidFill>
              </a:defRPr>
            </a:lvl2pPr>
            <a:lvl3pPr marL="1143000" indent="-228600">
              <a:spcBef>
                <a:spcPts val="1000"/>
              </a:spcBef>
              <a:spcAft>
                <a:spcPts val="0"/>
              </a:spcAft>
              <a:buFont typeface="Arial" panose="020B0604020202020204" pitchFamily="34" charset="0"/>
              <a:buChar char="•"/>
              <a:defRPr>
                <a:solidFill>
                  <a:schemeClr val="accent2"/>
                </a:solidFill>
              </a:defRPr>
            </a:lvl3pPr>
            <a:lvl4pPr marL="1600200" indent="-228600">
              <a:spcBef>
                <a:spcPts val="1000"/>
              </a:spcBef>
              <a:spcAft>
                <a:spcPts val="0"/>
              </a:spcAft>
              <a:buFont typeface="Arial" panose="020B0604020202020204" pitchFamily="34" charset="0"/>
              <a:buChar char="•"/>
              <a:defRPr>
                <a:solidFill>
                  <a:schemeClr val="accent2"/>
                </a:solidFill>
              </a:defRPr>
            </a:lvl4pPr>
            <a:lvl5pPr marL="2057400" indent="-228600">
              <a:spcBef>
                <a:spcPts val="1000"/>
              </a:spcBef>
              <a:spcAft>
                <a:spcPts val="0"/>
              </a:spcAft>
              <a:buFont typeface="Arial" panose="020B0604020202020204" pitchFamily="34" charset="0"/>
              <a:buChar cha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a:extLst>
              <a:ext uri="{FF2B5EF4-FFF2-40B4-BE49-F238E27FC236}">
                <a16:creationId xmlns:a16="http://schemas.microsoft.com/office/drawing/2014/main" id="{74EFDF9F-A696-9143-884F-51E805DDF425}"/>
              </a:ext>
            </a:extLst>
          </p:cNvPr>
          <p:cNvSpPr>
            <a:spLocks noGrp="1"/>
          </p:cNvSpPr>
          <p:nvPr>
            <p:ph type="title"/>
          </p:nvPr>
        </p:nvSpPr>
        <p:spPr>
          <a:xfrm>
            <a:off x="334963" y="260350"/>
            <a:ext cx="11522075" cy="755650"/>
          </a:xfrm>
          <a:prstGeom prst="rect">
            <a:avLst/>
          </a:prstGeom>
        </p:spPr>
        <p:txBody>
          <a:bodyPr vert="horz" lIns="91440" tIns="45720" rIns="91440" bIns="45720" rtlCol="0" anchor="ctr">
            <a:noAutofit/>
          </a:bodyPr>
          <a:lstStyle>
            <a:lvl1pPr>
              <a:defRPr>
                <a:solidFill>
                  <a:srgbClr val="002B5C"/>
                </a:solidFill>
              </a:defRPr>
            </a:lvl1pPr>
          </a:lstStyle>
          <a:p>
            <a:r>
              <a:rPr lang="en-US"/>
              <a:t>Click to edit Master title style</a:t>
            </a:r>
          </a:p>
        </p:txBody>
      </p:sp>
      <p:cxnSp>
        <p:nvCxnSpPr>
          <p:cNvPr id="10" name="Straight Connector 9">
            <a:extLst>
              <a:ext uri="{FF2B5EF4-FFF2-40B4-BE49-F238E27FC236}">
                <a16:creationId xmlns:a16="http://schemas.microsoft.com/office/drawing/2014/main" id="{BA9F3864-300A-AC41-ADA3-E7B85D0B58C5}"/>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84813604-83ED-467B-9827-724D5C251730}"/>
              </a:ext>
            </a:extLst>
          </p:cNvPr>
          <p:cNvSpPr>
            <a:spLocks noGrp="1"/>
          </p:cNvSpPr>
          <p:nvPr>
            <p:ph sz="half" idx="11"/>
          </p:nvPr>
        </p:nvSpPr>
        <p:spPr>
          <a:xfrm>
            <a:off x="6275620" y="1169556"/>
            <a:ext cx="5577322" cy="4739704"/>
          </a:xfrm>
          <a:prstGeom prst="rect">
            <a:avLst/>
          </a:prstGeom>
        </p:spPr>
        <p:txBody>
          <a:bodyPr>
            <a:noAutofit/>
          </a:bodyPr>
          <a:lstStyle>
            <a:lvl1pPr marL="228600" indent="-228600">
              <a:spcAft>
                <a:spcPts val="0"/>
              </a:spcAft>
              <a:buFont typeface="Arial" panose="020B0604020202020204" pitchFamily="34" charset="0"/>
              <a:buChar char="•"/>
              <a:defRPr>
                <a:solidFill>
                  <a:schemeClr val="accent2"/>
                </a:solidFill>
              </a:defRPr>
            </a:lvl1pPr>
            <a:lvl2pPr marL="685800" indent="-228600">
              <a:spcBef>
                <a:spcPts val="1000"/>
              </a:spcBef>
              <a:spcAft>
                <a:spcPts val="0"/>
              </a:spcAft>
              <a:buFont typeface="Arial" panose="020B0604020202020204" pitchFamily="34" charset="0"/>
              <a:buChar char="•"/>
              <a:defRPr>
                <a:solidFill>
                  <a:schemeClr val="accent2"/>
                </a:solidFill>
              </a:defRPr>
            </a:lvl2pPr>
            <a:lvl3pPr marL="1143000" indent="-228600">
              <a:spcBef>
                <a:spcPts val="1000"/>
              </a:spcBef>
              <a:spcAft>
                <a:spcPts val="0"/>
              </a:spcAft>
              <a:buFont typeface="Arial" panose="020B0604020202020204" pitchFamily="34" charset="0"/>
              <a:buChar char="•"/>
              <a:defRPr>
                <a:solidFill>
                  <a:schemeClr val="accent2"/>
                </a:solidFill>
              </a:defRPr>
            </a:lvl3pPr>
            <a:lvl4pPr marL="1600200" indent="-228600">
              <a:spcBef>
                <a:spcPts val="1000"/>
              </a:spcBef>
              <a:spcAft>
                <a:spcPts val="0"/>
              </a:spcAft>
              <a:buFont typeface="Arial" panose="020B0604020202020204" pitchFamily="34" charset="0"/>
              <a:buChar char="•"/>
              <a:defRPr>
                <a:solidFill>
                  <a:schemeClr val="accent2"/>
                </a:solidFill>
              </a:defRPr>
            </a:lvl4pPr>
            <a:lvl5pPr marL="2057400" indent="-228600">
              <a:spcBef>
                <a:spcPts val="1000"/>
              </a:spcBef>
              <a:spcAft>
                <a:spcPts val="0"/>
              </a:spcAft>
              <a:buFont typeface="Arial" panose="020B0604020202020204" pitchFamily="34" charset="0"/>
              <a:buChar cha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Footer Placeholder 4">
            <a:extLst>
              <a:ext uri="{FF2B5EF4-FFF2-40B4-BE49-F238E27FC236}">
                <a16:creationId xmlns:a16="http://schemas.microsoft.com/office/drawing/2014/main" id="{31C5FC8F-935D-40C5-9E0C-227C16C35C4E}"/>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
        <p:nvSpPr>
          <p:cNvPr id="13" name="TextBox 12">
            <a:extLst>
              <a:ext uri="{FF2B5EF4-FFF2-40B4-BE49-F238E27FC236}">
                <a16:creationId xmlns:a16="http://schemas.microsoft.com/office/drawing/2014/main" id="{FCC068E0-70BD-7948-A907-9CC6F99ECBF3}"/>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4" name="Graphic 13">
            <a:extLst>
              <a:ext uri="{FF2B5EF4-FFF2-40B4-BE49-F238E27FC236}">
                <a16:creationId xmlns:a16="http://schemas.microsoft.com/office/drawing/2014/main" id="{CA014FE0-F403-164B-9CDE-F4E7B2EAE48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700" y="6448910"/>
            <a:ext cx="849575" cy="228651"/>
          </a:xfrm>
          <a:prstGeom prst="rect">
            <a:avLst/>
          </a:prstGeom>
        </p:spPr>
      </p:pic>
      <p:pic>
        <p:nvPicPr>
          <p:cNvPr id="15" name="Picture 14">
            <a:extLst>
              <a:ext uri="{FF2B5EF4-FFF2-40B4-BE49-F238E27FC236}">
                <a16:creationId xmlns:a16="http://schemas.microsoft.com/office/drawing/2014/main" id="{03701F87-1236-486F-87B6-C51C3654C976}"/>
              </a:ext>
            </a:extLst>
          </p:cNvPr>
          <p:cNvPicPr>
            <a:picLocks noChangeAspect="1"/>
          </p:cNvPicPr>
          <p:nvPr userDrawn="1"/>
        </p:nvPicPr>
        <p:blipFill>
          <a:blip r:embed="rId4"/>
          <a:srcRect/>
          <a:stretch/>
        </p:blipFill>
        <p:spPr>
          <a:xfrm>
            <a:off x="10023890" y="6416368"/>
            <a:ext cx="1873143" cy="329310"/>
          </a:xfrm>
          <a:prstGeom prst="rect">
            <a:avLst/>
          </a:prstGeom>
        </p:spPr>
      </p:pic>
    </p:spTree>
    <p:extLst>
      <p:ext uri="{BB962C8B-B14F-4D97-AF65-F5344CB8AC3E}">
        <p14:creationId xmlns:p14="http://schemas.microsoft.com/office/powerpoint/2010/main" val="2430537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27EEB1-2A32-D74D-A66E-F87B0DAF49EE}"/>
              </a:ext>
            </a:extLst>
          </p:cNvPr>
          <p:cNvSpPr>
            <a:spLocks noGrp="1"/>
          </p:cNvSpPr>
          <p:nvPr>
            <p:ph type="body" idx="1"/>
          </p:nvPr>
        </p:nvSpPr>
        <p:spPr>
          <a:xfrm>
            <a:off x="336552" y="1169136"/>
            <a:ext cx="5392916" cy="521897"/>
          </a:xfrm>
          <a:prstGeom prst="rect">
            <a:avLst/>
          </a:prstGeom>
        </p:spPr>
        <p:txBody>
          <a:bodyPr anchor="b">
            <a:noAutofit/>
          </a:bodyPr>
          <a:lstStyle>
            <a:lvl1pPr marL="0" indent="0">
              <a:buNone/>
              <a:defRPr sz="1800" b="1">
                <a:solidFill>
                  <a:srgbClr val="002B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7EF4C8D5-6C31-4A45-9B23-62CDF385A52B}"/>
              </a:ext>
            </a:extLst>
          </p:cNvPr>
          <p:cNvSpPr>
            <a:spLocks noGrp="1"/>
          </p:cNvSpPr>
          <p:nvPr>
            <p:ph type="body" sz="quarter" idx="3"/>
          </p:nvPr>
        </p:nvSpPr>
        <p:spPr>
          <a:xfrm>
            <a:off x="5937813" y="1169136"/>
            <a:ext cx="5417575" cy="521898"/>
          </a:xfrm>
          <a:prstGeom prst="rect">
            <a:avLst/>
          </a:prstGeom>
        </p:spPr>
        <p:txBody>
          <a:bodyPr anchor="b">
            <a:noAutofit/>
          </a:bodyPr>
          <a:lstStyle>
            <a:lvl1pPr marL="0" indent="0">
              <a:buNone/>
              <a:defRPr sz="1800" b="1">
                <a:solidFill>
                  <a:srgbClr val="002B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itle Placeholder 1">
            <a:extLst>
              <a:ext uri="{FF2B5EF4-FFF2-40B4-BE49-F238E27FC236}">
                <a16:creationId xmlns:a16="http://schemas.microsoft.com/office/drawing/2014/main" id="{7C13002D-0A8E-6A41-8C14-53D70295F57F}"/>
              </a:ext>
            </a:extLst>
          </p:cNvPr>
          <p:cNvSpPr>
            <a:spLocks noGrp="1"/>
          </p:cNvSpPr>
          <p:nvPr>
            <p:ph type="title"/>
          </p:nvPr>
        </p:nvSpPr>
        <p:spPr>
          <a:xfrm>
            <a:off x="334963" y="260350"/>
            <a:ext cx="11522075" cy="755650"/>
          </a:xfrm>
          <a:prstGeom prst="rect">
            <a:avLst/>
          </a:prstGeom>
        </p:spPr>
        <p:txBody>
          <a:bodyPr vert="horz" lIns="91440" tIns="45720" rIns="91440" bIns="45720" rtlCol="0" anchor="ctr">
            <a:noAutofit/>
          </a:bodyPr>
          <a:lstStyle>
            <a:lvl1pPr>
              <a:defRPr>
                <a:solidFill>
                  <a:srgbClr val="002B5C"/>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2C45FEA5-B16D-284F-8A44-359DCF60396A}"/>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035EA916-A073-4A12-A768-B24D6596EF80}"/>
              </a:ext>
            </a:extLst>
          </p:cNvPr>
          <p:cNvSpPr>
            <a:spLocks noGrp="1"/>
          </p:cNvSpPr>
          <p:nvPr>
            <p:ph sz="half" idx="14"/>
          </p:nvPr>
        </p:nvSpPr>
        <p:spPr>
          <a:xfrm>
            <a:off x="334963" y="1772058"/>
            <a:ext cx="5414510" cy="3916800"/>
          </a:xfrm>
          <a:prstGeom prst="rect">
            <a:avLst/>
          </a:prstGeom>
        </p:spPr>
        <p:txBody>
          <a:bodyPr>
            <a:noAutofit/>
          </a:bodyPr>
          <a:lstStyle>
            <a:lvl1pPr marL="228600" indent="-228600">
              <a:spcAft>
                <a:spcPts val="0"/>
              </a:spcAft>
              <a:buFont typeface="Arial" panose="020B0604020202020204" pitchFamily="34" charset="0"/>
              <a:buChar char="•"/>
              <a:defRPr>
                <a:solidFill>
                  <a:schemeClr val="accent2"/>
                </a:solidFill>
              </a:defRPr>
            </a:lvl1pPr>
            <a:lvl2pPr marL="685800" indent="-228600">
              <a:spcBef>
                <a:spcPts val="1000"/>
              </a:spcBef>
              <a:spcAft>
                <a:spcPts val="0"/>
              </a:spcAft>
              <a:buFont typeface="Arial" panose="020B0604020202020204" pitchFamily="34" charset="0"/>
              <a:buChar char="•"/>
              <a:defRPr>
                <a:solidFill>
                  <a:schemeClr val="accent2"/>
                </a:solidFill>
              </a:defRPr>
            </a:lvl2pPr>
            <a:lvl3pPr marL="1143000" indent="-228600">
              <a:spcBef>
                <a:spcPts val="1000"/>
              </a:spcBef>
              <a:spcAft>
                <a:spcPts val="0"/>
              </a:spcAft>
              <a:buFont typeface="Arial" panose="020B0604020202020204" pitchFamily="34" charset="0"/>
              <a:buChar char="•"/>
              <a:defRPr>
                <a:solidFill>
                  <a:schemeClr val="accent2"/>
                </a:solidFill>
              </a:defRPr>
            </a:lvl3pPr>
            <a:lvl4pPr marL="1600200" indent="-228600">
              <a:spcBef>
                <a:spcPts val="1000"/>
              </a:spcBef>
              <a:spcAft>
                <a:spcPts val="0"/>
              </a:spcAft>
              <a:buFont typeface="Arial" panose="020B0604020202020204" pitchFamily="34" charset="0"/>
              <a:buChar char="•"/>
              <a:defRPr>
                <a:solidFill>
                  <a:schemeClr val="accent2"/>
                </a:solidFill>
              </a:defRPr>
            </a:lvl4pPr>
            <a:lvl5pPr marL="2057400" indent="-228600">
              <a:spcBef>
                <a:spcPts val="1000"/>
              </a:spcBef>
              <a:spcAft>
                <a:spcPts val="0"/>
              </a:spcAft>
              <a:buFont typeface="Arial" panose="020B0604020202020204" pitchFamily="34" charset="0"/>
              <a:buChar cha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02A65C1C-30CD-4747-A894-CE1777819E7B}"/>
              </a:ext>
            </a:extLst>
          </p:cNvPr>
          <p:cNvSpPr>
            <a:spLocks noGrp="1"/>
          </p:cNvSpPr>
          <p:nvPr>
            <p:ph sz="half" idx="15"/>
          </p:nvPr>
        </p:nvSpPr>
        <p:spPr>
          <a:xfrm>
            <a:off x="5940878" y="1776276"/>
            <a:ext cx="5414510" cy="3916800"/>
          </a:xfrm>
          <a:prstGeom prst="rect">
            <a:avLst/>
          </a:prstGeom>
        </p:spPr>
        <p:txBody>
          <a:bodyPr>
            <a:noAutofit/>
          </a:bodyPr>
          <a:lstStyle>
            <a:lvl1pPr marL="228600" indent="-228600">
              <a:spcAft>
                <a:spcPts val="0"/>
              </a:spcAft>
              <a:buFont typeface="Arial" panose="020B0604020202020204" pitchFamily="34" charset="0"/>
              <a:buChar char="•"/>
              <a:defRPr>
                <a:solidFill>
                  <a:schemeClr val="accent2"/>
                </a:solidFill>
              </a:defRPr>
            </a:lvl1pPr>
            <a:lvl2pPr marL="685800" indent="-228600">
              <a:spcBef>
                <a:spcPts val="1000"/>
              </a:spcBef>
              <a:spcAft>
                <a:spcPts val="0"/>
              </a:spcAft>
              <a:buFont typeface="Arial" panose="020B0604020202020204" pitchFamily="34" charset="0"/>
              <a:buChar char="•"/>
              <a:defRPr>
                <a:solidFill>
                  <a:schemeClr val="accent2"/>
                </a:solidFill>
              </a:defRPr>
            </a:lvl2pPr>
            <a:lvl3pPr marL="1143000" indent="-228600">
              <a:spcBef>
                <a:spcPts val="1000"/>
              </a:spcBef>
              <a:spcAft>
                <a:spcPts val="0"/>
              </a:spcAft>
              <a:buFont typeface="Arial" panose="020B0604020202020204" pitchFamily="34" charset="0"/>
              <a:buChar char="•"/>
              <a:defRPr>
                <a:solidFill>
                  <a:schemeClr val="accent2"/>
                </a:solidFill>
              </a:defRPr>
            </a:lvl3pPr>
            <a:lvl4pPr marL="1600200" indent="-228600">
              <a:spcBef>
                <a:spcPts val="1000"/>
              </a:spcBef>
              <a:spcAft>
                <a:spcPts val="0"/>
              </a:spcAft>
              <a:buFont typeface="Arial" panose="020B0604020202020204" pitchFamily="34" charset="0"/>
              <a:buChar char="•"/>
              <a:defRPr>
                <a:solidFill>
                  <a:schemeClr val="accent2"/>
                </a:solidFill>
              </a:defRPr>
            </a:lvl4pPr>
            <a:lvl5pPr marL="2057400" indent="-228600">
              <a:spcBef>
                <a:spcPts val="1000"/>
              </a:spcBef>
              <a:spcAft>
                <a:spcPts val="0"/>
              </a:spcAft>
              <a:buFont typeface="Arial" panose="020B0604020202020204" pitchFamily="34" charset="0"/>
              <a:buChar cha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Footer Placeholder 4">
            <a:extLst>
              <a:ext uri="{FF2B5EF4-FFF2-40B4-BE49-F238E27FC236}">
                <a16:creationId xmlns:a16="http://schemas.microsoft.com/office/drawing/2014/main" id="{A17BAB3B-A2E7-4498-B4E3-8E835AFF5B4D}"/>
              </a:ext>
            </a:extLst>
          </p:cNvPr>
          <p:cNvSpPr>
            <a:spLocks noGrp="1"/>
          </p:cNvSpPr>
          <p:nvPr>
            <p:ph type="ftr" sz="quarter" idx="16"/>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
        <p:nvSpPr>
          <p:cNvPr id="16" name="TextBox 15">
            <a:extLst>
              <a:ext uri="{FF2B5EF4-FFF2-40B4-BE49-F238E27FC236}">
                <a16:creationId xmlns:a16="http://schemas.microsoft.com/office/drawing/2014/main" id="{D7C0718A-AE29-9B4E-A628-FB8D53A02821}"/>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22" name="Graphic 21">
            <a:extLst>
              <a:ext uri="{FF2B5EF4-FFF2-40B4-BE49-F238E27FC236}">
                <a16:creationId xmlns:a16="http://schemas.microsoft.com/office/drawing/2014/main" id="{30A8E316-3185-D142-8EE0-08F9913ED4B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700" y="6448910"/>
            <a:ext cx="849575" cy="228651"/>
          </a:xfrm>
          <a:prstGeom prst="rect">
            <a:avLst/>
          </a:prstGeom>
        </p:spPr>
      </p:pic>
      <p:pic>
        <p:nvPicPr>
          <p:cNvPr id="17" name="Picture 16">
            <a:extLst>
              <a:ext uri="{FF2B5EF4-FFF2-40B4-BE49-F238E27FC236}">
                <a16:creationId xmlns:a16="http://schemas.microsoft.com/office/drawing/2014/main" id="{66D122CF-D3AA-427D-A754-82BD9F8003FD}"/>
              </a:ext>
            </a:extLst>
          </p:cNvPr>
          <p:cNvPicPr>
            <a:picLocks noChangeAspect="1"/>
          </p:cNvPicPr>
          <p:nvPr userDrawn="1"/>
        </p:nvPicPr>
        <p:blipFill>
          <a:blip r:embed="rId4"/>
          <a:srcRect/>
          <a:stretch/>
        </p:blipFill>
        <p:spPr>
          <a:xfrm>
            <a:off x="10023890" y="6416368"/>
            <a:ext cx="1873143" cy="329310"/>
          </a:xfrm>
          <a:prstGeom prst="rect">
            <a:avLst/>
          </a:prstGeom>
        </p:spPr>
      </p:pic>
    </p:spTree>
    <p:extLst>
      <p:ext uri="{BB962C8B-B14F-4D97-AF65-F5344CB8AC3E}">
        <p14:creationId xmlns:p14="http://schemas.microsoft.com/office/powerpoint/2010/main" val="3540179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3DEEEE2B-DE3E-F448-8A6C-4E1D8341FFF8}"/>
              </a:ext>
            </a:extLst>
          </p:cNvPr>
          <p:cNvSpPr>
            <a:spLocks noGrp="1"/>
          </p:cNvSpPr>
          <p:nvPr>
            <p:ph type="title"/>
          </p:nvPr>
        </p:nvSpPr>
        <p:spPr>
          <a:xfrm>
            <a:off x="334963" y="260350"/>
            <a:ext cx="11522075" cy="755650"/>
          </a:xfrm>
          <a:prstGeom prst="rect">
            <a:avLst/>
          </a:prstGeom>
        </p:spPr>
        <p:txBody>
          <a:bodyPr vert="horz" lIns="91440" tIns="45720" rIns="91440" bIns="45720" rtlCol="0" anchor="ctr">
            <a:noAutofit/>
          </a:bodyPr>
          <a:lstStyle>
            <a:lvl1pPr>
              <a:defRPr>
                <a:solidFill>
                  <a:srgbClr val="002B5C"/>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6A701E66-7B01-4348-B9F3-6729B9150415}"/>
              </a:ext>
            </a:extLst>
          </p:cNvPr>
          <p:cNvCxnSpPr/>
          <p:nvPr userDrawn="1"/>
        </p:nvCxnSpPr>
        <p:spPr>
          <a:xfrm>
            <a:off x="0" y="6232215"/>
            <a:ext cx="12192000" cy="0"/>
          </a:xfrm>
          <a:prstGeom prst="line">
            <a:avLst/>
          </a:prstGeom>
          <a:ln/>
        </p:spPr>
        <p:style>
          <a:lnRef idx="1">
            <a:schemeClr val="dk1"/>
          </a:lnRef>
          <a:fillRef idx="0">
            <a:schemeClr val="dk1"/>
          </a:fillRef>
          <a:effectRef idx="0">
            <a:schemeClr val="dk1"/>
          </a:effectRef>
          <a:fontRef idx="minor">
            <a:schemeClr val="tx1"/>
          </a:fontRef>
        </p:style>
      </p:cxnSp>
      <p:sp>
        <p:nvSpPr>
          <p:cNvPr id="16" name="Footer Placeholder 4">
            <a:extLst>
              <a:ext uri="{FF2B5EF4-FFF2-40B4-BE49-F238E27FC236}">
                <a16:creationId xmlns:a16="http://schemas.microsoft.com/office/drawing/2014/main" id="{0E7040D9-364E-41CE-8260-A0F750E200CC}"/>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
        <p:nvSpPr>
          <p:cNvPr id="10" name="TextBox 9">
            <a:extLst>
              <a:ext uri="{FF2B5EF4-FFF2-40B4-BE49-F238E27FC236}">
                <a16:creationId xmlns:a16="http://schemas.microsoft.com/office/drawing/2014/main" id="{CC61E997-8C16-014D-84AA-441A29D9DCE4}"/>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1" name="Graphic 10">
            <a:extLst>
              <a:ext uri="{FF2B5EF4-FFF2-40B4-BE49-F238E27FC236}">
                <a16:creationId xmlns:a16="http://schemas.microsoft.com/office/drawing/2014/main" id="{B5409184-DFDB-6547-8028-106AE1CEB45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700" y="6448910"/>
            <a:ext cx="849575" cy="228651"/>
          </a:xfrm>
          <a:prstGeom prst="rect">
            <a:avLst/>
          </a:prstGeom>
        </p:spPr>
      </p:pic>
      <p:pic>
        <p:nvPicPr>
          <p:cNvPr id="12" name="Picture 11">
            <a:extLst>
              <a:ext uri="{FF2B5EF4-FFF2-40B4-BE49-F238E27FC236}">
                <a16:creationId xmlns:a16="http://schemas.microsoft.com/office/drawing/2014/main" id="{CAD4B567-46D4-4897-999E-520253546A30}"/>
              </a:ext>
            </a:extLst>
          </p:cNvPr>
          <p:cNvPicPr>
            <a:picLocks noChangeAspect="1"/>
          </p:cNvPicPr>
          <p:nvPr userDrawn="1"/>
        </p:nvPicPr>
        <p:blipFill>
          <a:blip r:embed="rId4"/>
          <a:srcRect/>
          <a:stretch/>
        </p:blipFill>
        <p:spPr>
          <a:xfrm>
            <a:off x="10023890" y="6416368"/>
            <a:ext cx="1873143" cy="329310"/>
          </a:xfrm>
          <a:prstGeom prst="rect">
            <a:avLst/>
          </a:prstGeom>
        </p:spPr>
      </p:pic>
    </p:spTree>
    <p:extLst>
      <p:ext uri="{BB962C8B-B14F-4D97-AF65-F5344CB8AC3E}">
        <p14:creationId xmlns:p14="http://schemas.microsoft.com/office/powerpoint/2010/main" val="42333218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E9B2AFE1-DC8E-D940-9F93-4DFEA3C0715D}"/>
              </a:ext>
            </a:extLst>
          </p:cNvPr>
          <p:cNvSpPr>
            <a:spLocks noGrp="1"/>
          </p:cNvSpPr>
          <p:nvPr>
            <p:ph type="body" sz="quarter" idx="13"/>
          </p:nvPr>
        </p:nvSpPr>
        <p:spPr>
          <a:xfrm>
            <a:off x="334963" y="1169136"/>
            <a:ext cx="11522075" cy="4755675"/>
          </a:xfrm>
          <a:prstGeom prst="rect">
            <a:avLst/>
          </a:prstGeom>
        </p:spPr>
        <p:txBody>
          <a:bodyPr>
            <a:noAutofit/>
          </a:bodyPr>
          <a:lstStyle>
            <a:lvl1pPr marL="228600" indent="-228600">
              <a:spcAft>
                <a:spcPts val="0"/>
              </a:spcAft>
              <a:buFont typeface="Arial" panose="020B0604020202020204" pitchFamily="34" charset="0"/>
              <a:buChar char="•"/>
              <a:defRPr sz="1800">
                <a:solidFill>
                  <a:schemeClr val="accent2"/>
                </a:solidFill>
              </a:defRPr>
            </a:lvl1pPr>
          </a:lstStyle>
          <a:p>
            <a:pPr lvl="0"/>
            <a:r>
              <a:rPr lang="en-US"/>
              <a:t>Click to edit Master text styles</a:t>
            </a:r>
          </a:p>
        </p:txBody>
      </p:sp>
      <p:sp>
        <p:nvSpPr>
          <p:cNvPr id="7" name="Title Placeholder 1">
            <a:extLst>
              <a:ext uri="{FF2B5EF4-FFF2-40B4-BE49-F238E27FC236}">
                <a16:creationId xmlns:a16="http://schemas.microsoft.com/office/drawing/2014/main" id="{F2AA1E16-7EC1-3D4D-AD8A-292707A6E853}"/>
              </a:ext>
            </a:extLst>
          </p:cNvPr>
          <p:cNvSpPr>
            <a:spLocks noGrp="1"/>
          </p:cNvSpPr>
          <p:nvPr>
            <p:ph type="title"/>
          </p:nvPr>
        </p:nvSpPr>
        <p:spPr>
          <a:xfrm>
            <a:off x="334963" y="260350"/>
            <a:ext cx="11522075" cy="755650"/>
          </a:xfrm>
          <a:prstGeom prst="rect">
            <a:avLst/>
          </a:prstGeom>
        </p:spPr>
        <p:txBody>
          <a:bodyPr vert="horz" lIns="91440" tIns="45720" rIns="91440" bIns="45720" rtlCol="0" anchor="ctr">
            <a:noAutofit/>
          </a:bodyPr>
          <a:lstStyle>
            <a:lvl1pPr>
              <a:defRPr>
                <a:solidFill>
                  <a:srgbClr val="002B5C"/>
                </a:solidFill>
              </a:defRPr>
            </a:lvl1pPr>
          </a:lstStyle>
          <a:p>
            <a:r>
              <a:rPr lang="en-US"/>
              <a:t>Click to edit Master title style</a:t>
            </a:r>
          </a:p>
        </p:txBody>
      </p:sp>
      <p:cxnSp>
        <p:nvCxnSpPr>
          <p:cNvPr id="9" name="Straight Connector 8">
            <a:extLst>
              <a:ext uri="{FF2B5EF4-FFF2-40B4-BE49-F238E27FC236}">
                <a16:creationId xmlns:a16="http://schemas.microsoft.com/office/drawing/2014/main" id="{91E28F5D-1E48-5B40-AECB-3831E3947104}"/>
              </a:ext>
            </a:extLst>
          </p:cNvPr>
          <p:cNvCxnSpPr/>
          <p:nvPr userDrawn="1"/>
        </p:nvCxnSpPr>
        <p:spPr>
          <a:xfrm>
            <a:off x="0" y="6232215"/>
            <a:ext cx="12192000" cy="0"/>
          </a:xfrm>
          <a:prstGeom prst="line">
            <a:avLst/>
          </a:prstGeom>
          <a:ln/>
        </p:spPr>
        <p:style>
          <a:lnRef idx="1">
            <a:schemeClr val="dk1"/>
          </a:lnRef>
          <a:fillRef idx="0">
            <a:schemeClr val="dk1"/>
          </a:fillRef>
          <a:effectRef idx="0">
            <a:schemeClr val="dk1"/>
          </a:effectRef>
          <a:fontRef idx="minor">
            <a:schemeClr val="tx1"/>
          </a:fontRef>
        </p:style>
      </p:cxnSp>
      <p:sp>
        <p:nvSpPr>
          <p:cNvPr id="17" name="Footer Placeholder 4">
            <a:extLst>
              <a:ext uri="{FF2B5EF4-FFF2-40B4-BE49-F238E27FC236}">
                <a16:creationId xmlns:a16="http://schemas.microsoft.com/office/drawing/2014/main" id="{9CEB9D39-651E-46BA-B80C-7834DF6136E1}"/>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
        <p:nvSpPr>
          <p:cNvPr id="11" name="TextBox 10">
            <a:extLst>
              <a:ext uri="{FF2B5EF4-FFF2-40B4-BE49-F238E27FC236}">
                <a16:creationId xmlns:a16="http://schemas.microsoft.com/office/drawing/2014/main" id="{D074BF90-36B1-AC42-9683-EF4DEF9FD3CE}"/>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2" name="Graphic 11">
            <a:extLst>
              <a:ext uri="{FF2B5EF4-FFF2-40B4-BE49-F238E27FC236}">
                <a16:creationId xmlns:a16="http://schemas.microsoft.com/office/drawing/2014/main" id="{FDEBBAB6-00A6-AE46-BC19-9D78CAAD69C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700" y="6448910"/>
            <a:ext cx="849575" cy="228651"/>
          </a:xfrm>
          <a:prstGeom prst="rect">
            <a:avLst/>
          </a:prstGeom>
        </p:spPr>
      </p:pic>
      <p:pic>
        <p:nvPicPr>
          <p:cNvPr id="13" name="Picture 12">
            <a:extLst>
              <a:ext uri="{FF2B5EF4-FFF2-40B4-BE49-F238E27FC236}">
                <a16:creationId xmlns:a16="http://schemas.microsoft.com/office/drawing/2014/main" id="{17AD54A6-4232-471F-8725-D54D49B0810F}"/>
              </a:ext>
            </a:extLst>
          </p:cNvPr>
          <p:cNvPicPr>
            <a:picLocks noChangeAspect="1"/>
          </p:cNvPicPr>
          <p:nvPr userDrawn="1"/>
        </p:nvPicPr>
        <p:blipFill>
          <a:blip r:embed="rId4"/>
          <a:srcRect/>
          <a:stretch/>
        </p:blipFill>
        <p:spPr>
          <a:xfrm>
            <a:off x="10023890" y="6416368"/>
            <a:ext cx="1873143" cy="329310"/>
          </a:xfrm>
          <a:prstGeom prst="rect">
            <a:avLst/>
          </a:prstGeom>
        </p:spPr>
      </p:pic>
    </p:spTree>
    <p:extLst>
      <p:ext uri="{BB962C8B-B14F-4D97-AF65-F5344CB8AC3E}">
        <p14:creationId xmlns:p14="http://schemas.microsoft.com/office/powerpoint/2010/main" val="32592591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s Agend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E94906-6AD9-4F40-A567-6DD5FC164F5A}"/>
              </a:ext>
            </a:extLst>
          </p:cNvPr>
          <p:cNvSpPr/>
          <p:nvPr userDrawn="1"/>
        </p:nvSpPr>
        <p:spPr>
          <a:xfrm>
            <a:off x="0" y="0"/>
            <a:ext cx="12192000" cy="6239435"/>
          </a:xfrm>
          <a:prstGeom prst="rect">
            <a:avLst/>
          </a:prstGeom>
          <a:solidFill>
            <a:srgbClr val="002B5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Text Placeholder 2">
            <a:extLst>
              <a:ext uri="{FF2B5EF4-FFF2-40B4-BE49-F238E27FC236}">
                <a16:creationId xmlns:a16="http://schemas.microsoft.com/office/drawing/2014/main" id="{E9B2AFE1-DC8E-D940-9F93-4DFEA3C0715D}"/>
              </a:ext>
            </a:extLst>
          </p:cNvPr>
          <p:cNvSpPr>
            <a:spLocks noGrp="1"/>
          </p:cNvSpPr>
          <p:nvPr>
            <p:ph type="body" sz="quarter" idx="13" hasCustomPrompt="1"/>
          </p:nvPr>
        </p:nvSpPr>
        <p:spPr>
          <a:xfrm>
            <a:off x="334963" y="1169136"/>
            <a:ext cx="11522075" cy="4497943"/>
          </a:xfrm>
          <a:prstGeom prst="rect">
            <a:avLst/>
          </a:prstGeom>
        </p:spPr>
        <p:txBody>
          <a:bodyPr>
            <a:noAutofit/>
          </a:bodyPr>
          <a:lstStyle>
            <a:lvl1pPr marL="285750" indent="-285750">
              <a:lnSpc>
                <a:spcPct val="100000"/>
              </a:lnSpc>
              <a:spcAft>
                <a:spcPts val="0"/>
              </a:spcAft>
              <a:buClr>
                <a:schemeClr val="accent2"/>
              </a:buClr>
              <a:buFont typeface="Arial" panose="020B0604020202020204" pitchFamily="34" charset="0"/>
              <a:buChar char="•"/>
              <a:defRPr sz="1600">
                <a:solidFill>
                  <a:schemeClr val="accent2"/>
                </a:solidFill>
              </a:defRPr>
            </a:lvl1pPr>
          </a:lstStyle>
          <a:p>
            <a:r>
              <a:rPr lang="en-GB"/>
              <a:t>Name</a:t>
            </a:r>
          </a:p>
        </p:txBody>
      </p:sp>
      <p:sp>
        <p:nvSpPr>
          <p:cNvPr id="9" name="Rectangle 8">
            <a:extLst>
              <a:ext uri="{FF2B5EF4-FFF2-40B4-BE49-F238E27FC236}">
                <a16:creationId xmlns:a16="http://schemas.microsoft.com/office/drawing/2014/main" id="{9C525EE8-2BF7-4940-8EFE-51BE767CEFDD}"/>
              </a:ext>
            </a:extLst>
          </p:cNvPr>
          <p:cNvSpPr/>
          <p:nvPr userDrawn="1"/>
        </p:nvSpPr>
        <p:spPr>
          <a:xfrm>
            <a:off x="334963" y="260350"/>
            <a:ext cx="5294311" cy="755649"/>
          </a:xfrm>
          <a:prstGeom prst="rect">
            <a:avLst/>
          </a:prstGeom>
        </p:spPr>
        <p:txBody>
          <a:bodyPr wrap="square" anchor="ctr" anchorCtr="0">
            <a:noAutofit/>
          </a:bodyPr>
          <a:lstStyle/>
          <a:p>
            <a:r>
              <a:rPr lang="en-GB" sz="2200">
                <a:solidFill>
                  <a:srgbClr val="002B5C"/>
                </a:solidFill>
                <a:latin typeface="Arial" panose="020B0604020202020204" pitchFamily="34" charset="0"/>
                <a:cs typeface="Arial" panose="020B0604020202020204" pitchFamily="34" charset="0"/>
              </a:rPr>
              <a:t>Contents/Agenda</a:t>
            </a:r>
            <a:endParaRPr lang="en-US" sz="2200">
              <a:solidFill>
                <a:srgbClr val="002B5C"/>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9A18ABD5-5D90-CD40-B477-18EF8EC549E7}"/>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sp>
        <p:nvSpPr>
          <p:cNvPr id="18" name="Footer Placeholder 4">
            <a:extLst>
              <a:ext uri="{FF2B5EF4-FFF2-40B4-BE49-F238E27FC236}">
                <a16:creationId xmlns:a16="http://schemas.microsoft.com/office/drawing/2014/main" id="{56C77B86-FE21-48B0-ABC7-D3E89A3F199E}"/>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
        <p:nvSpPr>
          <p:cNvPr id="12" name="TextBox 11">
            <a:extLst>
              <a:ext uri="{FF2B5EF4-FFF2-40B4-BE49-F238E27FC236}">
                <a16:creationId xmlns:a16="http://schemas.microsoft.com/office/drawing/2014/main" id="{9C444505-311E-8E4A-803F-A3D36D104257}"/>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3" name="Graphic 12">
            <a:extLst>
              <a:ext uri="{FF2B5EF4-FFF2-40B4-BE49-F238E27FC236}">
                <a16:creationId xmlns:a16="http://schemas.microsoft.com/office/drawing/2014/main" id="{48640857-BE4E-0041-A66E-8CEFB3656B9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700" y="6448910"/>
            <a:ext cx="849575" cy="228651"/>
          </a:xfrm>
          <a:prstGeom prst="rect">
            <a:avLst/>
          </a:prstGeom>
        </p:spPr>
      </p:pic>
      <p:pic>
        <p:nvPicPr>
          <p:cNvPr id="14" name="Picture 13">
            <a:extLst>
              <a:ext uri="{FF2B5EF4-FFF2-40B4-BE49-F238E27FC236}">
                <a16:creationId xmlns:a16="http://schemas.microsoft.com/office/drawing/2014/main" id="{AD06F23B-B105-4B02-AE43-99EE1A573F63}"/>
              </a:ext>
            </a:extLst>
          </p:cNvPr>
          <p:cNvPicPr>
            <a:picLocks noChangeAspect="1"/>
          </p:cNvPicPr>
          <p:nvPr userDrawn="1"/>
        </p:nvPicPr>
        <p:blipFill>
          <a:blip r:embed="rId4"/>
          <a:srcRect/>
          <a:stretch/>
        </p:blipFill>
        <p:spPr>
          <a:xfrm>
            <a:off x="10023890" y="6416368"/>
            <a:ext cx="1873143" cy="329310"/>
          </a:xfrm>
          <a:prstGeom prst="rect">
            <a:avLst/>
          </a:prstGeom>
        </p:spPr>
      </p:pic>
    </p:spTree>
    <p:extLst>
      <p:ext uri="{BB962C8B-B14F-4D97-AF65-F5344CB8AC3E}">
        <p14:creationId xmlns:p14="http://schemas.microsoft.com/office/powerpoint/2010/main" val="7894101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able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E94906-6AD9-4F40-A567-6DD5FC164F5A}"/>
              </a:ext>
            </a:extLst>
          </p:cNvPr>
          <p:cNvSpPr/>
          <p:nvPr userDrawn="1"/>
        </p:nvSpPr>
        <p:spPr>
          <a:xfrm>
            <a:off x="0" y="0"/>
            <a:ext cx="12192000" cy="6239435"/>
          </a:xfrm>
          <a:prstGeom prst="rect">
            <a:avLst/>
          </a:prstGeom>
          <a:solidFill>
            <a:srgbClr val="002B5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1" name="Title Placeholder 1">
            <a:extLst>
              <a:ext uri="{FF2B5EF4-FFF2-40B4-BE49-F238E27FC236}">
                <a16:creationId xmlns:a16="http://schemas.microsoft.com/office/drawing/2014/main" id="{D307AD3D-52D9-744A-AF01-ADC217257865}"/>
              </a:ext>
            </a:extLst>
          </p:cNvPr>
          <p:cNvSpPr>
            <a:spLocks noGrp="1"/>
          </p:cNvSpPr>
          <p:nvPr>
            <p:ph type="title"/>
          </p:nvPr>
        </p:nvSpPr>
        <p:spPr>
          <a:xfrm>
            <a:off x="334963" y="260350"/>
            <a:ext cx="11522075" cy="755650"/>
          </a:xfrm>
          <a:prstGeom prst="rect">
            <a:avLst/>
          </a:prstGeom>
        </p:spPr>
        <p:txBody>
          <a:bodyPr vert="horz" lIns="91440" tIns="45720" rIns="91440" bIns="45720" rtlCol="0" anchor="ctr">
            <a:noAutofit/>
          </a:bodyPr>
          <a:lstStyle>
            <a:lvl1pPr>
              <a:defRPr>
                <a:solidFill>
                  <a:srgbClr val="002B5C"/>
                </a:solidFill>
              </a:defRPr>
            </a:lvl1pPr>
          </a:lstStyle>
          <a:p>
            <a:r>
              <a:rPr lang="en-US"/>
              <a:t>Click to edit Master title style</a:t>
            </a:r>
          </a:p>
        </p:txBody>
      </p:sp>
      <p:sp>
        <p:nvSpPr>
          <p:cNvPr id="12" name="Table Placeholder 16">
            <a:extLst>
              <a:ext uri="{FF2B5EF4-FFF2-40B4-BE49-F238E27FC236}">
                <a16:creationId xmlns:a16="http://schemas.microsoft.com/office/drawing/2014/main" id="{1AC7DEDF-F27A-774A-A452-A93FCB454021}"/>
              </a:ext>
            </a:extLst>
          </p:cNvPr>
          <p:cNvSpPr>
            <a:spLocks noGrp="1"/>
          </p:cNvSpPr>
          <p:nvPr>
            <p:ph type="tbl" sz="quarter" idx="13"/>
          </p:nvPr>
        </p:nvSpPr>
        <p:spPr>
          <a:xfrm>
            <a:off x="330867" y="1160463"/>
            <a:ext cx="11522075" cy="4519728"/>
          </a:xfrm>
          <a:prstGeom prst="rect">
            <a:avLst/>
          </a:prstGeom>
        </p:spPr>
        <p:txBody>
          <a:bodyPr>
            <a:noAutofit/>
          </a:bodyPr>
          <a:lstStyle>
            <a:lvl1pPr marL="228600" indent="-228600">
              <a:spcAft>
                <a:spcPts val="0"/>
              </a:spcAft>
              <a:buFont typeface="Arial" panose="020B0604020202020204" pitchFamily="34" charset="0"/>
              <a:buChar char="•"/>
              <a:defRPr>
                <a:solidFill>
                  <a:srgbClr val="002B5C"/>
                </a:solidFill>
              </a:defRPr>
            </a:lvl1pPr>
          </a:lstStyle>
          <a:p>
            <a:r>
              <a:rPr lang="en-US"/>
              <a:t>Click icon to add table</a:t>
            </a:r>
          </a:p>
        </p:txBody>
      </p:sp>
      <p:cxnSp>
        <p:nvCxnSpPr>
          <p:cNvPr id="10" name="Straight Connector 9">
            <a:extLst>
              <a:ext uri="{FF2B5EF4-FFF2-40B4-BE49-F238E27FC236}">
                <a16:creationId xmlns:a16="http://schemas.microsoft.com/office/drawing/2014/main" id="{56D83DAD-0020-DA43-9F20-88C609946D9E}"/>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sp>
        <p:nvSpPr>
          <p:cNvPr id="19" name="Footer Placeholder 4">
            <a:extLst>
              <a:ext uri="{FF2B5EF4-FFF2-40B4-BE49-F238E27FC236}">
                <a16:creationId xmlns:a16="http://schemas.microsoft.com/office/drawing/2014/main" id="{68946A8E-06DE-4A6C-BE47-7CF82A72E455}"/>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
        <p:nvSpPr>
          <p:cNvPr id="13" name="TextBox 12">
            <a:extLst>
              <a:ext uri="{FF2B5EF4-FFF2-40B4-BE49-F238E27FC236}">
                <a16:creationId xmlns:a16="http://schemas.microsoft.com/office/drawing/2014/main" id="{CF4DA20D-C0D2-9546-BB90-CE32E1DF033C}"/>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4" name="Graphic 13">
            <a:extLst>
              <a:ext uri="{FF2B5EF4-FFF2-40B4-BE49-F238E27FC236}">
                <a16:creationId xmlns:a16="http://schemas.microsoft.com/office/drawing/2014/main" id="{D0D0089D-8561-454A-B33E-97B48ED673A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700" y="6448910"/>
            <a:ext cx="849575" cy="228651"/>
          </a:xfrm>
          <a:prstGeom prst="rect">
            <a:avLst/>
          </a:prstGeom>
        </p:spPr>
      </p:pic>
      <p:pic>
        <p:nvPicPr>
          <p:cNvPr id="16" name="Picture 15">
            <a:extLst>
              <a:ext uri="{FF2B5EF4-FFF2-40B4-BE49-F238E27FC236}">
                <a16:creationId xmlns:a16="http://schemas.microsoft.com/office/drawing/2014/main" id="{314632A3-6B57-4BD1-A797-5CA9DBA88249}"/>
              </a:ext>
            </a:extLst>
          </p:cNvPr>
          <p:cNvPicPr>
            <a:picLocks noChangeAspect="1"/>
          </p:cNvPicPr>
          <p:nvPr userDrawn="1"/>
        </p:nvPicPr>
        <p:blipFill>
          <a:blip r:embed="rId4"/>
          <a:srcRect/>
          <a:stretch/>
        </p:blipFill>
        <p:spPr>
          <a:xfrm>
            <a:off x="10023890" y="6416368"/>
            <a:ext cx="1873143" cy="329310"/>
          </a:xfrm>
          <a:prstGeom prst="rect">
            <a:avLst/>
          </a:prstGeom>
        </p:spPr>
      </p:pic>
    </p:spTree>
    <p:extLst>
      <p:ext uri="{BB962C8B-B14F-4D97-AF65-F5344CB8AC3E}">
        <p14:creationId xmlns:p14="http://schemas.microsoft.com/office/powerpoint/2010/main" val="41973157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able light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E94906-6AD9-4F40-A567-6DD5FC164F5A}"/>
              </a:ext>
            </a:extLst>
          </p:cNvPr>
          <p:cNvSpPr/>
          <p:nvPr userDrawn="1"/>
        </p:nvSpPr>
        <p:spPr>
          <a:xfrm>
            <a:off x="0" y="0"/>
            <a:ext cx="12192000" cy="6239435"/>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1" name="Title Placeholder 1">
            <a:extLst>
              <a:ext uri="{FF2B5EF4-FFF2-40B4-BE49-F238E27FC236}">
                <a16:creationId xmlns:a16="http://schemas.microsoft.com/office/drawing/2014/main" id="{D307AD3D-52D9-744A-AF01-ADC217257865}"/>
              </a:ext>
            </a:extLst>
          </p:cNvPr>
          <p:cNvSpPr>
            <a:spLocks noGrp="1"/>
          </p:cNvSpPr>
          <p:nvPr>
            <p:ph type="title"/>
          </p:nvPr>
        </p:nvSpPr>
        <p:spPr>
          <a:xfrm>
            <a:off x="334963" y="260350"/>
            <a:ext cx="11522075" cy="755650"/>
          </a:xfrm>
          <a:prstGeom prst="rect">
            <a:avLst/>
          </a:prstGeom>
        </p:spPr>
        <p:txBody>
          <a:bodyPr vert="horz" lIns="91440" tIns="45720" rIns="91440" bIns="45720" rtlCol="0" anchor="ctr">
            <a:noAutofit/>
          </a:bodyPr>
          <a:lstStyle>
            <a:lvl1pPr>
              <a:defRPr>
                <a:solidFill>
                  <a:srgbClr val="002B5C"/>
                </a:solidFill>
              </a:defRPr>
            </a:lvl1pPr>
          </a:lstStyle>
          <a:p>
            <a:r>
              <a:rPr lang="en-US"/>
              <a:t>Click to edit Master title style</a:t>
            </a:r>
          </a:p>
        </p:txBody>
      </p:sp>
      <p:sp>
        <p:nvSpPr>
          <p:cNvPr id="12" name="Table Placeholder 16">
            <a:extLst>
              <a:ext uri="{FF2B5EF4-FFF2-40B4-BE49-F238E27FC236}">
                <a16:creationId xmlns:a16="http://schemas.microsoft.com/office/drawing/2014/main" id="{1AC7DEDF-F27A-774A-A452-A93FCB454021}"/>
              </a:ext>
            </a:extLst>
          </p:cNvPr>
          <p:cNvSpPr>
            <a:spLocks noGrp="1"/>
          </p:cNvSpPr>
          <p:nvPr>
            <p:ph type="tbl" sz="quarter" idx="13"/>
          </p:nvPr>
        </p:nvSpPr>
        <p:spPr>
          <a:xfrm>
            <a:off x="330867" y="1160463"/>
            <a:ext cx="11522075" cy="4519728"/>
          </a:xfrm>
          <a:prstGeom prst="rect">
            <a:avLst/>
          </a:prstGeom>
        </p:spPr>
        <p:txBody>
          <a:bodyPr>
            <a:noAutofit/>
          </a:bodyPr>
          <a:lstStyle>
            <a:lvl1pPr marL="228600" indent="-228600">
              <a:spcAft>
                <a:spcPts val="0"/>
              </a:spcAft>
              <a:buFont typeface="Arial" panose="020B0604020202020204" pitchFamily="34" charset="0"/>
              <a:buChar char="•"/>
              <a:defRPr>
                <a:solidFill>
                  <a:schemeClr val="accent2"/>
                </a:solidFill>
              </a:defRPr>
            </a:lvl1pPr>
          </a:lstStyle>
          <a:p>
            <a:r>
              <a:rPr lang="en-US"/>
              <a:t>Click icon to add table</a:t>
            </a:r>
          </a:p>
        </p:txBody>
      </p:sp>
      <p:cxnSp>
        <p:nvCxnSpPr>
          <p:cNvPr id="10" name="Straight Connector 9">
            <a:extLst>
              <a:ext uri="{FF2B5EF4-FFF2-40B4-BE49-F238E27FC236}">
                <a16:creationId xmlns:a16="http://schemas.microsoft.com/office/drawing/2014/main" id="{56D83DAD-0020-DA43-9F20-88C609946D9E}"/>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sp>
        <p:nvSpPr>
          <p:cNvPr id="19" name="Footer Placeholder 4">
            <a:extLst>
              <a:ext uri="{FF2B5EF4-FFF2-40B4-BE49-F238E27FC236}">
                <a16:creationId xmlns:a16="http://schemas.microsoft.com/office/drawing/2014/main" id="{68946A8E-06DE-4A6C-BE47-7CF82A72E455}"/>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
        <p:nvSpPr>
          <p:cNvPr id="13" name="TextBox 12">
            <a:extLst>
              <a:ext uri="{FF2B5EF4-FFF2-40B4-BE49-F238E27FC236}">
                <a16:creationId xmlns:a16="http://schemas.microsoft.com/office/drawing/2014/main" id="{CF4DA20D-C0D2-9546-BB90-CE32E1DF033C}"/>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4" name="Graphic 13">
            <a:extLst>
              <a:ext uri="{FF2B5EF4-FFF2-40B4-BE49-F238E27FC236}">
                <a16:creationId xmlns:a16="http://schemas.microsoft.com/office/drawing/2014/main" id="{D0D0089D-8561-454A-B33E-97B48ED673A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700" y="6448910"/>
            <a:ext cx="849575" cy="228651"/>
          </a:xfrm>
          <a:prstGeom prst="rect">
            <a:avLst/>
          </a:prstGeom>
        </p:spPr>
      </p:pic>
      <p:pic>
        <p:nvPicPr>
          <p:cNvPr id="16" name="Picture 15">
            <a:extLst>
              <a:ext uri="{FF2B5EF4-FFF2-40B4-BE49-F238E27FC236}">
                <a16:creationId xmlns:a16="http://schemas.microsoft.com/office/drawing/2014/main" id="{9F31DB8F-D234-486F-AD6B-0F19D179C625}"/>
              </a:ext>
            </a:extLst>
          </p:cNvPr>
          <p:cNvPicPr>
            <a:picLocks noChangeAspect="1"/>
          </p:cNvPicPr>
          <p:nvPr userDrawn="1"/>
        </p:nvPicPr>
        <p:blipFill>
          <a:blip r:embed="rId4"/>
          <a:srcRect/>
          <a:stretch/>
        </p:blipFill>
        <p:spPr>
          <a:xfrm>
            <a:off x="10023890" y="6416368"/>
            <a:ext cx="1873143" cy="329310"/>
          </a:xfrm>
          <a:prstGeom prst="rect">
            <a:avLst/>
          </a:prstGeom>
        </p:spPr>
      </p:pic>
    </p:spTree>
    <p:extLst>
      <p:ext uri="{BB962C8B-B14F-4D97-AF65-F5344CB8AC3E}">
        <p14:creationId xmlns:p14="http://schemas.microsoft.com/office/powerpoint/2010/main" val="39493611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able Whit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D307AD3D-52D9-744A-AF01-ADC217257865}"/>
              </a:ext>
            </a:extLst>
          </p:cNvPr>
          <p:cNvSpPr>
            <a:spLocks noGrp="1"/>
          </p:cNvSpPr>
          <p:nvPr>
            <p:ph type="title"/>
          </p:nvPr>
        </p:nvSpPr>
        <p:spPr>
          <a:xfrm>
            <a:off x="334963" y="260350"/>
            <a:ext cx="11522075" cy="755650"/>
          </a:xfrm>
          <a:prstGeom prst="rect">
            <a:avLst/>
          </a:prstGeom>
        </p:spPr>
        <p:txBody>
          <a:bodyPr vert="horz" lIns="91440" tIns="45720" rIns="91440" bIns="45720" rtlCol="0" anchor="ctr">
            <a:noAutofit/>
          </a:bodyPr>
          <a:lstStyle>
            <a:lvl1pPr>
              <a:defRPr>
                <a:solidFill>
                  <a:srgbClr val="002B5C"/>
                </a:solidFill>
              </a:defRPr>
            </a:lvl1pPr>
          </a:lstStyle>
          <a:p>
            <a:r>
              <a:rPr lang="en-US"/>
              <a:t>Click to edit Master title style</a:t>
            </a:r>
          </a:p>
        </p:txBody>
      </p:sp>
      <p:sp>
        <p:nvSpPr>
          <p:cNvPr id="12" name="Table Placeholder 16">
            <a:extLst>
              <a:ext uri="{FF2B5EF4-FFF2-40B4-BE49-F238E27FC236}">
                <a16:creationId xmlns:a16="http://schemas.microsoft.com/office/drawing/2014/main" id="{1AC7DEDF-F27A-774A-A452-A93FCB454021}"/>
              </a:ext>
            </a:extLst>
          </p:cNvPr>
          <p:cNvSpPr>
            <a:spLocks noGrp="1"/>
          </p:cNvSpPr>
          <p:nvPr>
            <p:ph type="tbl" sz="quarter" idx="13"/>
          </p:nvPr>
        </p:nvSpPr>
        <p:spPr>
          <a:xfrm>
            <a:off x="330867" y="1160463"/>
            <a:ext cx="11522075" cy="4519728"/>
          </a:xfrm>
          <a:prstGeom prst="rect">
            <a:avLst/>
          </a:prstGeom>
        </p:spPr>
        <p:txBody>
          <a:bodyPr>
            <a:noAutofit/>
          </a:bodyPr>
          <a:lstStyle>
            <a:lvl1pPr marL="228600" indent="-228600">
              <a:spcAft>
                <a:spcPts val="0"/>
              </a:spcAft>
              <a:buFont typeface="Arial" panose="020B0604020202020204" pitchFamily="34" charset="0"/>
              <a:buChar char="•"/>
              <a:defRPr>
                <a:solidFill>
                  <a:schemeClr val="accent2"/>
                </a:solidFill>
              </a:defRPr>
            </a:lvl1pPr>
          </a:lstStyle>
          <a:p>
            <a:r>
              <a:rPr lang="en-US"/>
              <a:t>Click icon to add table</a:t>
            </a:r>
          </a:p>
        </p:txBody>
      </p:sp>
      <p:cxnSp>
        <p:nvCxnSpPr>
          <p:cNvPr id="10" name="Straight Connector 9">
            <a:extLst>
              <a:ext uri="{FF2B5EF4-FFF2-40B4-BE49-F238E27FC236}">
                <a16:creationId xmlns:a16="http://schemas.microsoft.com/office/drawing/2014/main" id="{56D83DAD-0020-DA43-9F20-88C609946D9E}"/>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sp>
        <p:nvSpPr>
          <p:cNvPr id="19" name="Footer Placeholder 4">
            <a:extLst>
              <a:ext uri="{FF2B5EF4-FFF2-40B4-BE49-F238E27FC236}">
                <a16:creationId xmlns:a16="http://schemas.microsoft.com/office/drawing/2014/main" id="{68946A8E-06DE-4A6C-BE47-7CF82A72E455}"/>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
        <p:nvSpPr>
          <p:cNvPr id="13" name="TextBox 12">
            <a:extLst>
              <a:ext uri="{FF2B5EF4-FFF2-40B4-BE49-F238E27FC236}">
                <a16:creationId xmlns:a16="http://schemas.microsoft.com/office/drawing/2014/main" id="{CF4DA20D-C0D2-9546-BB90-CE32E1DF033C}"/>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4" name="Graphic 13">
            <a:extLst>
              <a:ext uri="{FF2B5EF4-FFF2-40B4-BE49-F238E27FC236}">
                <a16:creationId xmlns:a16="http://schemas.microsoft.com/office/drawing/2014/main" id="{D0D0089D-8561-454A-B33E-97B48ED673A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700" y="6448910"/>
            <a:ext cx="849575" cy="228651"/>
          </a:xfrm>
          <a:prstGeom prst="rect">
            <a:avLst/>
          </a:prstGeom>
        </p:spPr>
      </p:pic>
      <p:pic>
        <p:nvPicPr>
          <p:cNvPr id="15" name="Picture 14">
            <a:extLst>
              <a:ext uri="{FF2B5EF4-FFF2-40B4-BE49-F238E27FC236}">
                <a16:creationId xmlns:a16="http://schemas.microsoft.com/office/drawing/2014/main" id="{B5031F12-A415-4970-ABAB-48F01396E99D}"/>
              </a:ext>
            </a:extLst>
          </p:cNvPr>
          <p:cNvPicPr>
            <a:picLocks noChangeAspect="1"/>
          </p:cNvPicPr>
          <p:nvPr userDrawn="1"/>
        </p:nvPicPr>
        <p:blipFill>
          <a:blip r:embed="rId4"/>
          <a:srcRect/>
          <a:stretch/>
        </p:blipFill>
        <p:spPr>
          <a:xfrm>
            <a:off x="10023890" y="6416368"/>
            <a:ext cx="1873143" cy="329310"/>
          </a:xfrm>
          <a:prstGeom prst="rect">
            <a:avLst/>
          </a:prstGeom>
        </p:spPr>
      </p:pic>
    </p:spTree>
    <p:extLst>
      <p:ext uri="{BB962C8B-B14F-4D97-AF65-F5344CB8AC3E}">
        <p14:creationId xmlns:p14="http://schemas.microsoft.com/office/powerpoint/2010/main" val="3616986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_panel light gre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BD25DF-F656-C44B-98B3-511581C534BA}"/>
              </a:ext>
            </a:extLst>
          </p:cNvPr>
          <p:cNvSpPr/>
          <p:nvPr userDrawn="1"/>
        </p:nvSpPr>
        <p:spPr>
          <a:xfrm>
            <a:off x="8153401" y="0"/>
            <a:ext cx="4038599" cy="623048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8" name="Title Placeholder 1">
            <a:extLst>
              <a:ext uri="{FF2B5EF4-FFF2-40B4-BE49-F238E27FC236}">
                <a16:creationId xmlns:a16="http://schemas.microsoft.com/office/drawing/2014/main" id="{C918A0C1-DCA6-3A42-AADF-994D0F65487C}"/>
              </a:ext>
            </a:extLst>
          </p:cNvPr>
          <p:cNvSpPr>
            <a:spLocks noGrp="1"/>
          </p:cNvSpPr>
          <p:nvPr>
            <p:ph type="title"/>
          </p:nvPr>
        </p:nvSpPr>
        <p:spPr>
          <a:xfrm>
            <a:off x="334964" y="260350"/>
            <a:ext cx="7666036" cy="755650"/>
          </a:xfrm>
          <a:prstGeom prst="rect">
            <a:avLst/>
          </a:prstGeom>
        </p:spPr>
        <p:txBody>
          <a:bodyPr vert="horz" lIns="91440" tIns="45720" rIns="91440" bIns="45720" rtlCol="0" anchor="ctr">
            <a:noAutofit/>
          </a:bodyPr>
          <a:lstStyle>
            <a:lvl1pPr>
              <a:defRPr>
                <a:solidFill>
                  <a:srgbClr val="002B5C"/>
                </a:solidFill>
              </a:defRPr>
            </a:lvl1pPr>
          </a:lstStyle>
          <a:p>
            <a:r>
              <a:rPr lang="en-US"/>
              <a:t>Click to edit Master title style</a:t>
            </a:r>
          </a:p>
        </p:txBody>
      </p:sp>
      <p:cxnSp>
        <p:nvCxnSpPr>
          <p:cNvPr id="11" name="Straight Connector 10">
            <a:extLst>
              <a:ext uri="{FF2B5EF4-FFF2-40B4-BE49-F238E27FC236}">
                <a16:creationId xmlns:a16="http://schemas.microsoft.com/office/drawing/2014/main" id="{DA2E8F85-0042-D24C-BFC3-C7A05054FC79}"/>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06D87473-C40B-544F-AD0D-0E915DFED8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0241" y="6495929"/>
            <a:ext cx="1282701" cy="149467"/>
          </a:xfrm>
          <a:prstGeom prst="rect">
            <a:avLst/>
          </a:prstGeom>
        </p:spPr>
      </p:pic>
      <p:sp>
        <p:nvSpPr>
          <p:cNvPr id="12" name="Content Placeholder 2">
            <a:extLst>
              <a:ext uri="{FF2B5EF4-FFF2-40B4-BE49-F238E27FC236}">
                <a16:creationId xmlns:a16="http://schemas.microsoft.com/office/drawing/2014/main" id="{4CCD11AF-A95D-44AA-AD66-B80F52AE059E}"/>
              </a:ext>
            </a:extLst>
          </p:cNvPr>
          <p:cNvSpPr>
            <a:spLocks noGrp="1"/>
          </p:cNvSpPr>
          <p:nvPr>
            <p:ph idx="1"/>
          </p:nvPr>
        </p:nvSpPr>
        <p:spPr>
          <a:xfrm>
            <a:off x="334700" y="1169136"/>
            <a:ext cx="7669475" cy="4681331"/>
          </a:xfrm>
          <a:prstGeom prst="rect">
            <a:avLst/>
          </a:prstGeom>
        </p:spPr>
        <p:txBody>
          <a:bodyPr>
            <a:noAutofit/>
          </a:bodyPr>
          <a:lstStyle>
            <a:lvl1pPr marL="228600" indent="-228600">
              <a:lnSpc>
                <a:spcPct val="100000"/>
              </a:lnSpc>
              <a:spcBef>
                <a:spcPts val="1000"/>
              </a:spcBef>
              <a:spcAft>
                <a:spcPts val="0"/>
              </a:spcAft>
              <a:buFont typeface="Arial" panose="020B0604020202020204" pitchFamily="34" charset="0"/>
              <a:buChar char="•"/>
              <a:defRPr>
                <a:solidFill>
                  <a:schemeClr val="accent2"/>
                </a:solidFill>
              </a:defRPr>
            </a:lvl1pPr>
            <a:lvl2pPr marL="685800" indent="-228600">
              <a:lnSpc>
                <a:spcPct val="100000"/>
              </a:lnSpc>
              <a:spcBef>
                <a:spcPts val="1000"/>
              </a:spcBef>
              <a:spcAft>
                <a:spcPts val="0"/>
              </a:spcAft>
              <a:buFont typeface="Arial" panose="020B0604020202020204" pitchFamily="34" charset="0"/>
              <a:buChar char="•"/>
              <a:defRPr>
                <a:solidFill>
                  <a:schemeClr val="accent2"/>
                </a:solidFill>
              </a:defRPr>
            </a:lvl2pPr>
            <a:lvl3pPr marL="1143000" indent="-228600">
              <a:lnSpc>
                <a:spcPct val="100000"/>
              </a:lnSpc>
              <a:spcBef>
                <a:spcPts val="1000"/>
              </a:spcBef>
              <a:spcAft>
                <a:spcPts val="0"/>
              </a:spcAft>
              <a:buFont typeface="Arial" panose="020B0604020202020204" pitchFamily="34" charset="0"/>
              <a:buChar char="•"/>
              <a:defRPr>
                <a:solidFill>
                  <a:schemeClr val="accent2"/>
                </a:solidFill>
              </a:defRPr>
            </a:lvl3pPr>
            <a:lvl4pPr marL="1600200" indent="-228600">
              <a:lnSpc>
                <a:spcPct val="100000"/>
              </a:lnSpc>
              <a:spcBef>
                <a:spcPts val="1000"/>
              </a:spcBef>
              <a:spcAft>
                <a:spcPts val="0"/>
              </a:spcAft>
              <a:buFont typeface="Arial" panose="020B0604020202020204" pitchFamily="34" charset="0"/>
              <a:buChar char="•"/>
              <a:defRPr>
                <a:solidFill>
                  <a:schemeClr val="accent2"/>
                </a:solidFill>
              </a:defRPr>
            </a:lvl4pPr>
            <a:lvl5pPr marL="2057400" indent="-228600">
              <a:lnSpc>
                <a:spcPct val="100000"/>
              </a:lnSpc>
              <a:spcBef>
                <a:spcPts val="1000"/>
              </a:spcBef>
              <a:spcAft>
                <a:spcPts val="0"/>
              </a:spcAft>
              <a:buFont typeface="Arial" panose="020B0604020202020204" pitchFamily="34" charset="0"/>
              <a:buChar cha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Footer Placeholder 4">
            <a:extLst>
              <a:ext uri="{FF2B5EF4-FFF2-40B4-BE49-F238E27FC236}">
                <a16:creationId xmlns:a16="http://schemas.microsoft.com/office/drawing/2014/main" id="{B36FB79F-1749-4F3E-888E-C82872E30145}"/>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
        <p:nvSpPr>
          <p:cNvPr id="13" name="TextBox 12">
            <a:extLst>
              <a:ext uri="{FF2B5EF4-FFF2-40B4-BE49-F238E27FC236}">
                <a16:creationId xmlns:a16="http://schemas.microsoft.com/office/drawing/2014/main" id="{058EC29F-C151-674A-8D1C-C42E69E22CBF}"/>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4" name="Graphic 13">
            <a:extLst>
              <a:ext uri="{FF2B5EF4-FFF2-40B4-BE49-F238E27FC236}">
                <a16:creationId xmlns:a16="http://schemas.microsoft.com/office/drawing/2014/main" id="{836CEA2F-BDB0-174F-BCE3-D4D6502E305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4700" y="6448910"/>
            <a:ext cx="849575" cy="228651"/>
          </a:xfrm>
          <a:prstGeom prst="rect">
            <a:avLst/>
          </a:prstGeom>
        </p:spPr>
      </p:pic>
    </p:spTree>
    <p:extLst>
      <p:ext uri="{BB962C8B-B14F-4D97-AF65-F5344CB8AC3E}">
        <p14:creationId xmlns:p14="http://schemas.microsoft.com/office/powerpoint/2010/main" val="15539831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ase study template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77957F-909E-7D42-A1B4-E2E85D6C5F11}"/>
              </a:ext>
            </a:extLst>
          </p:cNvPr>
          <p:cNvSpPr/>
          <p:nvPr userDrawn="1"/>
        </p:nvSpPr>
        <p:spPr>
          <a:xfrm>
            <a:off x="8172831" y="3697945"/>
            <a:ext cx="4019172" cy="3160056"/>
          </a:xfrm>
          <a:prstGeom prst="rect">
            <a:avLst/>
          </a:prstGeom>
          <a:solidFill>
            <a:srgbClr val="002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218"/>
          </a:p>
        </p:txBody>
      </p:sp>
      <p:cxnSp>
        <p:nvCxnSpPr>
          <p:cNvPr id="9" name="Straight Connector 8">
            <a:extLst>
              <a:ext uri="{FF2B5EF4-FFF2-40B4-BE49-F238E27FC236}">
                <a16:creationId xmlns:a16="http://schemas.microsoft.com/office/drawing/2014/main" id="{BFACAF63-53F6-5B45-8B86-7F7BC09C0E59}"/>
              </a:ext>
            </a:extLst>
          </p:cNvPr>
          <p:cNvCxnSpPr>
            <a:cxnSpLocks/>
          </p:cNvCxnSpPr>
          <p:nvPr userDrawn="1"/>
        </p:nvCxnSpPr>
        <p:spPr>
          <a:xfrm flipV="1">
            <a:off x="2" y="697514"/>
            <a:ext cx="12192000" cy="7267"/>
          </a:xfrm>
          <a:prstGeom prst="line">
            <a:avLst/>
          </a:prstGeom>
          <a:ln w="12700">
            <a:solidFill>
              <a:srgbClr val="002B5C"/>
            </a:solidFill>
          </a:ln>
        </p:spPr>
        <p:style>
          <a:lnRef idx="1">
            <a:schemeClr val="accent1"/>
          </a:lnRef>
          <a:fillRef idx="0">
            <a:schemeClr val="accent1"/>
          </a:fillRef>
          <a:effectRef idx="0">
            <a:schemeClr val="accent1"/>
          </a:effectRef>
          <a:fontRef idx="minor">
            <a:schemeClr val="tx1"/>
          </a:fontRef>
        </p:style>
      </p:cxnSp>
      <p:sp>
        <p:nvSpPr>
          <p:cNvPr id="12" name="Picture Placeholder 12">
            <a:extLst>
              <a:ext uri="{FF2B5EF4-FFF2-40B4-BE49-F238E27FC236}">
                <a16:creationId xmlns:a16="http://schemas.microsoft.com/office/drawing/2014/main" id="{2669803A-B276-40FE-A971-6D4A7F46C3A2}"/>
              </a:ext>
            </a:extLst>
          </p:cNvPr>
          <p:cNvSpPr>
            <a:spLocks noGrp="1" noChangeAspect="1"/>
          </p:cNvSpPr>
          <p:nvPr>
            <p:ph type="pic" sz="quarter" idx="20"/>
          </p:nvPr>
        </p:nvSpPr>
        <p:spPr>
          <a:xfrm>
            <a:off x="8172830" y="717806"/>
            <a:ext cx="4019171" cy="2980138"/>
          </a:xfrm>
          <a:prstGeom prst="rect">
            <a:avLst/>
          </a:prstGeom>
        </p:spPr>
        <p:txBody>
          <a:bodyPr>
            <a:noAutofit/>
          </a:bodyPr>
          <a:lstStyle>
            <a:lvl1pPr marL="228600" indent="-228600">
              <a:buFont typeface="Arial" panose="020B0604020202020204" pitchFamily="34" charset="0"/>
              <a:buChar char="•"/>
              <a:defRPr>
                <a:solidFill>
                  <a:srgbClr val="002B5C"/>
                </a:solidFill>
              </a:defRPr>
            </a:lvl1pPr>
          </a:lstStyle>
          <a:p>
            <a:r>
              <a:rPr lang="en-US"/>
              <a:t>Click icon to add picture</a:t>
            </a:r>
            <a:endParaRPr lang="en-GB"/>
          </a:p>
        </p:txBody>
      </p:sp>
      <p:sp>
        <p:nvSpPr>
          <p:cNvPr id="16" name="Content Placeholder 2">
            <a:extLst>
              <a:ext uri="{FF2B5EF4-FFF2-40B4-BE49-F238E27FC236}">
                <a16:creationId xmlns:a16="http://schemas.microsoft.com/office/drawing/2014/main" id="{65C6619E-FFE8-4A23-A9F5-3241AB17A0C0}"/>
              </a:ext>
            </a:extLst>
          </p:cNvPr>
          <p:cNvSpPr>
            <a:spLocks noGrp="1"/>
          </p:cNvSpPr>
          <p:nvPr>
            <p:ph idx="10" hasCustomPrompt="1"/>
          </p:nvPr>
        </p:nvSpPr>
        <p:spPr>
          <a:xfrm>
            <a:off x="10603752" y="5292070"/>
            <a:ext cx="1711080" cy="1565930"/>
          </a:xfrm>
          <a:prstGeom prst="rect">
            <a:avLst/>
          </a:prstGeom>
        </p:spPr>
        <p:txBody>
          <a:bodyPr>
            <a:noAutofit/>
          </a:bodyPr>
          <a:lstStyle>
            <a:lvl1pPr marL="0" indent="0">
              <a:buNone/>
              <a:defRPr/>
            </a:lvl1pPr>
          </a:lstStyle>
          <a:p>
            <a:pPr lvl="0"/>
            <a:r>
              <a:rPr lang="en-US"/>
              <a:t>Add icon</a:t>
            </a:r>
          </a:p>
        </p:txBody>
      </p:sp>
      <p:sp>
        <p:nvSpPr>
          <p:cNvPr id="19" name="Text Placeholder 3">
            <a:extLst>
              <a:ext uri="{FF2B5EF4-FFF2-40B4-BE49-F238E27FC236}">
                <a16:creationId xmlns:a16="http://schemas.microsoft.com/office/drawing/2014/main" id="{B9E92A92-8A79-4274-A548-53E1D8FC4A35}"/>
              </a:ext>
            </a:extLst>
          </p:cNvPr>
          <p:cNvSpPr>
            <a:spLocks noGrp="1"/>
          </p:cNvSpPr>
          <p:nvPr>
            <p:ph type="body" sz="quarter" idx="18" hasCustomPrompt="1"/>
          </p:nvPr>
        </p:nvSpPr>
        <p:spPr>
          <a:xfrm>
            <a:off x="1595657" y="283591"/>
            <a:ext cx="4328936" cy="284863"/>
          </a:xfrm>
          <a:prstGeom prst="rect">
            <a:avLst/>
          </a:prstGeom>
        </p:spPr>
        <p:txBody>
          <a:bodyPr>
            <a:noAutofit/>
          </a:bodyPr>
          <a:lstStyle>
            <a:lvl1pPr marL="0" indent="0">
              <a:buNone/>
              <a:defRPr sz="1400" b="1">
                <a:solidFill>
                  <a:srgbClr val="002B5C"/>
                </a:solidFill>
                <a:latin typeface="Arial" panose="020B0604020202020204" pitchFamily="34" charset="0"/>
                <a:cs typeface="Arial" panose="020B0604020202020204" pitchFamily="34" charset="0"/>
              </a:defRPr>
            </a:lvl1pPr>
          </a:lstStyle>
          <a:p>
            <a:pPr lvl="0"/>
            <a:r>
              <a:rPr lang="en-US"/>
              <a:t>Project Title </a:t>
            </a:r>
          </a:p>
        </p:txBody>
      </p:sp>
      <p:sp>
        <p:nvSpPr>
          <p:cNvPr id="20" name="Text Placeholder 3">
            <a:extLst>
              <a:ext uri="{FF2B5EF4-FFF2-40B4-BE49-F238E27FC236}">
                <a16:creationId xmlns:a16="http://schemas.microsoft.com/office/drawing/2014/main" id="{BC753EE1-A6D3-44A4-AA6B-EED7196829F9}"/>
              </a:ext>
            </a:extLst>
          </p:cNvPr>
          <p:cNvSpPr>
            <a:spLocks noGrp="1"/>
          </p:cNvSpPr>
          <p:nvPr>
            <p:ph type="body" sz="quarter" idx="16" hasCustomPrompt="1"/>
          </p:nvPr>
        </p:nvSpPr>
        <p:spPr>
          <a:xfrm>
            <a:off x="8172830" y="296723"/>
            <a:ext cx="4019170" cy="284863"/>
          </a:xfrm>
          <a:prstGeom prst="rect">
            <a:avLst/>
          </a:prstGeom>
        </p:spPr>
        <p:txBody>
          <a:bodyPr>
            <a:noAutofit/>
          </a:bodyPr>
          <a:lstStyle>
            <a:lvl1pPr marL="0" indent="0">
              <a:buNone/>
              <a:defRPr sz="1400" b="0">
                <a:solidFill>
                  <a:srgbClr val="002B5C"/>
                </a:solidFill>
                <a:latin typeface="Arial" panose="020B0604020202020204" pitchFamily="34" charset="0"/>
                <a:cs typeface="Arial" panose="020B0604020202020204" pitchFamily="34" charset="0"/>
              </a:defRPr>
            </a:lvl1pPr>
          </a:lstStyle>
          <a:p>
            <a:pPr lvl="0"/>
            <a:r>
              <a:rPr lang="en-US"/>
              <a:t>Company Name (IF PERMISSIONS GRANTED)</a:t>
            </a:r>
          </a:p>
        </p:txBody>
      </p:sp>
      <p:sp>
        <p:nvSpPr>
          <p:cNvPr id="27" name="TextBox 26">
            <a:extLst>
              <a:ext uri="{FF2B5EF4-FFF2-40B4-BE49-F238E27FC236}">
                <a16:creationId xmlns:a16="http://schemas.microsoft.com/office/drawing/2014/main" id="{6F996CA4-0B9B-4EC0-8AFE-D7BC49A4895C}"/>
              </a:ext>
            </a:extLst>
          </p:cNvPr>
          <p:cNvSpPr txBox="1"/>
          <p:nvPr userDrawn="1"/>
        </p:nvSpPr>
        <p:spPr>
          <a:xfrm>
            <a:off x="8432973" y="3971787"/>
            <a:ext cx="3140719" cy="523220"/>
          </a:xfrm>
          <a:prstGeom prst="rect">
            <a:avLst/>
          </a:prstGeom>
          <a:noFill/>
        </p:spPr>
        <p:txBody>
          <a:bodyPr wrap="square" rtlCol="0">
            <a:noAutofit/>
          </a:bodyPr>
          <a:lstStyle/>
          <a:p>
            <a:pPr defTabSz="796252"/>
            <a:r>
              <a:rPr lang="en-GB" sz="1400" b="1">
                <a:solidFill>
                  <a:prstClr val="white"/>
                </a:solidFill>
                <a:latin typeface="Arial" panose="020B0604020202020204" pitchFamily="34" charset="0"/>
                <a:cs typeface="Arial" panose="020B0604020202020204" pitchFamily="34" charset="0"/>
              </a:rPr>
              <a:t>Expertise and domain knowledge</a:t>
            </a:r>
            <a:endParaRPr lang="en-GB" sz="1400">
              <a:solidFill>
                <a:prstClr val="white"/>
              </a:solidFill>
              <a:latin typeface="Arial" panose="020B0604020202020204" pitchFamily="34" charset="0"/>
              <a:cs typeface="Arial" panose="020B0604020202020204" pitchFamily="34" charset="0"/>
            </a:endParaRPr>
          </a:p>
          <a:p>
            <a:pPr defTabSz="796252"/>
            <a:endParaRPr lang="en-GB" sz="1400">
              <a:solidFill>
                <a:prstClr val="white"/>
              </a:solidFill>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B7E1CD0C-C316-475D-81A2-C11ADA846249}"/>
              </a:ext>
            </a:extLst>
          </p:cNvPr>
          <p:cNvSpPr>
            <a:spLocks noGrp="1"/>
          </p:cNvSpPr>
          <p:nvPr>
            <p:ph type="body" sz="quarter" idx="21" hasCustomPrompt="1"/>
          </p:nvPr>
        </p:nvSpPr>
        <p:spPr>
          <a:xfrm>
            <a:off x="8432973" y="4311771"/>
            <a:ext cx="2486025" cy="2392363"/>
          </a:xfrm>
          <a:prstGeom prst="rect">
            <a:avLst/>
          </a:prstGeom>
        </p:spPr>
        <p:txBody>
          <a:bodyPr>
            <a:noAutofit/>
          </a:bodyPr>
          <a:lstStyle>
            <a:lvl1pPr marL="0" marR="0" indent="72000" algn="l" defTabSz="710397" rtl="0" eaLnBrk="1" fontAlgn="auto" latinLnBrk="0" hangingPunct="1">
              <a:lnSpc>
                <a:spcPct val="100000"/>
              </a:lnSpc>
              <a:spcBef>
                <a:spcPts val="0"/>
              </a:spcBef>
              <a:spcAft>
                <a:spcPts val="0"/>
              </a:spcAft>
              <a:buClrTx/>
              <a:buSzTx/>
              <a:buFont typeface="Arial" panose="020B0604020202020204" pitchFamily="34" charset="0"/>
              <a:buChar char="•"/>
              <a:tabLst/>
              <a:defRPr sz="1100">
                <a:solidFill>
                  <a:schemeClr val="bg1"/>
                </a:solidFill>
              </a:defRPr>
            </a:lvl1pPr>
            <a:lvl2pPr>
              <a:defRPr sz="1100">
                <a:solidFill>
                  <a:schemeClr val="bg1"/>
                </a:solidFill>
              </a:defRPr>
            </a:lvl2pPr>
            <a:lvl3pPr>
              <a:defRPr sz="1100">
                <a:solidFill>
                  <a:schemeClr val="bg1"/>
                </a:solidFill>
              </a:defRPr>
            </a:lvl3pPr>
            <a:lvl4pPr>
              <a:defRPr sz="1100">
                <a:solidFill>
                  <a:schemeClr val="bg1"/>
                </a:solidFill>
              </a:defRPr>
            </a:lvl4pPr>
            <a:lvl5pPr>
              <a:defRPr sz="1100">
                <a:solidFill>
                  <a:schemeClr val="bg1"/>
                </a:solidFill>
              </a:defRPr>
            </a:lvl5pPr>
          </a:lstStyle>
          <a:p>
            <a:pPr marL="0" marR="0" lvl="0" indent="72000" algn="l" defTabSz="71039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ysClr val="window" lastClr="FFFFFF"/>
                </a:solidFill>
                <a:effectLst/>
                <a:uLnTx/>
                <a:uFillTx/>
                <a:latin typeface="Arial" panose="020B0604020202020204" pitchFamily="34" charset="0"/>
                <a:ea typeface="+mn-ea"/>
                <a:cs typeface="Arial" panose="020B0604020202020204" pitchFamily="34" charset="0"/>
              </a:rPr>
              <a:t>E.g. Sector, technologies, domain skills</a:t>
            </a:r>
          </a:p>
          <a:p>
            <a:pPr marL="0" marR="0" lvl="0" indent="72000" algn="l" defTabSz="71039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ysClr val="window" lastClr="FFFFFF"/>
                </a:solidFill>
                <a:effectLst/>
                <a:uLnTx/>
                <a:uFillTx/>
                <a:latin typeface="Arial" panose="020B0604020202020204" pitchFamily="34" charset="0"/>
                <a:ea typeface="+mn-ea"/>
                <a:cs typeface="Arial" panose="020B0604020202020204" pitchFamily="34" charset="0"/>
              </a:rPr>
              <a:t>Bullet </a:t>
            </a:r>
          </a:p>
          <a:p>
            <a:pPr marL="0" marR="0" lvl="0" indent="72000" algn="l" defTabSz="71039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ysClr val="window" lastClr="FFFFFF"/>
                </a:solidFill>
                <a:effectLst/>
                <a:uLnTx/>
                <a:uFillTx/>
                <a:latin typeface="Arial" panose="020B0604020202020204" pitchFamily="34" charset="0"/>
                <a:ea typeface="+mn-ea"/>
                <a:cs typeface="Arial" panose="020B0604020202020204" pitchFamily="34" charset="0"/>
              </a:rPr>
              <a:t>Bullet</a:t>
            </a:r>
          </a:p>
          <a:p>
            <a:pPr marL="0" marR="0" lvl="0" indent="72000" algn="l" defTabSz="71039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ysClr val="window" lastClr="FFFFFF"/>
                </a:solidFill>
                <a:effectLst/>
                <a:uLnTx/>
                <a:uFillTx/>
                <a:latin typeface="Arial" panose="020B0604020202020204" pitchFamily="34" charset="0"/>
                <a:ea typeface="+mn-ea"/>
                <a:cs typeface="Arial" panose="020B0604020202020204" pitchFamily="34" charset="0"/>
              </a:rPr>
              <a:t>Bullet</a:t>
            </a:r>
          </a:p>
          <a:p>
            <a:pPr marL="0" marR="0" lvl="0" indent="72000" algn="l" defTabSz="71039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ysClr val="window" lastClr="FFFFFF"/>
                </a:solidFill>
                <a:effectLst/>
                <a:uLnTx/>
                <a:uFillTx/>
                <a:latin typeface="Arial" panose="020B0604020202020204" pitchFamily="34" charset="0"/>
                <a:ea typeface="+mn-ea"/>
                <a:cs typeface="Arial" panose="020B0604020202020204" pitchFamily="34" charset="0"/>
              </a:rPr>
              <a:t>Bullet </a:t>
            </a:r>
          </a:p>
          <a:p>
            <a:pPr lvl="0"/>
            <a:endParaRPr lang="en-GB"/>
          </a:p>
        </p:txBody>
      </p:sp>
      <p:pic>
        <p:nvPicPr>
          <p:cNvPr id="14" name="Graphic 13">
            <a:extLst>
              <a:ext uri="{FF2B5EF4-FFF2-40B4-BE49-F238E27FC236}">
                <a16:creationId xmlns:a16="http://schemas.microsoft.com/office/drawing/2014/main" id="{40C5B4CC-F36F-EF4D-A732-52116D5BAFA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700" y="6448910"/>
            <a:ext cx="849575" cy="228651"/>
          </a:xfrm>
          <a:prstGeom prst="rect">
            <a:avLst/>
          </a:prstGeom>
        </p:spPr>
      </p:pic>
      <p:sp>
        <p:nvSpPr>
          <p:cNvPr id="15" name="TextBox 14">
            <a:extLst>
              <a:ext uri="{FF2B5EF4-FFF2-40B4-BE49-F238E27FC236}">
                <a16:creationId xmlns:a16="http://schemas.microsoft.com/office/drawing/2014/main" id="{F9169DE1-85B4-4B37-BF71-AA7B73E675FC}"/>
              </a:ext>
            </a:extLst>
          </p:cNvPr>
          <p:cNvSpPr txBox="1"/>
          <p:nvPr userDrawn="1"/>
        </p:nvSpPr>
        <p:spPr>
          <a:xfrm>
            <a:off x="418745" y="296723"/>
            <a:ext cx="1556643" cy="184666"/>
          </a:xfrm>
          <a:prstGeom prst="rect">
            <a:avLst/>
          </a:prstGeom>
          <a:noFill/>
        </p:spPr>
        <p:txBody>
          <a:bodyPr wrap="square" rtlCol="0">
            <a:noAutofit/>
          </a:bodyPr>
          <a:lstStyle/>
          <a:p>
            <a:r>
              <a:rPr lang="en-US" sz="600">
                <a:solidFill>
                  <a:schemeClr val="tx2"/>
                </a:solidFill>
                <a:latin typeface="Arial" panose="020B0604020202020204" pitchFamily="34" charset="0"/>
                <a:cs typeface="Arial" panose="020B0604020202020204" pitchFamily="34" charset="0"/>
              </a:rPr>
              <a:t>Case study</a:t>
            </a:r>
          </a:p>
        </p:txBody>
      </p:sp>
      <p:pic>
        <p:nvPicPr>
          <p:cNvPr id="17" name="Graphic 16" descr="Pencil outline">
            <a:extLst>
              <a:ext uri="{FF2B5EF4-FFF2-40B4-BE49-F238E27FC236}">
                <a16:creationId xmlns:a16="http://schemas.microsoft.com/office/drawing/2014/main" id="{E9BE4111-E923-4753-BBDC-D3EFD0930A20}"/>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88270" y="260225"/>
            <a:ext cx="236213" cy="236213"/>
          </a:xfrm>
          <a:prstGeom prst="rect">
            <a:avLst/>
          </a:prstGeom>
        </p:spPr>
      </p:pic>
    </p:spTree>
    <p:extLst>
      <p:ext uri="{BB962C8B-B14F-4D97-AF65-F5344CB8AC3E}">
        <p14:creationId xmlns:p14="http://schemas.microsoft.com/office/powerpoint/2010/main" val="1208470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ase study slide x 3">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A96B999-8A1B-439E-8429-42FD67FEB0F3}"/>
              </a:ext>
            </a:extLst>
          </p:cNvPr>
          <p:cNvSpPr/>
          <p:nvPr userDrawn="1"/>
        </p:nvSpPr>
        <p:spPr>
          <a:xfrm>
            <a:off x="3" y="704006"/>
            <a:ext cx="12191999" cy="6153220"/>
          </a:xfrm>
          <a:prstGeom prst="rect">
            <a:avLst/>
          </a:prstGeom>
          <a:solidFill>
            <a:srgbClr val="002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618592" rtl="0" eaLnBrk="1" fontAlgn="auto" latinLnBrk="0" hangingPunct="1">
              <a:lnSpc>
                <a:spcPct val="100000"/>
              </a:lnSpc>
              <a:spcBef>
                <a:spcPts val="0"/>
              </a:spcBef>
              <a:spcAft>
                <a:spcPts val="0"/>
              </a:spcAft>
              <a:buClrTx/>
              <a:buSzTx/>
              <a:buFontTx/>
              <a:buNone/>
              <a:tabLst/>
              <a:defRPr/>
            </a:pPr>
            <a:endParaRPr kumimoji="0" lang="en-US" sz="1218"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BE5F1C9-5954-D746-9692-4970A535185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 b="14351"/>
          <a:stretch/>
        </p:blipFill>
        <p:spPr>
          <a:xfrm>
            <a:off x="306377" y="264571"/>
            <a:ext cx="1532464" cy="432942"/>
          </a:xfrm>
          <a:prstGeom prst="rect">
            <a:avLst/>
          </a:prstGeom>
        </p:spPr>
      </p:pic>
      <p:sp>
        <p:nvSpPr>
          <p:cNvPr id="3" name="TextBox 2">
            <a:extLst>
              <a:ext uri="{FF2B5EF4-FFF2-40B4-BE49-F238E27FC236}">
                <a16:creationId xmlns:a16="http://schemas.microsoft.com/office/drawing/2014/main" id="{B6AB7387-A9ED-364C-81FB-A6F0A73E1034}"/>
              </a:ext>
            </a:extLst>
          </p:cNvPr>
          <p:cNvSpPr txBox="1"/>
          <p:nvPr userDrawn="1"/>
        </p:nvSpPr>
        <p:spPr>
          <a:xfrm>
            <a:off x="418745" y="296723"/>
            <a:ext cx="1556643" cy="184666"/>
          </a:xfrm>
          <a:prstGeom prst="rect">
            <a:avLst/>
          </a:prstGeom>
          <a:noFill/>
        </p:spPr>
        <p:txBody>
          <a:bodyPr wrap="square" rtlCol="0">
            <a:noAutofit/>
          </a:bodyPr>
          <a:lstStyle/>
          <a:p>
            <a:r>
              <a:rPr lang="en-US" sz="600">
                <a:solidFill>
                  <a:schemeClr val="tx2"/>
                </a:solidFill>
                <a:latin typeface="Arial" panose="020B0604020202020204" pitchFamily="34" charset="0"/>
                <a:cs typeface="Arial" panose="020B0604020202020204" pitchFamily="34" charset="0"/>
              </a:rPr>
              <a:t>Case study</a:t>
            </a:r>
          </a:p>
        </p:txBody>
      </p:sp>
      <p:sp>
        <p:nvSpPr>
          <p:cNvPr id="19" name="Text Placeholder 3">
            <a:extLst>
              <a:ext uri="{FF2B5EF4-FFF2-40B4-BE49-F238E27FC236}">
                <a16:creationId xmlns:a16="http://schemas.microsoft.com/office/drawing/2014/main" id="{B9E92A92-8A79-4274-A548-53E1D8FC4A35}"/>
              </a:ext>
            </a:extLst>
          </p:cNvPr>
          <p:cNvSpPr>
            <a:spLocks noGrp="1"/>
          </p:cNvSpPr>
          <p:nvPr>
            <p:ph type="body" sz="quarter" idx="18" hasCustomPrompt="1"/>
          </p:nvPr>
        </p:nvSpPr>
        <p:spPr>
          <a:xfrm>
            <a:off x="1595657" y="283591"/>
            <a:ext cx="4328936" cy="284863"/>
          </a:xfrm>
          <a:prstGeom prst="rect">
            <a:avLst/>
          </a:prstGeom>
        </p:spPr>
        <p:txBody>
          <a:bodyPr>
            <a:noAutofit/>
          </a:bodyPr>
          <a:lstStyle>
            <a:lvl1pPr marL="0" indent="0">
              <a:buNone/>
              <a:defRPr sz="1400" b="1">
                <a:solidFill>
                  <a:srgbClr val="002B5C"/>
                </a:solidFill>
                <a:latin typeface="Arial" panose="020B0604020202020204" pitchFamily="34" charset="0"/>
                <a:cs typeface="Arial" panose="020B0604020202020204" pitchFamily="34" charset="0"/>
              </a:defRPr>
            </a:lvl1pPr>
          </a:lstStyle>
          <a:p>
            <a:pPr lvl="0"/>
            <a:r>
              <a:rPr lang="en-US"/>
              <a:t>Project Title </a:t>
            </a:r>
          </a:p>
        </p:txBody>
      </p:sp>
      <p:sp>
        <p:nvSpPr>
          <p:cNvPr id="20" name="Text Placeholder 3">
            <a:extLst>
              <a:ext uri="{FF2B5EF4-FFF2-40B4-BE49-F238E27FC236}">
                <a16:creationId xmlns:a16="http://schemas.microsoft.com/office/drawing/2014/main" id="{BC753EE1-A6D3-44A4-AA6B-EED7196829F9}"/>
              </a:ext>
            </a:extLst>
          </p:cNvPr>
          <p:cNvSpPr>
            <a:spLocks noGrp="1"/>
          </p:cNvSpPr>
          <p:nvPr>
            <p:ph type="body" sz="quarter" idx="16" hasCustomPrompt="1"/>
          </p:nvPr>
        </p:nvSpPr>
        <p:spPr>
          <a:xfrm>
            <a:off x="8172830" y="296723"/>
            <a:ext cx="4019170" cy="284863"/>
          </a:xfrm>
          <a:prstGeom prst="rect">
            <a:avLst/>
          </a:prstGeom>
        </p:spPr>
        <p:txBody>
          <a:bodyPr>
            <a:noAutofit/>
          </a:bodyPr>
          <a:lstStyle>
            <a:lvl1pPr marL="0" indent="0">
              <a:buNone/>
              <a:defRPr sz="1400" b="0">
                <a:solidFill>
                  <a:srgbClr val="002B5C"/>
                </a:solidFill>
                <a:latin typeface="Arial" panose="020B0604020202020204" pitchFamily="34" charset="0"/>
                <a:cs typeface="Arial" panose="020B0604020202020204" pitchFamily="34" charset="0"/>
              </a:defRPr>
            </a:lvl1pPr>
          </a:lstStyle>
          <a:p>
            <a:pPr lvl="0"/>
            <a:r>
              <a:rPr lang="en-US"/>
              <a:t>Company Name (IF PERMISSIONS GRANTED)</a:t>
            </a:r>
          </a:p>
        </p:txBody>
      </p:sp>
      <p:sp>
        <p:nvSpPr>
          <p:cNvPr id="21" name="Content Placeholder 2">
            <a:extLst>
              <a:ext uri="{FF2B5EF4-FFF2-40B4-BE49-F238E27FC236}">
                <a16:creationId xmlns:a16="http://schemas.microsoft.com/office/drawing/2014/main" id="{FD8D90DF-8DA4-4003-B88C-7FF70EAB2A35}"/>
              </a:ext>
            </a:extLst>
          </p:cNvPr>
          <p:cNvSpPr>
            <a:spLocks noGrp="1"/>
          </p:cNvSpPr>
          <p:nvPr>
            <p:ph idx="19" hasCustomPrompt="1"/>
          </p:nvPr>
        </p:nvSpPr>
        <p:spPr>
          <a:xfrm>
            <a:off x="10633157" y="5580854"/>
            <a:ext cx="1534538" cy="1277146"/>
          </a:xfrm>
          <a:prstGeom prst="rect">
            <a:avLst/>
          </a:prstGeom>
        </p:spPr>
        <p:txBody>
          <a:bodyPr>
            <a:noAutofit/>
          </a:bodyPr>
          <a:lstStyle>
            <a:lvl1pPr marL="0" indent="0">
              <a:buNone/>
              <a:defRPr>
                <a:solidFill>
                  <a:schemeClr val="tx1"/>
                </a:solidFill>
              </a:defRPr>
            </a:lvl1pPr>
          </a:lstStyle>
          <a:p>
            <a:pPr lvl="0"/>
            <a:r>
              <a:rPr lang="en-US"/>
              <a:t>Add icon</a:t>
            </a:r>
          </a:p>
        </p:txBody>
      </p:sp>
      <p:sp>
        <p:nvSpPr>
          <p:cNvPr id="22" name="Picture Placeholder 12">
            <a:extLst>
              <a:ext uri="{FF2B5EF4-FFF2-40B4-BE49-F238E27FC236}">
                <a16:creationId xmlns:a16="http://schemas.microsoft.com/office/drawing/2014/main" id="{CB8E7ACC-9B82-4AB5-A7F8-414F8BC6EB3A}"/>
              </a:ext>
            </a:extLst>
          </p:cNvPr>
          <p:cNvSpPr>
            <a:spLocks noGrp="1" noChangeAspect="1"/>
          </p:cNvSpPr>
          <p:nvPr>
            <p:ph type="pic" sz="quarter" idx="20" hasCustomPrompt="1"/>
          </p:nvPr>
        </p:nvSpPr>
        <p:spPr>
          <a:xfrm>
            <a:off x="306376" y="2740734"/>
            <a:ext cx="2165539" cy="1605705"/>
          </a:xfrm>
          <a:prstGeom prst="rect">
            <a:avLst/>
          </a:prstGeom>
        </p:spPr>
        <p:txBody>
          <a:bodyPr>
            <a:noAutofit/>
          </a:bodyPr>
          <a:lstStyle>
            <a:lvl1pPr marL="228600" marR="0" indent="-228600" algn="l" defTabSz="914400" rtl="0" eaLnBrk="1" fontAlgn="auto" latinLnBrk="0" hangingPunct="1">
              <a:lnSpc>
                <a:spcPct val="120000"/>
              </a:lnSpc>
              <a:spcBef>
                <a:spcPts val="1000"/>
              </a:spcBef>
              <a:spcAft>
                <a:spcPts val="1200"/>
              </a:spcAft>
              <a:buClrTx/>
              <a:buSzTx/>
              <a:buFont typeface="Wingdings" pitchFamily="2" charset="2"/>
              <a:buChar char="§"/>
              <a:tabLst/>
              <a:defRPr>
                <a:solidFill>
                  <a:schemeClr val="tx1"/>
                </a:solidFill>
              </a:defRPr>
            </a:lvl1pPr>
          </a:lstStyle>
          <a:p>
            <a:pPr marL="228600" marR="0" lvl="0" indent="-228600" algn="l" defTabSz="914400" rtl="0" eaLnBrk="1" fontAlgn="auto" latinLnBrk="0" hangingPunct="1">
              <a:lnSpc>
                <a:spcPct val="120000"/>
              </a:lnSpc>
              <a:spcBef>
                <a:spcPts val="1000"/>
              </a:spcBef>
              <a:spcAft>
                <a:spcPts val="1200"/>
              </a:spcAft>
              <a:buClrTx/>
              <a:buSzTx/>
              <a:buFont typeface="Wingdings" pitchFamily="2" charset="2"/>
              <a:buChar char="§"/>
              <a:tabLst/>
              <a:defRPr/>
            </a:pPr>
            <a:r>
              <a:rPr lang="en-GB"/>
              <a:t>Picture</a:t>
            </a:r>
          </a:p>
          <a:p>
            <a:endParaRPr lang="en-GB"/>
          </a:p>
        </p:txBody>
      </p:sp>
      <p:sp>
        <p:nvSpPr>
          <p:cNvPr id="23" name="Picture Placeholder 12">
            <a:extLst>
              <a:ext uri="{FF2B5EF4-FFF2-40B4-BE49-F238E27FC236}">
                <a16:creationId xmlns:a16="http://schemas.microsoft.com/office/drawing/2014/main" id="{57115631-D9FB-4F99-889E-5714318B8E3C}"/>
              </a:ext>
            </a:extLst>
          </p:cNvPr>
          <p:cNvSpPr>
            <a:spLocks noGrp="1" noChangeAspect="1"/>
          </p:cNvSpPr>
          <p:nvPr>
            <p:ph type="pic" sz="quarter" idx="21" hasCustomPrompt="1"/>
          </p:nvPr>
        </p:nvSpPr>
        <p:spPr>
          <a:xfrm>
            <a:off x="306376" y="913983"/>
            <a:ext cx="2165539" cy="1605705"/>
          </a:xfrm>
          <a:prstGeom prst="rect">
            <a:avLst/>
          </a:prstGeom>
        </p:spPr>
        <p:txBody>
          <a:bodyPr>
            <a:noAutofit/>
          </a:bodyPr>
          <a:lstStyle>
            <a:lvl1pPr>
              <a:defRPr>
                <a:solidFill>
                  <a:schemeClr val="tx1"/>
                </a:solidFill>
              </a:defRPr>
            </a:lvl1pPr>
          </a:lstStyle>
          <a:p>
            <a:r>
              <a:rPr lang="en-GB"/>
              <a:t>Picture</a:t>
            </a:r>
          </a:p>
        </p:txBody>
      </p:sp>
      <p:sp>
        <p:nvSpPr>
          <p:cNvPr id="24" name="Picture Placeholder 12">
            <a:extLst>
              <a:ext uri="{FF2B5EF4-FFF2-40B4-BE49-F238E27FC236}">
                <a16:creationId xmlns:a16="http://schemas.microsoft.com/office/drawing/2014/main" id="{4EFEB5F8-D90E-4FDB-A15E-E04CF0181233}"/>
              </a:ext>
            </a:extLst>
          </p:cNvPr>
          <p:cNvSpPr>
            <a:spLocks noGrp="1" noChangeAspect="1"/>
          </p:cNvSpPr>
          <p:nvPr>
            <p:ph type="pic" sz="quarter" idx="22" hasCustomPrompt="1"/>
          </p:nvPr>
        </p:nvSpPr>
        <p:spPr>
          <a:xfrm>
            <a:off x="306376" y="4547515"/>
            <a:ext cx="2165539" cy="1605705"/>
          </a:xfrm>
          <a:prstGeom prst="rect">
            <a:avLst/>
          </a:prstGeom>
        </p:spPr>
        <p:txBody>
          <a:bodyPr>
            <a:noAutofit/>
          </a:bodyPr>
          <a:lstStyle>
            <a:lvl1pPr marL="228600" marR="0" indent="-228600" algn="l" defTabSz="914400" rtl="0" eaLnBrk="1" fontAlgn="auto" latinLnBrk="0" hangingPunct="1">
              <a:lnSpc>
                <a:spcPct val="120000"/>
              </a:lnSpc>
              <a:spcBef>
                <a:spcPts val="1000"/>
              </a:spcBef>
              <a:spcAft>
                <a:spcPts val="1200"/>
              </a:spcAft>
              <a:buClrTx/>
              <a:buSzTx/>
              <a:buFont typeface="Wingdings" pitchFamily="2" charset="2"/>
              <a:buChar char="§"/>
              <a:tabLst/>
              <a:defRPr>
                <a:solidFill>
                  <a:schemeClr val="tx1"/>
                </a:solidFill>
              </a:defRPr>
            </a:lvl1pPr>
          </a:lstStyle>
          <a:p>
            <a:pPr marL="228600" marR="0" lvl="0" indent="-228600" algn="l" defTabSz="914400" rtl="0" eaLnBrk="1" fontAlgn="auto" latinLnBrk="0" hangingPunct="1">
              <a:lnSpc>
                <a:spcPct val="120000"/>
              </a:lnSpc>
              <a:spcBef>
                <a:spcPts val="1000"/>
              </a:spcBef>
              <a:spcAft>
                <a:spcPts val="1200"/>
              </a:spcAft>
              <a:buClrTx/>
              <a:buSzTx/>
              <a:buFont typeface="Wingdings" pitchFamily="2" charset="2"/>
              <a:buChar char="§"/>
              <a:tabLst/>
              <a:defRPr/>
            </a:pPr>
            <a:r>
              <a:rPr lang="en-GB"/>
              <a:t>Picture</a:t>
            </a:r>
          </a:p>
          <a:p>
            <a:endParaRPr lang="en-GB"/>
          </a:p>
        </p:txBody>
      </p:sp>
      <p:sp>
        <p:nvSpPr>
          <p:cNvPr id="26" name="Footer Placeholder 4">
            <a:extLst>
              <a:ext uri="{FF2B5EF4-FFF2-40B4-BE49-F238E27FC236}">
                <a16:creationId xmlns:a16="http://schemas.microsoft.com/office/drawing/2014/main" id="{E5DF659F-750B-4993-8233-B683F6E7D532}"/>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bg1"/>
                </a:solidFill>
                <a:latin typeface="Arial" panose="020B0604020202020204" pitchFamily="34" charset="0"/>
              </a:defRPr>
            </a:lvl1pPr>
          </a:lstStyle>
          <a:p>
            <a:endParaRPr lang="en-US"/>
          </a:p>
        </p:txBody>
      </p:sp>
      <p:pic>
        <p:nvPicPr>
          <p:cNvPr id="30" name="Graphic 29">
            <a:extLst>
              <a:ext uri="{FF2B5EF4-FFF2-40B4-BE49-F238E27FC236}">
                <a16:creationId xmlns:a16="http://schemas.microsoft.com/office/drawing/2014/main" id="{FD65C0E9-83AC-EF49-B702-1988DE9CB7F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4700" y="6452534"/>
            <a:ext cx="849574" cy="228650"/>
          </a:xfrm>
          <a:prstGeom prst="rect">
            <a:avLst/>
          </a:prstGeom>
        </p:spPr>
      </p:pic>
      <p:sp>
        <p:nvSpPr>
          <p:cNvPr id="35" name="Text Placeholder 3">
            <a:extLst>
              <a:ext uri="{FF2B5EF4-FFF2-40B4-BE49-F238E27FC236}">
                <a16:creationId xmlns:a16="http://schemas.microsoft.com/office/drawing/2014/main" id="{59C33B8D-2DF2-4441-BE4D-94DE31E21AFE}"/>
              </a:ext>
            </a:extLst>
          </p:cNvPr>
          <p:cNvSpPr>
            <a:spLocks noGrp="1"/>
          </p:cNvSpPr>
          <p:nvPr>
            <p:ph type="body" sz="quarter" idx="23" hasCustomPrompt="1"/>
          </p:nvPr>
        </p:nvSpPr>
        <p:spPr>
          <a:xfrm>
            <a:off x="2647255" y="915705"/>
            <a:ext cx="7104063" cy="1603983"/>
          </a:xfrm>
          <a:prstGeom prst="rect">
            <a:avLst/>
          </a:prstGeom>
        </p:spPr>
        <p:txBody>
          <a:bodyPr>
            <a:noAutofit/>
          </a:bodyPr>
          <a:lstStyle>
            <a:lvl1pPr marL="171450" marR="0" indent="-171450" algn="l" defTabSz="618592" rtl="0" eaLnBrk="1" fontAlgn="auto" latinLnBrk="0" hangingPunct="1">
              <a:lnSpc>
                <a:spcPct val="100000"/>
              </a:lnSpc>
              <a:spcBef>
                <a:spcPts val="0"/>
              </a:spcBef>
              <a:spcAft>
                <a:spcPts val="0"/>
              </a:spcAft>
              <a:buClrTx/>
              <a:buSzTx/>
              <a:buFont typeface="Arial" panose="020B0604020202020204" pitchFamily="34" charset="0"/>
              <a:buChar char="•"/>
              <a:tabLst/>
              <a:defRPr sz="1100">
                <a:solidFill>
                  <a:schemeClr val="bg1"/>
                </a:solidFill>
              </a:defRPr>
            </a:lvl1pPr>
            <a:lvl2pPr>
              <a:defRPr>
                <a:solidFill>
                  <a:schemeClr val="bg1"/>
                </a:solidFill>
              </a:defRPr>
            </a:lvl2pPr>
            <a:lvl3pPr>
              <a:defRPr>
                <a:solidFill>
                  <a:schemeClr val="bg1"/>
                </a:solidFill>
              </a:defRPr>
            </a:lvl3pPr>
            <a:lvl4pPr marL="1371600" indent="0" algn="l">
              <a:buNone/>
              <a:defRPr>
                <a:solidFill>
                  <a:schemeClr val="bg1"/>
                </a:solidFill>
              </a:defRPr>
            </a:lvl4pPr>
            <a:lvl5pPr>
              <a:defRPr>
                <a:solidFill>
                  <a:schemeClr val="bg1"/>
                </a:solidFill>
              </a:defRPr>
            </a:lvl5pPr>
          </a:lstStyle>
          <a:p>
            <a:pPr marL="0" marR="0" lvl="0" indent="0" algn="l" defTabSz="618592" rtl="0" eaLnBrk="1" fontAlgn="auto" latinLnBrk="0" hangingPunct="1">
              <a:lnSpc>
                <a:spcPct val="100000"/>
              </a:lnSpc>
              <a:spcBef>
                <a:spcPts val="0"/>
              </a:spcBef>
              <a:spcAft>
                <a:spcPts val="0"/>
              </a:spcAft>
              <a:buClrTx/>
              <a:buSzTx/>
              <a:buFontTx/>
              <a:buNone/>
              <a:tabLst/>
              <a:defRPr/>
            </a:pPr>
            <a:r>
              <a:rPr kumimoji="0" lang="en-GB" sz="1100" b="1" i="0" u="none" strike="noStrike" kern="0" cap="none" spc="-10" normalizeH="0" baseline="0" noProof="0">
                <a:ln>
                  <a:noFill/>
                </a:ln>
                <a:solidFill>
                  <a:srgbClr val="61ECBD"/>
                </a:solidFill>
                <a:effectLst/>
                <a:uLnTx/>
                <a:uFillTx/>
                <a:latin typeface="Arial" panose="020B0604020202020204" pitchFamily="34" charset="0"/>
                <a:ea typeface="+mn-ea"/>
                <a:cs typeface="Arial" panose="020B0604020202020204" pitchFamily="34" charset="0"/>
              </a:rPr>
              <a:t>Challenge</a:t>
            </a:r>
          </a:p>
          <a:p>
            <a:pPr marL="0" marR="0" lvl="0" indent="0" algn="l" defTabSz="618592" rtl="0" eaLnBrk="1" fontAlgn="auto" latinLnBrk="0" hangingPunct="1">
              <a:lnSpc>
                <a:spcPct val="100000"/>
              </a:lnSpc>
              <a:spcBef>
                <a:spcPts val="0"/>
              </a:spcBef>
              <a:spcAft>
                <a:spcPts val="0"/>
              </a:spcAft>
              <a:buClrTx/>
              <a:buSzTx/>
              <a:buFontTx/>
              <a:buNone/>
              <a:tabLst/>
              <a:defRPr/>
            </a:pPr>
            <a:endParaRPr kumimoji="0" lang="en-GB" sz="1100" b="1" i="0" u="none" strike="noStrike" kern="0" cap="none" spc="-10" normalizeH="0" baseline="0" noProof="0">
              <a:ln>
                <a:noFill/>
              </a:ln>
              <a:solidFill>
                <a:srgbClr val="61ECBD"/>
              </a:solidFill>
              <a:effectLst/>
              <a:uLnTx/>
              <a:uFillTx/>
              <a:latin typeface="Arial" panose="020B0604020202020204" pitchFamily="34" charset="0"/>
              <a:ea typeface="+mn-ea"/>
              <a:cs typeface="Arial" panose="020B0604020202020204" pitchFamily="34" charset="0"/>
            </a:endParaRPr>
          </a:p>
          <a:p>
            <a:pPr marL="171450" marR="0" lvl="0" indent="-171450" algn="l" defTabSz="6185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Over point one</a:t>
            </a:r>
          </a:p>
          <a:p>
            <a:pPr marL="171450" marR="0" lvl="0" indent="-171450" algn="l" defTabSz="6185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Over point two</a:t>
            </a:r>
          </a:p>
          <a:p>
            <a:pPr marL="171450" marR="0" lvl="0" indent="-171450" algn="l" defTabSz="6185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Over point three</a:t>
            </a:r>
          </a:p>
        </p:txBody>
      </p:sp>
      <p:sp>
        <p:nvSpPr>
          <p:cNvPr id="36" name="Text Placeholder 3">
            <a:extLst>
              <a:ext uri="{FF2B5EF4-FFF2-40B4-BE49-F238E27FC236}">
                <a16:creationId xmlns:a16="http://schemas.microsoft.com/office/drawing/2014/main" id="{2BDB8AC1-2BF9-5C4A-8162-4A9F954CC9EE}"/>
              </a:ext>
            </a:extLst>
          </p:cNvPr>
          <p:cNvSpPr>
            <a:spLocks noGrp="1"/>
          </p:cNvSpPr>
          <p:nvPr>
            <p:ph type="body" sz="quarter" idx="24" hasCustomPrompt="1"/>
          </p:nvPr>
        </p:nvSpPr>
        <p:spPr>
          <a:xfrm>
            <a:off x="2647255" y="2744505"/>
            <a:ext cx="7104063" cy="1603983"/>
          </a:xfrm>
          <a:prstGeom prst="rect">
            <a:avLst/>
          </a:prstGeom>
        </p:spPr>
        <p:txBody>
          <a:bodyPr>
            <a:noAutofit/>
          </a:bodyPr>
          <a:lstStyle>
            <a:lvl1pPr marL="171450" marR="0" indent="-171450" algn="l" defTabSz="618592" rtl="0" eaLnBrk="1" fontAlgn="auto" latinLnBrk="0" hangingPunct="1">
              <a:lnSpc>
                <a:spcPct val="100000"/>
              </a:lnSpc>
              <a:spcBef>
                <a:spcPts val="0"/>
              </a:spcBef>
              <a:spcAft>
                <a:spcPts val="0"/>
              </a:spcAft>
              <a:buClrTx/>
              <a:buSzTx/>
              <a:buFont typeface="Arial" panose="020B0604020202020204" pitchFamily="34" charset="0"/>
              <a:buChar char="•"/>
              <a:tabLst/>
              <a:defRPr sz="1100">
                <a:solidFill>
                  <a:schemeClr val="bg1"/>
                </a:solidFill>
              </a:defRPr>
            </a:lvl1pPr>
            <a:lvl2pPr>
              <a:defRPr>
                <a:solidFill>
                  <a:schemeClr val="bg1"/>
                </a:solidFill>
              </a:defRPr>
            </a:lvl2pPr>
            <a:lvl3pPr>
              <a:defRPr>
                <a:solidFill>
                  <a:schemeClr val="bg1"/>
                </a:solidFill>
              </a:defRPr>
            </a:lvl3pPr>
            <a:lvl4pPr marL="1371600" indent="0" algn="l">
              <a:buNone/>
              <a:defRPr>
                <a:solidFill>
                  <a:schemeClr val="bg1"/>
                </a:solidFill>
              </a:defRPr>
            </a:lvl4pPr>
            <a:lvl5pPr>
              <a:defRPr>
                <a:solidFill>
                  <a:schemeClr val="bg1"/>
                </a:solidFill>
              </a:defRPr>
            </a:lvl5pPr>
          </a:lstStyle>
          <a:p>
            <a:pPr marL="0" marR="0" lvl="0" indent="0" algn="l" defTabSz="618592" rtl="0" eaLnBrk="1" fontAlgn="auto" latinLnBrk="0" hangingPunct="1">
              <a:lnSpc>
                <a:spcPct val="100000"/>
              </a:lnSpc>
              <a:spcBef>
                <a:spcPts val="0"/>
              </a:spcBef>
              <a:spcAft>
                <a:spcPts val="0"/>
              </a:spcAft>
              <a:buClrTx/>
              <a:buSzTx/>
              <a:buFontTx/>
              <a:buNone/>
              <a:tabLst/>
              <a:defRPr/>
            </a:pPr>
            <a:r>
              <a:rPr kumimoji="0" lang="en-GB" sz="1100" b="1" i="0" u="none" strike="noStrike" kern="0" cap="none" spc="-10" normalizeH="0" baseline="0" noProof="0">
                <a:ln>
                  <a:noFill/>
                </a:ln>
                <a:solidFill>
                  <a:srgbClr val="61ECBD"/>
                </a:solidFill>
                <a:effectLst/>
                <a:uLnTx/>
                <a:uFillTx/>
                <a:latin typeface="Arial" panose="020B0604020202020204" pitchFamily="34" charset="0"/>
                <a:ea typeface="+mn-ea"/>
                <a:cs typeface="Arial" panose="020B0604020202020204" pitchFamily="34" charset="0"/>
              </a:rPr>
              <a:t>Approach</a:t>
            </a:r>
          </a:p>
          <a:p>
            <a:pPr marL="0" marR="0" lvl="0" indent="0" algn="l" defTabSz="618592" rtl="0" eaLnBrk="1" fontAlgn="auto" latinLnBrk="0" hangingPunct="1">
              <a:lnSpc>
                <a:spcPct val="100000"/>
              </a:lnSpc>
              <a:spcBef>
                <a:spcPts val="0"/>
              </a:spcBef>
              <a:spcAft>
                <a:spcPts val="0"/>
              </a:spcAft>
              <a:buClrTx/>
              <a:buSzTx/>
              <a:buFontTx/>
              <a:buNone/>
              <a:tabLst/>
              <a:defRPr/>
            </a:pPr>
            <a:endParaRPr kumimoji="0" lang="en-GB" sz="1100" b="1" i="0" u="none" strike="noStrike" kern="0" cap="none" spc="-10" normalizeH="0" baseline="0" noProof="0">
              <a:ln>
                <a:noFill/>
              </a:ln>
              <a:solidFill>
                <a:srgbClr val="61ECBD"/>
              </a:solidFill>
              <a:effectLst/>
              <a:uLnTx/>
              <a:uFillTx/>
              <a:latin typeface="Arial" panose="020B0604020202020204" pitchFamily="34" charset="0"/>
              <a:ea typeface="+mn-ea"/>
              <a:cs typeface="Arial" panose="020B0604020202020204" pitchFamily="34" charset="0"/>
            </a:endParaRPr>
          </a:p>
          <a:p>
            <a:pPr marL="171450" marR="0" lvl="0" indent="-171450" algn="l" defTabSz="6185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Over point one</a:t>
            </a:r>
          </a:p>
          <a:p>
            <a:pPr marL="171450" marR="0" lvl="0" indent="-171450" algn="l" defTabSz="6185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Over point two</a:t>
            </a:r>
          </a:p>
          <a:p>
            <a:pPr marL="171450" marR="0" lvl="0" indent="-171450" algn="l" defTabSz="6185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Over point three</a:t>
            </a:r>
          </a:p>
        </p:txBody>
      </p:sp>
      <p:sp>
        <p:nvSpPr>
          <p:cNvPr id="38" name="Text Placeholder 3">
            <a:extLst>
              <a:ext uri="{FF2B5EF4-FFF2-40B4-BE49-F238E27FC236}">
                <a16:creationId xmlns:a16="http://schemas.microsoft.com/office/drawing/2014/main" id="{8904E4A4-7E05-8E4E-A7BB-C3929FEB7427}"/>
              </a:ext>
            </a:extLst>
          </p:cNvPr>
          <p:cNvSpPr>
            <a:spLocks noGrp="1"/>
          </p:cNvSpPr>
          <p:nvPr>
            <p:ph type="body" sz="quarter" idx="25" hasCustomPrompt="1"/>
          </p:nvPr>
        </p:nvSpPr>
        <p:spPr>
          <a:xfrm>
            <a:off x="2647255" y="4573305"/>
            <a:ext cx="7104063" cy="1603983"/>
          </a:xfrm>
          <a:prstGeom prst="rect">
            <a:avLst/>
          </a:prstGeom>
        </p:spPr>
        <p:txBody>
          <a:bodyPr>
            <a:noAutofit/>
          </a:bodyPr>
          <a:lstStyle>
            <a:lvl1pPr marL="171450" marR="0" indent="-171450" algn="l" defTabSz="618592" rtl="0" eaLnBrk="1" fontAlgn="auto" latinLnBrk="0" hangingPunct="1">
              <a:lnSpc>
                <a:spcPct val="100000"/>
              </a:lnSpc>
              <a:spcBef>
                <a:spcPts val="0"/>
              </a:spcBef>
              <a:spcAft>
                <a:spcPts val="0"/>
              </a:spcAft>
              <a:buClrTx/>
              <a:buSzTx/>
              <a:buFont typeface="Arial" panose="020B0604020202020204" pitchFamily="34" charset="0"/>
              <a:buChar char="•"/>
              <a:tabLst/>
              <a:defRPr sz="1100">
                <a:solidFill>
                  <a:schemeClr val="bg1"/>
                </a:solidFill>
              </a:defRPr>
            </a:lvl1pPr>
            <a:lvl2pPr>
              <a:defRPr>
                <a:solidFill>
                  <a:schemeClr val="bg1"/>
                </a:solidFill>
              </a:defRPr>
            </a:lvl2pPr>
            <a:lvl3pPr>
              <a:defRPr>
                <a:solidFill>
                  <a:schemeClr val="bg1"/>
                </a:solidFill>
              </a:defRPr>
            </a:lvl3pPr>
            <a:lvl4pPr marL="1371600" indent="0" algn="l">
              <a:buNone/>
              <a:defRPr>
                <a:solidFill>
                  <a:schemeClr val="bg1"/>
                </a:solidFill>
              </a:defRPr>
            </a:lvl4pPr>
            <a:lvl5pPr>
              <a:defRPr>
                <a:solidFill>
                  <a:schemeClr val="bg1"/>
                </a:solidFill>
              </a:defRPr>
            </a:lvl5pPr>
          </a:lstStyle>
          <a:p>
            <a:pPr marL="0" marR="0" lvl="0" indent="0" algn="l" defTabSz="618592" rtl="0" eaLnBrk="1" fontAlgn="auto" latinLnBrk="0" hangingPunct="1">
              <a:lnSpc>
                <a:spcPct val="100000"/>
              </a:lnSpc>
              <a:spcBef>
                <a:spcPts val="0"/>
              </a:spcBef>
              <a:spcAft>
                <a:spcPts val="0"/>
              </a:spcAft>
              <a:buClrTx/>
              <a:buSzTx/>
              <a:buFontTx/>
              <a:buNone/>
              <a:tabLst/>
              <a:defRPr/>
            </a:pPr>
            <a:r>
              <a:rPr kumimoji="0" lang="en-GB" sz="1100" b="1" i="0" u="none" strike="noStrike" kern="0" cap="none" spc="-10" normalizeH="0" baseline="0" noProof="0">
                <a:ln>
                  <a:noFill/>
                </a:ln>
                <a:solidFill>
                  <a:srgbClr val="61ECBD"/>
                </a:solidFill>
                <a:effectLst/>
                <a:uLnTx/>
                <a:uFillTx/>
                <a:latin typeface="Arial" panose="020B0604020202020204" pitchFamily="34" charset="0"/>
                <a:ea typeface="+mn-ea"/>
                <a:cs typeface="Arial" panose="020B0604020202020204" pitchFamily="34" charset="0"/>
              </a:rPr>
              <a:t>Outcome</a:t>
            </a:r>
          </a:p>
          <a:p>
            <a:pPr marL="0" marR="0" lvl="0" indent="0" algn="l" defTabSz="618592" rtl="0" eaLnBrk="1" fontAlgn="auto" latinLnBrk="0" hangingPunct="1">
              <a:lnSpc>
                <a:spcPct val="100000"/>
              </a:lnSpc>
              <a:spcBef>
                <a:spcPts val="0"/>
              </a:spcBef>
              <a:spcAft>
                <a:spcPts val="0"/>
              </a:spcAft>
              <a:buClrTx/>
              <a:buSzTx/>
              <a:buFontTx/>
              <a:buNone/>
              <a:tabLst/>
              <a:defRPr/>
            </a:pPr>
            <a:endParaRPr kumimoji="0" lang="en-GB" sz="1100" b="1" i="0" u="none" strike="noStrike" kern="0" cap="none" spc="-10" normalizeH="0" baseline="0" noProof="0">
              <a:ln>
                <a:noFill/>
              </a:ln>
              <a:solidFill>
                <a:srgbClr val="61ECBD"/>
              </a:solidFill>
              <a:effectLst/>
              <a:uLnTx/>
              <a:uFillTx/>
              <a:latin typeface="Arial" panose="020B0604020202020204" pitchFamily="34" charset="0"/>
              <a:ea typeface="+mn-ea"/>
              <a:cs typeface="Arial" panose="020B0604020202020204" pitchFamily="34" charset="0"/>
            </a:endParaRPr>
          </a:p>
          <a:p>
            <a:pPr marL="171450" marR="0" lvl="0" indent="-171450" algn="l" defTabSz="6185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Over point one</a:t>
            </a:r>
          </a:p>
          <a:p>
            <a:pPr marL="171450" marR="0" lvl="0" indent="-171450" algn="l" defTabSz="6185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Over point two</a:t>
            </a:r>
          </a:p>
          <a:p>
            <a:pPr marL="171450" marR="0" lvl="0" indent="-171450" algn="l" defTabSz="6185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Over point three</a:t>
            </a:r>
          </a:p>
        </p:txBody>
      </p:sp>
      <p:pic>
        <p:nvPicPr>
          <p:cNvPr id="4" name="Graphic 3" descr="Pencil outline">
            <a:extLst>
              <a:ext uri="{FF2B5EF4-FFF2-40B4-BE49-F238E27FC236}">
                <a16:creationId xmlns:a16="http://schemas.microsoft.com/office/drawing/2014/main" id="{CBF6C97B-25EC-449C-B527-21DABF6B4D1C}"/>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88270" y="260225"/>
            <a:ext cx="236213" cy="236213"/>
          </a:xfrm>
          <a:prstGeom prst="rect">
            <a:avLst/>
          </a:prstGeom>
        </p:spPr>
      </p:pic>
    </p:spTree>
    <p:extLst>
      <p:ext uri="{BB962C8B-B14F-4D97-AF65-F5344CB8AC3E}">
        <p14:creationId xmlns:p14="http://schemas.microsoft.com/office/powerpoint/2010/main" val="30974001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low 1">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38" name="Ink 37">
                <a:extLst>
                  <a:ext uri="{FF2B5EF4-FFF2-40B4-BE49-F238E27FC236}">
                    <a16:creationId xmlns:a16="http://schemas.microsoft.com/office/drawing/2014/main" id="{5DAD81C8-E1F3-5043-A5EF-2C7D100F1724}"/>
                  </a:ext>
                </a:extLst>
              </p14:cNvPr>
              <p14:cNvContentPartPr/>
              <p14:nvPr userDrawn="1"/>
            </p14:nvContentPartPr>
            <p14:xfrm>
              <a:off x="-136203" y="-1132112"/>
              <a:ext cx="360" cy="360"/>
            </p14:xfrm>
          </p:contentPart>
        </mc:Choice>
        <mc:Fallback xmlns="">
          <p:pic>
            <p:nvPicPr>
              <p:cNvPr id="38" name="Ink 37">
                <a:extLst>
                  <a:ext uri="{FF2B5EF4-FFF2-40B4-BE49-F238E27FC236}">
                    <a16:creationId xmlns:a16="http://schemas.microsoft.com/office/drawing/2014/main" id="{5DAD81C8-E1F3-5043-A5EF-2C7D100F1724}"/>
                  </a:ext>
                </a:extLst>
              </p:cNvPr>
              <p:cNvPicPr/>
              <p:nvPr/>
            </p:nvPicPr>
            <p:blipFill>
              <a:blip r:embed="rId3"/>
              <a:stretch>
                <a:fillRect/>
              </a:stretch>
            </p:blipFill>
            <p:spPr>
              <a:xfrm>
                <a:off x="-145203" y="-1141112"/>
                <a:ext cx="18000" cy="18000"/>
              </a:xfrm>
              <a:prstGeom prst="rect">
                <a:avLst/>
              </a:prstGeom>
            </p:spPr>
          </p:pic>
        </mc:Fallback>
      </mc:AlternateContent>
      <p:sp>
        <p:nvSpPr>
          <p:cNvPr id="52" name="Subtitle 2">
            <a:extLst>
              <a:ext uri="{FF2B5EF4-FFF2-40B4-BE49-F238E27FC236}">
                <a16:creationId xmlns:a16="http://schemas.microsoft.com/office/drawing/2014/main" id="{00FD0BC1-330D-4743-ACA0-F8A4D8D16D5A}"/>
              </a:ext>
            </a:extLst>
          </p:cNvPr>
          <p:cNvSpPr>
            <a:spLocks noGrp="1"/>
          </p:cNvSpPr>
          <p:nvPr>
            <p:ph type="subTitle" idx="1" hasCustomPrompt="1"/>
          </p:nvPr>
        </p:nvSpPr>
        <p:spPr>
          <a:xfrm>
            <a:off x="334963" y="1202013"/>
            <a:ext cx="11522075" cy="293542"/>
          </a:xfrm>
          <a:prstGeom prst="rect">
            <a:avLst/>
          </a:prstGeom>
        </p:spPr>
        <p:txBody>
          <a:bodyPr wrap="square" anchor="b">
            <a:noAutofit/>
          </a:bodyPr>
          <a:lstStyle>
            <a:lvl1pPr marL="0" indent="0">
              <a:buFontTx/>
              <a:buNone/>
              <a:defRPr lang="en-US" sz="1200" spc="0" baseline="0" dirty="0">
                <a:solidFill>
                  <a:srgbClr val="002B5C"/>
                </a:solidFill>
                <a:latin typeface="Arial" panose="020B0604020202020204" pitchFamily="34" charset="0"/>
                <a:ea typeface="+mj-ea"/>
                <a:cs typeface="Arial" panose="020B0604020202020204" pitchFamily="34" charset="0"/>
              </a:defRPr>
            </a:lvl1pPr>
          </a:lstStyle>
          <a:p>
            <a:pPr lvl="0">
              <a:spcBef>
                <a:spcPct val="0"/>
              </a:spcBef>
            </a:pPr>
            <a:r>
              <a:rPr lang="en-GB"/>
              <a:t>Sub-section</a:t>
            </a:r>
            <a:endParaRPr lang="en-US"/>
          </a:p>
        </p:txBody>
      </p:sp>
      <p:sp>
        <p:nvSpPr>
          <p:cNvPr id="53" name="Text Placeholder 10">
            <a:extLst>
              <a:ext uri="{FF2B5EF4-FFF2-40B4-BE49-F238E27FC236}">
                <a16:creationId xmlns:a16="http://schemas.microsoft.com/office/drawing/2014/main" id="{E40A2DB9-C683-7840-8BEA-0EFAA5C6F546}"/>
              </a:ext>
            </a:extLst>
          </p:cNvPr>
          <p:cNvSpPr>
            <a:spLocks noGrp="1"/>
          </p:cNvSpPr>
          <p:nvPr>
            <p:ph type="body" sz="quarter" idx="23"/>
          </p:nvPr>
        </p:nvSpPr>
        <p:spPr>
          <a:xfrm>
            <a:off x="7958188" y="2525089"/>
            <a:ext cx="3415685" cy="739121"/>
          </a:xfrm>
          <a:prstGeom prst="homePlate">
            <a:avLst>
              <a:gd name="adj" fmla="val 31529"/>
            </a:avLst>
          </a:prstGeom>
          <a:solidFill>
            <a:srgbClr val="002B5C">
              <a:alpha val="20000"/>
            </a:srgbClr>
          </a:solidFill>
          <a:ln w="19050">
            <a:noFill/>
          </a:ln>
        </p:spPr>
        <p:txBody>
          <a:bodyPr lIns="111600" tIns="72000" rIns="36000">
            <a:noAutofit/>
          </a:bodyPr>
          <a:lstStyle>
            <a:lvl1pPr marL="0" indent="0">
              <a:lnSpc>
                <a:spcPct val="100000"/>
              </a:lnSpc>
              <a:buFontTx/>
              <a:buNone/>
              <a:defRPr sz="1200">
                <a:solidFill>
                  <a:srgbClr val="002B5C"/>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54" name="Picture Placeholder 24">
            <a:extLst>
              <a:ext uri="{FF2B5EF4-FFF2-40B4-BE49-F238E27FC236}">
                <a16:creationId xmlns:a16="http://schemas.microsoft.com/office/drawing/2014/main" id="{98F851B8-01C3-A045-AD3C-6FD926E94F41}"/>
              </a:ext>
            </a:extLst>
          </p:cNvPr>
          <p:cNvSpPr>
            <a:spLocks noGrp="1"/>
          </p:cNvSpPr>
          <p:nvPr>
            <p:ph type="pic" sz="quarter" idx="27"/>
          </p:nvPr>
        </p:nvSpPr>
        <p:spPr>
          <a:xfrm>
            <a:off x="7958188" y="5134275"/>
            <a:ext cx="3415685" cy="986006"/>
          </a:xfrm>
          <a:prstGeom prst="rect">
            <a:avLst/>
          </a:prstGeom>
        </p:spPr>
        <p:txBody>
          <a:bodyPr>
            <a:noAutofit/>
          </a:bodyPr>
          <a:lstStyle>
            <a:lvl1pPr marL="228600" indent="-228600">
              <a:buFont typeface="Arial" panose="020B0604020202020204" pitchFamily="34" charset="0"/>
              <a:buChar char="•"/>
              <a:defRPr sz="1200">
                <a:solidFill>
                  <a:srgbClr val="002B5C"/>
                </a:solidFill>
                <a:latin typeface="Arial" panose="020B0604020202020204" pitchFamily="34" charset="0"/>
                <a:cs typeface="Arial" panose="020B0604020202020204" pitchFamily="34" charset="0"/>
              </a:defRPr>
            </a:lvl1pPr>
          </a:lstStyle>
          <a:p>
            <a:r>
              <a:rPr lang="en-US"/>
              <a:t>Click icon to add picture</a:t>
            </a:r>
          </a:p>
        </p:txBody>
      </p:sp>
      <p:sp>
        <p:nvSpPr>
          <p:cNvPr id="55" name="Text Placeholder 10">
            <a:extLst>
              <a:ext uri="{FF2B5EF4-FFF2-40B4-BE49-F238E27FC236}">
                <a16:creationId xmlns:a16="http://schemas.microsoft.com/office/drawing/2014/main" id="{14864301-8E42-C044-B4AE-876D4641DD3C}"/>
              </a:ext>
            </a:extLst>
          </p:cNvPr>
          <p:cNvSpPr>
            <a:spLocks noGrp="1"/>
          </p:cNvSpPr>
          <p:nvPr>
            <p:ph type="body" sz="quarter" idx="31"/>
          </p:nvPr>
        </p:nvSpPr>
        <p:spPr>
          <a:xfrm>
            <a:off x="7958189" y="1664586"/>
            <a:ext cx="3434913" cy="739121"/>
          </a:xfrm>
          <a:prstGeom prst="homePlate">
            <a:avLst>
              <a:gd name="adj" fmla="val 31529"/>
            </a:avLst>
          </a:prstGeom>
          <a:solidFill>
            <a:srgbClr val="002B5C"/>
          </a:solidFill>
          <a:effectLst/>
        </p:spPr>
        <p:txBody>
          <a:bodyPr lIns="111600" tIns="72000" rIns="36000">
            <a:noAutofit/>
          </a:bodyPr>
          <a:lstStyle>
            <a:lvl1pPr marL="0" indent="0">
              <a:lnSpc>
                <a:spcPct val="100000"/>
              </a:lnSpc>
              <a:buFontTx/>
              <a:buNone/>
              <a:defRPr sz="12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57" name="Text Placeholder 10">
            <a:extLst>
              <a:ext uri="{FF2B5EF4-FFF2-40B4-BE49-F238E27FC236}">
                <a16:creationId xmlns:a16="http://schemas.microsoft.com/office/drawing/2014/main" id="{61FE9040-4950-7543-8689-27336598E70D}"/>
              </a:ext>
            </a:extLst>
          </p:cNvPr>
          <p:cNvSpPr>
            <a:spLocks noGrp="1"/>
          </p:cNvSpPr>
          <p:nvPr>
            <p:ph type="body" sz="quarter" idx="36"/>
          </p:nvPr>
        </p:nvSpPr>
        <p:spPr>
          <a:xfrm>
            <a:off x="4165121" y="2525089"/>
            <a:ext cx="3415685" cy="739121"/>
          </a:xfrm>
          <a:prstGeom prst="homePlate">
            <a:avLst>
              <a:gd name="adj" fmla="val 31529"/>
            </a:avLst>
          </a:prstGeom>
          <a:solidFill>
            <a:srgbClr val="002B5C">
              <a:alpha val="20000"/>
            </a:srgbClr>
          </a:solidFill>
          <a:ln w="19050">
            <a:noFill/>
          </a:ln>
        </p:spPr>
        <p:txBody>
          <a:bodyPr lIns="111600" tIns="72000" rIns="36000">
            <a:noAutofit/>
          </a:bodyPr>
          <a:lstStyle>
            <a:lvl1pPr marL="0" indent="0">
              <a:lnSpc>
                <a:spcPct val="100000"/>
              </a:lnSpc>
              <a:buFontTx/>
              <a:buNone/>
              <a:defRPr sz="1200">
                <a:solidFill>
                  <a:srgbClr val="002B5C"/>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58" name="Picture Placeholder 24">
            <a:extLst>
              <a:ext uri="{FF2B5EF4-FFF2-40B4-BE49-F238E27FC236}">
                <a16:creationId xmlns:a16="http://schemas.microsoft.com/office/drawing/2014/main" id="{17861392-8787-E545-A4BE-1CC6A6B9234E}"/>
              </a:ext>
            </a:extLst>
          </p:cNvPr>
          <p:cNvSpPr>
            <a:spLocks noGrp="1"/>
          </p:cNvSpPr>
          <p:nvPr>
            <p:ph type="pic" sz="quarter" idx="37"/>
          </p:nvPr>
        </p:nvSpPr>
        <p:spPr>
          <a:xfrm>
            <a:off x="4165121" y="5134275"/>
            <a:ext cx="3415685" cy="986006"/>
          </a:xfrm>
          <a:prstGeom prst="rect">
            <a:avLst/>
          </a:prstGeom>
        </p:spPr>
        <p:txBody>
          <a:bodyPr>
            <a:noAutofit/>
          </a:bodyPr>
          <a:lstStyle>
            <a:lvl1pPr marL="228600" indent="-228600">
              <a:buFont typeface="Arial" panose="020B0604020202020204" pitchFamily="34" charset="0"/>
              <a:buChar char="•"/>
              <a:defRPr sz="1200">
                <a:solidFill>
                  <a:srgbClr val="002B5C"/>
                </a:solidFill>
                <a:latin typeface="Arial" panose="020B0604020202020204" pitchFamily="34" charset="0"/>
                <a:cs typeface="Arial" panose="020B0604020202020204" pitchFamily="34" charset="0"/>
              </a:defRPr>
            </a:lvl1pPr>
          </a:lstStyle>
          <a:p>
            <a:r>
              <a:rPr lang="en-US"/>
              <a:t>Click icon to add picture</a:t>
            </a:r>
          </a:p>
        </p:txBody>
      </p:sp>
      <p:sp>
        <p:nvSpPr>
          <p:cNvPr id="59" name="Text Placeholder 10">
            <a:extLst>
              <a:ext uri="{FF2B5EF4-FFF2-40B4-BE49-F238E27FC236}">
                <a16:creationId xmlns:a16="http://schemas.microsoft.com/office/drawing/2014/main" id="{7A59486E-E08E-AF4A-8ECD-997464103BEA}"/>
              </a:ext>
            </a:extLst>
          </p:cNvPr>
          <p:cNvSpPr>
            <a:spLocks noGrp="1"/>
          </p:cNvSpPr>
          <p:nvPr>
            <p:ph type="body" sz="quarter" idx="38"/>
          </p:nvPr>
        </p:nvSpPr>
        <p:spPr>
          <a:xfrm>
            <a:off x="4165122" y="1664586"/>
            <a:ext cx="3434913" cy="739121"/>
          </a:xfrm>
          <a:prstGeom prst="homePlate">
            <a:avLst>
              <a:gd name="adj" fmla="val 31529"/>
            </a:avLst>
          </a:prstGeom>
          <a:solidFill>
            <a:srgbClr val="002B5C"/>
          </a:solidFill>
          <a:effectLst/>
        </p:spPr>
        <p:txBody>
          <a:bodyPr lIns="111600" tIns="72000" rIns="36000">
            <a:noAutofit/>
          </a:bodyPr>
          <a:lstStyle>
            <a:lvl1pPr marL="0" indent="0">
              <a:lnSpc>
                <a:spcPct val="100000"/>
              </a:lnSpc>
              <a:buFontTx/>
              <a:buNone/>
              <a:defRPr sz="12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1" name="Text Placeholder 10">
            <a:extLst>
              <a:ext uri="{FF2B5EF4-FFF2-40B4-BE49-F238E27FC236}">
                <a16:creationId xmlns:a16="http://schemas.microsoft.com/office/drawing/2014/main" id="{48041C6B-5FB8-0A45-A1C5-B51FA5639B2F}"/>
              </a:ext>
            </a:extLst>
          </p:cNvPr>
          <p:cNvSpPr>
            <a:spLocks noGrp="1"/>
          </p:cNvSpPr>
          <p:nvPr>
            <p:ph type="body" sz="quarter" idx="40"/>
          </p:nvPr>
        </p:nvSpPr>
        <p:spPr>
          <a:xfrm>
            <a:off x="334963" y="2525089"/>
            <a:ext cx="3415685" cy="739121"/>
          </a:xfrm>
          <a:prstGeom prst="homePlate">
            <a:avLst>
              <a:gd name="adj" fmla="val 31529"/>
            </a:avLst>
          </a:prstGeom>
          <a:solidFill>
            <a:srgbClr val="002B5C">
              <a:alpha val="20000"/>
            </a:srgbClr>
          </a:solidFill>
          <a:ln w="19050">
            <a:noFill/>
          </a:ln>
        </p:spPr>
        <p:txBody>
          <a:bodyPr lIns="111600" tIns="72000" rIns="36000">
            <a:noAutofit/>
          </a:bodyPr>
          <a:lstStyle>
            <a:lvl1pPr marL="0" indent="0">
              <a:lnSpc>
                <a:spcPct val="100000"/>
              </a:lnSpc>
              <a:buFontTx/>
              <a:buNone/>
              <a:defRPr sz="1200">
                <a:solidFill>
                  <a:srgbClr val="002B5C"/>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2" name="Picture Placeholder 24">
            <a:extLst>
              <a:ext uri="{FF2B5EF4-FFF2-40B4-BE49-F238E27FC236}">
                <a16:creationId xmlns:a16="http://schemas.microsoft.com/office/drawing/2014/main" id="{7DCDFF2E-399F-DE4F-8620-AF245F95D5EC}"/>
              </a:ext>
            </a:extLst>
          </p:cNvPr>
          <p:cNvSpPr>
            <a:spLocks noGrp="1"/>
          </p:cNvSpPr>
          <p:nvPr>
            <p:ph type="pic" sz="quarter" idx="41"/>
          </p:nvPr>
        </p:nvSpPr>
        <p:spPr>
          <a:xfrm>
            <a:off x="334963" y="5134275"/>
            <a:ext cx="3415685" cy="986006"/>
          </a:xfrm>
          <a:prstGeom prst="rect">
            <a:avLst/>
          </a:prstGeom>
        </p:spPr>
        <p:txBody>
          <a:bodyPr>
            <a:noAutofit/>
          </a:bodyPr>
          <a:lstStyle>
            <a:lvl1pPr marL="228600" indent="-228600">
              <a:buFont typeface="Arial" panose="020B0604020202020204" pitchFamily="34" charset="0"/>
              <a:buChar char="•"/>
              <a:defRPr sz="1200">
                <a:solidFill>
                  <a:srgbClr val="002B5C"/>
                </a:solidFill>
                <a:latin typeface="Arial" panose="020B0604020202020204" pitchFamily="34" charset="0"/>
                <a:cs typeface="Arial" panose="020B0604020202020204" pitchFamily="34" charset="0"/>
              </a:defRPr>
            </a:lvl1pPr>
          </a:lstStyle>
          <a:p>
            <a:r>
              <a:rPr lang="en-US"/>
              <a:t>Click icon to add picture</a:t>
            </a:r>
          </a:p>
        </p:txBody>
      </p:sp>
      <p:sp>
        <p:nvSpPr>
          <p:cNvPr id="63" name="Text Placeholder 10">
            <a:extLst>
              <a:ext uri="{FF2B5EF4-FFF2-40B4-BE49-F238E27FC236}">
                <a16:creationId xmlns:a16="http://schemas.microsoft.com/office/drawing/2014/main" id="{53CEC68B-8C4A-6345-9CC8-61DC357F31A5}"/>
              </a:ext>
            </a:extLst>
          </p:cNvPr>
          <p:cNvSpPr>
            <a:spLocks noGrp="1"/>
          </p:cNvSpPr>
          <p:nvPr>
            <p:ph type="body" sz="quarter" idx="42"/>
          </p:nvPr>
        </p:nvSpPr>
        <p:spPr>
          <a:xfrm>
            <a:off x="334963" y="1664586"/>
            <a:ext cx="3434913" cy="739121"/>
          </a:xfrm>
          <a:prstGeom prst="homePlate">
            <a:avLst>
              <a:gd name="adj" fmla="val 31529"/>
            </a:avLst>
          </a:prstGeom>
          <a:solidFill>
            <a:srgbClr val="002B5C"/>
          </a:solidFill>
          <a:effectLst/>
        </p:spPr>
        <p:txBody>
          <a:bodyPr lIns="111600" tIns="72000" rIns="36000">
            <a:noAutofit/>
          </a:bodyPr>
          <a:lstStyle>
            <a:lvl1pPr marL="0" indent="0">
              <a:lnSpc>
                <a:spcPct val="100000"/>
              </a:lnSpc>
              <a:buFontTx/>
              <a:buNone/>
              <a:defRPr sz="12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4" name="Text Placeholder 7">
            <a:extLst>
              <a:ext uri="{FF2B5EF4-FFF2-40B4-BE49-F238E27FC236}">
                <a16:creationId xmlns:a16="http://schemas.microsoft.com/office/drawing/2014/main" id="{23E8F5AE-73DE-084F-A7E8-120CDAAC262F}"/>
              </a:ext>
            </a:extLst>
          </p:cNvPr>
          <p:cNvSpPr>
            <a:spLocks noGrp="1"/>
          </p:cNvSpPr>
          <p:nvPr>
            <p:ph type="body" sz="quarter" idx="43" hasCustomPrompt="1"/>
          </p:nvPr>
        </p:nvSpPr>
        <p:spPr>
          <a:xfrm>
            <a:off x="334963" y="3451566"/>
            <a:ext cx="3415685" cy="1573709"/>
          </a:xfrm>
          <a:prstGeom prst="rect">
            <a:avLst/>
          </a:prstGeom>
          <a:noFill/>
        </p:spPr>
        <p:txBody>
          <a:bodyPr>
            <a:noAutofit/>
          </a:bodyPr>
          <a:lstStyle>
            <a:lvl1pPr marL="136800" indent="-136800">
              <a:lnSpc>
                <a:spcPct val="100000"/>
              </a:lnSpc>
              <a:spcAft>
                <a:spcPts val="0"/>
              </a:spcAft>
              <a:buFont typeface="Arial" charset="0"/>
              <a:buChar char="•"/>
              <a:tabLst/>
              <a:defRPr sz="1200" baseline="0">
                <a:solidFill>
                  <a:schemeClr val="accent2"/>
                </a:solidFill>
                <a:latin typeface="Arial" panose="020B0604020202020204" pitchFamily="34" charset="0"/>
                <a:cs typeface="Arial" panose="020B0604020202020204" pitchFamily="34" charset="0"/>
              </a:defRPr>
            </a:lvl1pPr>
            <a:lvl2pPr marL="2736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2pPr>
            <a:lvl3pPr marL="4104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3pPr>
            <a:lvl4pPr marL="5472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4pPr>
            <a:lvl5pPr marL="6840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5pPr>
          </a:lstStyle>
          <a:p>
            <a:pPr lvl="0"/>
            <a:r>
              <a:rPr lang="en-GB"/>
              <a:t>First level</a:t>
            </a:r>
          </a:p>
          <a:p>
            <a:pPr lvl="1"/>
            <a:r>
              <a:rPr lang="en-GB"/>
              <a:t>Bullet list </a:t>
            </a:r>
          </a:p>
          <a:p>
            <a:pPr lvl="2"/>
            <a:r>
              <a:rPr lang="en-GB"/>
              <a:t>Third level</a:t>
            </a:r>
          </a:p>
          <a:p>
            <a:pPr lvl="3"/>
            <a:r>
              <a:rPr lang="en-GB"/>
              <a:t>Fourth level</a:t>
            </a:r>
          </a:p>
          <a:p>
            <a:pPr lvl="4"/>
            <a:r>
              <a:rPr lang="en-GB"/>
              <a:t>Fifth level</a:t>
            </a:r>
            <a:endParaRPr lang="en-US"/>
          </a:p>
        </p:txBody>
      </p:sp>
      <p:sp>
        <p:nvSpPr>
          <p:cNvPr id="20" name="Title Placeholder 1">
            <a:extLst>
              <a:ext uri="{FF2B5EF4-FFF2-40B4-BE49-F238E27FC236}">
                <a16:creationId xmlns:a16="http://schemas.microsoft.com/office/drawing/2014/main" id="{BDDB8036-CFC9-D447-9A4F-2FAB8AB03C51}"/>
              </a:ext>
            </a:extLst>
          </p:cNvPr>
          <p:cNvSpPr>
            <a:spLocks noGrp="1"/>
          </p:cNvSpPr>
          <p:nvPr>
            <p:ph type="title"/>
          </p:nvPr>
        </p:nvSpPr>
        <p:spPr>
          <a:xfrm>
            <a:off x="334963" y="260350"/>
            <a:ext cx="11522075" cy="755650"/>
          </a:xfrm>
          <a:prstGeom prst="rect">
            <a:avLst/>
          </a:prstGeom>
        </p:spPr>
        <p:txBody>
          <a:bodyPr vert="horz" lIns="91440" tIns="45720" rIns="91440" bIns="45720" rtlCol="0" anchor="ctr">
            <a:noAutofit/>
          </a:bodyPr>
          <a:lstStyle>
            <a:lvl1pPr>
              <a:defRPr>
                <a:solidFill>
                  <a:srgbClr val="002B5C"/>
                </a:solidFill>
              </a:defRPr>
            </a:lvl1pPr>
          </a:lstStyle>
          <a:p>
            <a:r>
              <a:rPr lang="en-US"/>
              <a:t>Click to edit Master title style</a:t>
            </a:r>
          </a:p>
        </p:txBody>
      </p:sp>
      <p:sp>
        <p:nvSpPr>
          <p:cNvPr id="24" name="Text Placeholder 7">
            <a:extLst>
              <a:ext uri="{FF2B5EF4-FFF2-40B4-BE49-F238E27FC236}">
                <a16:creationId xmlns:a16="http://schemas.microsoft.com/office/drawing/2014/main" id="{E8E4F1D4-8394-4F0F-94CF-799FE7A0FD36}"/>
              </a:ext>
            </a:extLst>
          </p:cNvPr>
          <p:cNvSpPr>
            <a:spLocks noGrp="1"/>
          </p:cNvSpPr>
          <p:nvPr>
            <p:ph type="body" sz="quarter" idx="44" hasCustomPrompt="1"/>
          </p:nvPr>
        </p:nvSpPr>
        <p:spPr>
          <a:xfrm>
            <a:off x="4165122" y="3482373"/>
            <a:ext cx="3415685" cy="1573709"/>
          </a:xfrm>
          <a:prstGeom prst="rect">
            <a:avLst/>
          </a:prstGeom>
          <a:noFill/>
        </p:spPr>
        <p:txBody>
          <a:bodyPr>
            <a:noAutofit/>
          </a:bodyPr>
          <a:lstStyle>
            <a:lvl1pPr marL="136800" indent="-136800">
              <a:lnSpc>
                <a:spcPct val="100000"/>
              </a:lnSpc>
              <a:spcAft>
                <a:spcPts val="0"/>
              </a:spcAft>
              <a:buFont typeface="Arial" charset="0"/>
              <a:buChar char="•"/>
              <a:tabLst/>
              <a:defRPr sz="1200" baseline="0">
                <a:solidFill>
                  <a:schemeClr val="accent2"/>
                </a:solidFill>
                <a:latin typeface="Arial" panose="020B0604020202020204" pitchFamily="34" charset="0"/>
                <a:cs typeface="Arial" panose="020B0604020202020204" pitchFamily="34" charset="0"/>
              </a:defRPr>
            </a:lvl1pPr>
            <a:lvl2pPr marL="2736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2pPr>
            <a:lvl3pPr marL="4104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3pPr>
            <a:lvl4pPr marL="5472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4pPr>
            <a:lvl5pPr marL="6840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5pPr>
          </a:lstStyle>
          <a:p>
            <a:pPr lvl="0"/>
            <a:r>
              <a:rPr lang="en-GB"/>
              <a:t>First level</a:t>
            </a:r>
          </a:p>
          <a:p>
            <a:pPr lvl="1"/>
            <a:r>
              <a:rPr lang="en-GB"/>
              <a:t>Bullet list </a:t>
            </a:r>
          </a:p>
          <a:p>
            <a:pPr lvl="2"/>
            <a:r>
              <a:rPr lang="en-GB"/>
              <a:t>Third level</a:t>
            </a:r>
          </a:p>
          <a:p>
            <a:pPr lvl="3"/>
            <a:r>
              <a:rPr lang="en-GB"/>
              <a:t>Fourth level</a:t>
            </a:r>
          </a:p>
          <a:p>
            <a:pPr lvl="4"/>
            <a:r>
              <a:rPr lang="en-GB"/>
              <a:t>Fifth level</a:t>
            </a:r>
            <a:endParaRPr lang="en-US"/>
          </a:p>
        </p:txBody>
      </p:sp>
      <p:sp>
        <p:nvSpPr>
          <p:cNvPr id="25" name="Text Placeholder 7">
            <a:extLst>
              <a:ext uri="{FF2B5EF4-FFF2-40B4-BE49-F238E27FC236}">
                <a16:creationId xmlns:a16="http://schemas.microsoft.com/office/drawing/2014/main" id="{125DC4BD-C522-4C08-9678-95EC913A0D57}"/>
              </a:ext>
            </a:extLst>
          </p:cNvPr>
          <p:cNvSpPr>
            <a:spLocks noGrp="1"/>
          </p:cNvSpPr>
          <p:nvPr>
            <p:ph type="body" sz="quarter" idx="45" hasCustomPrompt="1"/>
          </p:nvPr>
        </p:nvSpPr>
        <p:spPr>
          <a:xfrm>
            <a:off x="7940738" y="3482372"/>
            <a:ext cx="3415685" cy="1573709"/>
          </a:xfrm>
          <a:prstGeom prst="rect">
            <a:avLst/>
          </a:prstGeom>
          <a:noFill/>
        </p:spPr>
        <p:txBody>
          <a:bodyPr>
            <a:noAutofit/>
          </a:bodyPr>
          <a:lstStyle>
            <a:lvl1pPr marL="136800" indent="-136800">
              <a:lnSpc>
                <a:spcPct val="100000"/>
              </a:lnSpc>
              <a:spcAft>
                <a:spcPts val="0"/>
              </a:spcAft>
              <a:buFont typeface="Arial" charset="0"/>
              <a:buChar char="•"/>
              <a:tabLst/>
              <a:defRPr sz="1200" baseline="0">
                <a:solidFill>
                  <a:schemeClr val="accent2"/>
                </a:solidFill>
                <a:latin typeface="Arial" panose="020B0604020202020204" pitchFamily="34" charset="0"/>
                <a:cs typeface="Arial" panose="020B0604020202020204" pitchFamily="34" charset="0"/>
              </a:defRPr>
            </a:lvl1pPr>
            <a:lvl2pPr marL="2736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2pPr>
            <a:lvl3pPr marL="4104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3pPr>
            <a:lvl4pPr marL="5472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4pPr>
            <a:lvl5pPr marL="6840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5pPr>
          </a:lstStyle>
          <a:p>
            <a:pPr lvl="0"/>
            <a:r>
              <a:rPr lang="en-GB"/>
              <a:t>First level</a:t>
            </a:r>
          </a:p>
          <a:p>
            <a:pPr lvl="1"/>
            <a:r>
              <a:rPr lang="en-GB"/>
              <a:t>Bullet list </a:t>
            </a:r>
          </a:p>
          <a:p>
            <a:pPr lvl="2"/>
            <a:r>
              <a:rPr lang="en-GB"/>
              <a:t>Third level</a:t>
            </a:r>
          </a:p>
          <a:p>
            <a:pPr lvl="3"/>
            <a:r>
              <a:rPr lang="en-GB"/>
              <a:t>Fourth level</a:t>
            </a:r>
          </a:p>
          <a:p>
            <a:pPr lvl="4"/>
            <a:r>
              <a:rPr lang="en-GB"/>
              <a:t>Fifth level</a:t>
            </a:r>
            <a:endParaRPr lang="en-US"/>
          </a:p>
        </p:txBody>
      </p:sp>
      <p:sp>
        <p:nvSpPr>
          <p:cNvPr id="30" name="Footer Placeholder 4">
            <a:extLst>
              <a:ext uri="{FF2B5EF4-FFF2-40B4-BE49-F238E27FC236}">
                <a16:creationId xmlns:a16="http://schemas.microsoft.com/office/drawing/2014/main" id="{38A108AA-07FD-4F66-9238-8765DC64E5C9}"/>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cxnSp>
        <p:nvCxnSpPr>
          <p:cNvPr id="26" name="Straight Connector 25">
            <a:extLst>
              <a:ext uri="{FF2B5EF4-FFF2-40B4-BE49-F238E27FC236}">
                <a16:creationId xmlns:a16="http://schemas.microsoft.com/office/drawing/2014/main" id="{4B2F9F5B-AB56-7643-8CF7-2C1EA22CE755}"/>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B644D06-4C0D-614F-869A-F6F8C3F988D1}"/>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33" name="Graphic 32">
            <a:extLst>
              <a:ext uri="{FF2B5EF4-FFF2-40B4-BE49-F238E27FC236}">
                <a16:creationId xmlns:a16="http://schemas.microsoft.com/office/drawing/2014/main" id="{30C7B2E3-A492-4D4E-B48B-DBB94E6EE494}"/>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4700" y="6448910"/>
            <a:ext cx="849575" cy="228651"/>
          </a:xfrm>
          <a:prstGeom prst="rect">
            <a:avLst/>
          </a:prstGeom>
        </p:spPr>
      </p:pic>
      <p:pic>
        <p:nvPicPr>
          <p:cNvPr id="23" name="Picture 22">
            <a:extLst>
              <a:ext uri="{FF2B5EF4-FFF2-40B4-BE49-F238E27FC236}">
                <a16:creationId xmlns:a16="http://schemas.microsoft.com/office/drawing/2014/main" id="{9B17CA99-6396-41E6-815C-8428AABA2FF6}"/>
              </a:ext>
            </a:extLst>
          </p:cNvPr>
          <p:cNvPicPr>
            <a:picLocks noChangeAspect="1"/>
          </p:cNvPicPr>
          <p:nvPr userDrawn="1"/>
        </p:nvPicPr>
        <p:blipFill>
          <a:blip r:embed="rId6"/>
          <a:srcRect/>
          <a:stretch/>
        </p:blipFill>
        <p:spPr>
          <a:xfrm>
            <a:off x="10023890" y="6416368"/>
            <a:ext cx="1873143" cy="329310"/>
          </a:xfrm>
          <a:prstGeom prst="rect">
            <a:avLst/>
          </a:prstGeom>
        </p:spPr>
      </p:pic>
    </p:spTree>
    <p:extLst>
      <p:ext uri="{BB962C8B-B14F-4D97-AF65-F5344CB8AC3E}">
        <p14:creationId xmlns:p14="http://schemas.microsoft.com/office/powerpoint/2010/main" val="391843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Flow 2">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38" name="Ink 37">
                <a:extLst>
                  <a:ext uri="{FF2B5EF4-FFF2-40B4-BE49-F238E27FC236}">
                    <a16:creationId xmlns:a16="http://schemas.microsoft.com/office/drawing/2014/main" id="{5DAD81C8-E1F3-5043-A5EF-2C7D100F1724}"/>
                  </a:ext>
                </a:extLst>
              </p14:cNvPr>
              <p14:cNvContentPartPr/>
              <p14:nvPr userDrawn="1"/>
            </p14:nvContentPartPr>
            <p14:xfrm>
              <a:off x="-136203" y="-1132112"/>
              <a:ext cx="360" cy="360"/>
            </p14:xfrm>
          </p:contentPart>
        </mc:Choice>
        <mc:Fallback xmlns="">
          <p:pic>
            <p:nvPicPr>
              <p:cNvPr id="38" name="Ink 37">
                <a:extLst>
                  <a:ext uri="{FF2B5EF4-FFF2-40B4-BE49-F238E27FC236}">
                    <a16:creationId xmlns:a16="http://schemas.microsoft.com/office/drawing/2014/main" id="{5DAD81C8-E1F3-5043-A5EF-2C7D100F1724}"/>
                  </a:ext>
                </a:extLst>
              </p:cNvPr>
              <p:cNvPicPr/>
              <p:nvPr/>
            </p:nvPicPr>
            <p:blipFill>
              <a:blip r:embed="rId3"/>
              <a:stretch>
                <a:fillRect/>
              </a:stretch>
            </p:blipFill>
            <p:spPr>
              <a:xfrm>
                <a:off x="-145203" y="-1141112"/>
                <a:ext cx="18000" cy="18000"/>
              </a:xfrm>
              <a:prstGeom prst="rect">
                <a:avLst/>
              </a:prstGeom>
            </p:spPr>
          </p:pic>
        </mc:Fallback>
      </mc:AlternateContent>
      <p:sp>
        <p:nvSpPr>
          <p:cNvPr id="40" name="Text Placeholder 10">
            <a:extLst>
              <a:ext uri="{FF2B5EF4-FFF2-40B4-BE49-F238E27FC236}">
                <a16:creationId xmlns:a16="http://schemas.microsoft.com/office/drawing/2014/main" id="{9D6FA90B-CBD7-344F-B2AC-AF3D7B81B985}"/>
              </a:ext>
            </a:extLst>
          </p:cNvPr>
          <p:cNvSpPr>
            <a:spLocks noGrp="1"/>
          </p:cNvSpPr>
          <p:nvPr>
            <p:ph type="body" sz="quarter" idx="18"/>
          </p:nvPr>
        </p:nvSpPr>
        <p:spPr>
          <a:xfrm>
            <a:off x="334964" y="1586605"/>
            <a:ext cx="2746440" cy="739121"/>
          </a:xfrm>
          <a:prstGeom prst="homePlate">
            <a:avLst>
              <a:gd name="adj" fmla="val 31529"/>
            </a:avLst>
          </a:prstGeom>
          <a:solidFill>
            <a:srgbClr val="002B5C"/>
          </a:solidFill>
          <a:effectLst/>
        </p:spPr>
        <p:txBody>
          <a:bodyPr lIns="111600" tIns="72000" rIns="36000">
            <a:noAutofit/>
          </a:bodyPr>
          <a:lstStyle>
            <a:lvl1pPr marL="0" indent="0">
              <a:lnSpc>
                <a:spcPct val="100000"/>
              </a:lnSpc>
              <a:buFontTx/>
              <a:buNone/>
              <a:defRPr sz="12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1" name="Text Placeholder 10">
            <a:extLst>
              <a:ext uri="{FF2B5EF4-FFF2-40B4-BE49-F238E27FC236}">
                <a16:creationId xmlns:a16="http://schemas.microsoft.com/office/drawing/2014/main" id="{B1217C81-3D25-C944-85E4-5C9BA96C5117}"/>
              </a:ext>
            </a:extLst>
          </p:cNvPr>
          <p:cNvSpPr>
            <a:spLocks noGrp="1"/>
          </p:cNvSpPr>
          <p:nvPr>
            <p:ph type="body" sz="quarter" idx="20"/>
          </p:nvPr>
        </p:nvSpPr>
        <p:spPr>
          <a:xfrm>
            <a:off x="334964" y="2447108"/>
            <a:ext cx="2796544" cy="739121"/>
          </a:xfrm>
          <a:prstGeom prst="homePlate">
            <a:avLst>
              <a:gd name="adj" fmla="val 31529"/>
            </a:avLst>
          </a:prstGeom>
          <a:solidFill>
            <a:srgbClr val="002B5C">
              <a:alpha val="20000"/>
            </a:srgbClr>
          </a:solidFill>
          <a:ln w="19050">
            <a:solidFill>
              <a:schemeClr val="bg1"/>
            </a:solidFill>
          </a:ln>
        </p:spPr>
        <p:txBody>
          <a:bodyPr lIns="111600" tIns="72000" rIns="36000">
            <a:noAutofit/>
          </a:bodyPr>
          <a:lstStyle>
            <a:lvl1pPr marL="0" indent="0">
              <a:lnSpc>
                <a:spcPct val="100000"/>
              </a:lnSpc>
              <a:buFontTx/>
              <a:buNone/>
              <a:defRPr sz="1200">
                <a:solidFill>
                  <a:srgbClr val="002B5C"/>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2" name="Picture Placeholder 24">
            <a:extLst>
              <a:ext uri="{FF2B5EF4-FFF2-40B4-BE49-F238E27FC236}">
                <a16:creationId xmlns:a16="http://schemas.microsoft.com/office/drawing/2014/main" id="{A2EB14BC-2D5F-8144-B315-5FBFCEEDEB36}"/>
              </a:ext>
            </a:extLst>
          </p:cNvPr>
          <p:cNvSpPr>
            <a:spLocks noGrp="1"/>
          </p:cNvSpPr>
          <p:nvPr>
            <p:ph type="pic" sz="quarter" idx="25"/>
          </p:nvPr>
        </p:nvSpPr>
        <p:spPr>
          <a:xfrm>
            <a:off x="362225" y="5056294"/>
            <a:ext cx="2684811" cy="986006"/>
          </a:xfrm>
          <a:prstGeom prst="rect">
            <a:avLst/>
          </a:prstGeom>
        </p:spPr>
        <p:txBody>
          <a:bodyPr>
            <a:noAutofit/>
          </a:bodyPr>
          <a:lstStyle>
            <a:lvl1pPr marL="228600" indent="-228600">
              <a:buFont typeface="Arial" panose="020B0604020202020204" pitchFamily="34" charset="0"/>
              <a:buChar char="•"/>
              <a:defRPr sz="1200">
                <a:solidFill>
                  <a:srgbClr val="002B5C"/>
                </a:solidFill>
                <a:latin typeface="Arial" panose="020B0604020202020204" pitchFamily="34" charset="0"/>
                <a:cs typeface="Arial" panose="020B0604020202020204" pitchFamily="34" charset="0"/>
              </a:defRPr>
            </a:lvl1pPr>
          </a:lstStyle>
          <a:p>
            <a:r>
              <a:rPr lang="en-US"/>
              <a:t>Click icon to add picture</a:t>
            </a:r>
          </a:p>
        </p:txBody>
      </p:sp>
      <p:sp>
        <p:nvSpPr>
          <p:cNvPr id="44" name="Text Placeholder 10">
            <a:extLst>
              <a:ext uri="{FF2B5EF4-FFF2-40B4-BE49-F238E27FC236}">
                <a16:creationId xmlns:a16="http://schemas.microsoft.com/office/drawing/2014/main" id="{A48F2EBF-1FE3-8240-B53C-DE725C207A1C}"/>
              </a:ext>
            </a:extLst>
          </p:cNvPr>
          <p:cNvSpPr>
            <a:spLocks noGrp="1"/>
          </p:cNvSpPr>
          <p:nvPr>
            <p:ph type="body" sz="quarter" idx="45"/>
          </p:nvPr>
        </p:nvSpPr>
        <p:spPr>
          <a:xfrm>
            <a:off x="3099506" y="1586605"/>
            <a:ext cx="2775201" cy="739121"/>
          </a:xfrm>
          <a:prstGeom prst="homePlate">
            <a:avLst>
              <a:gd name="adj" fmla="val 31529"/>
            </a:avLst>
          </a:prstGeom>
          <a:solidFill>
            <a:srgbClr val="002B5C"/>
          </a:solidFill>
          <a:effectLst/>
        </p:spPr>
        <p:txBody>
          <a:bodyPr lIns="111600" tIns="72000" rIns="36000">
            <a:noAutofit/>
          </a:bodyPr>
          <a:lstStyle>
            <a:lvl1pPr marL="0" indent="0">
              <a:lnSpc>
                <a:spcPct val="100000"/>
              </a:lnSpc>
              <a:buFontTx/>
              <a:buNone/>
              <a:defRPr sz="12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6" name="Picture Placeholder 24">
            <a:extLst>
              <a:ext uri="{FF2B5EF4-FFF2-40B4-BE49-F238E27FC236}">
                <a16:creationId xmlns:a16="http://schemas.microsoft.com/office/drawing/2014/main" id="{ECAB99B6-9F4B-6647-86CA-D17353D57431}"/>
              </a:ext>
            </a:extLst>
          </p:cNvPr>
          <p:cNvSpPr>
            <a:spLocks noGrp="1"/>
          </p:cNvSpPr>
          <p:nvPr>
            <p:ph type="pic" sz="quarter" idx="47"/>
          </p:nvPr>
        </p:nvSpPr>
        <p:spPr>
          <a:xfrm>
            <a:off x="3126767" y="5056294"/>
            <a:ext cx="2684811" cy="986006"/>
          </a:xfrm>
          <a:prstGeom prst="rect">
            <a:avLst/>
          </a:prstGeom>
        </p:spPr>
        <p:txBody>
          <a:bodyPr>
            <a:noAutofit/>
          </a:bodyPr>
          <a:lstStyle>
            <a:lvl1pPr marL="228600" indent="-228600">
              <a:buFont typeface="Arial" panose="020B0604020202020204" pitchFamily="34" charset="0"/>
              <a:buChar char="•"/>
              <a:defRPr sz="1200">
                <a:solidFill>
                  <a:srgbClr val="002B5C"/>
                </a:solidFill>
                <a:latin typeface="Arial" panose="020B0604020202020204" pitchFamily="34" charset="0"/>
                <a:cs typeface="Arial" panose="020B0604020202020204" pitchFamily="34" charset="0"/>
              </a:defRPr>
            </a:lvl1pPr>
          </a:lstStyle>
          <a:p>
            <a:r>
              <a:rPr lang="en-US"/>
              <a:t>Click icon to add picture</a:t>
            </a:r>
          </a:p>
        </p:txBody>
      </p:sp>
      <p:sp>
        <p:nvSpPr>
          <p:cNvPr id="48" name="Text Placeholder 10">
            <a:extLst>
              <a:ext uri="{FF2B5EF4-FFF2-40B4-BE49-F238E27FC236}">
                <a16:creationId xmlns:a16="http://schemas.microsoft.com/office/drawing/2014/main" id="{8F7F88FE-7EE7-344F-8626-CA9F3340DBA6}"/>
              </a:ext>
            </a:extLst>
          </p:cNvPr>
          <p:cNvSpPr>
            <a:spLocks noGrp="1"/>
          </p:cNvSpPr>
          <p:nvPr>
            <p:ph type="body" sz="quarter" idx="49"/>
          </p:nvPr>
        </p:nvSpPr>
        <p:spPr>
          <a:xfrm>
            <a:off x="5864050" y="1586605"/>
            <a:ext cx="2766384" cy="739121"/>
          </a:xfrm>
          <a:prstGeom prst="homePlate">
            <a:avLst>
              <a:gd name="adj" fmla="val 31529"/>
            </a:avLst>
          </a:prstGeom>
          <a:solidFill>
            <a:srgbClr val="002B5C"/>
          </a:solidFill>
          <a:effectLst/>
        </p:spPr>
        <p:txBody>
          <a:bodyPr lIns="111600" tIns="72000" rIns="36000">
            <a:noAutofit/>
          </a:bodyPr>
          <a:lstStyle>
            <a:lvl1pPr marL="0" indent="0">
              <a:lnSpc>
                <a:spcPct val="100000"/>
              </a:lnSpc>
              <a:buFontTx/>
              <a:buNone/>
              <a:defRPr sz="12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9" name="Text Placeholder 10">
            <a:extLst>
              <a:ext uri="{FF2B5EF4-FFF2-40B4-BE49-F238E27FC236}">
                <a16:creationId xmlns:a16="http://schemas.microsoft.com/office/drawing/2014/main" id="{D15D763D-1B2A-E347-94AF-5F31EBEB4866}"/>
              </a:ext>
            </a:extLst>
          </p:cNvPr>
          <p:cNvSpPr>
            <a:spLocks noGrp="1"/>
          </p:cNvSpPr>
          <p:nvPr>
            <p:ph type="body" sz="quarter" idx="50"/>
          </p:nvPr>
        </p:nvSpPr>
        <p:spPr>
          <a:xfrm>
            <a:off x="5864050" y="2447108"/>
            <a:ext cx="2778910" cy="739121"/>
          </a:xfrm>
          <a:prstGeom prst="homePlate">
            <a:avLst>
              <a:gd name="adj" fmla="val 31529"/>
            </a:avLst>
          </a:prstGeom>
          <a:solidFill>
            <a:srgbClr val="002B5C">
              <a:alpha val="20000"/>
            </a:srgbClr>
          </a:solidFill>
          <a:ln w="19050">
            <a:solidFill>
              <a:schemeClr val="bg1"/>
            </a:solidFill>
          </a:ln>
        </p:spPr>
        <p:txBody>
          <a:bodyPr lIns="111600" tIns="72000" rIns="36000">
            <a:noAutofit/>
          </a:bodyPr>
          <a:lstStyle>
            <a:lvl1pPr marL="0" indent="0">
              <a:lnSpc>
                <a:spcPct val="100000"/>
              </a:lnSpc>
              <a:buFontTx/>
              <a:buNone/>
              <a:defRPr sz="1200">
                <a:solidFill>
                  <a:srgbClr val="002B5C"/>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50" name="Picture Placeholder 24">
            <a:extLst>
              <a:ext uri="{FF2B5EF4-FFF2-40B4-BE49-F238E27FC236}">
                <a16:creationId xmlns:a16="http://schemas.microsoft.com/office/drawing/2014/main" id="{FE2F7288-FE94-7747-90F8-D4CC02572070}"/>
              </a:ext>
            </a:extLst>
          </p:cNvPr>
          <p:cNvSpPr>
            <a:spLocks noGrp="1"/>
          </p:cNvSpPr>
          <p:nvPr>
            <p:ph type="pic" sz="quarter" idx="51"/>
          </p:nvPr>
        </p:nvSpPr>
        <p:spPr>
          <a:xfrm>
            <a:off x="5891310" y="5056294"/>
            <a:ext cx="2684811" cy="986006"/>
          </a:xfrm>
          <a:prstGeom prst="rect">
            <a:avLst/>
          </a:prstGeom>
        </p:spPr>
        <p:txBody>
          <a:bodyPr>
            <a:noAutofit/>
          </a:bodyPr>
          <a:lstStyle>
            <a:lvl1pPr marL="228600" indent="-228600">
              <a:buFont typeface="Arial" panose="020B0604020202020204" pitchFamily="34" charset="0"/>
              <a:buChar char="•"/>
              <a:defRPr sz="1200">
                <a:solidFill>
                  <a:srgbClr val="002B5C"/>
                </a:solidFill>
                <a:latin typeface="Arial" panose="020B0604020202020204" pitchFamily="34" charset="0"/>
                <a:cs typeface="Arial" panose="020B0604020202020204" pitchFamily="34" charset="0"/>
              </a:defRPr>
            </a:lvl1pPr>
          </a:lstStyle>
          <a:p>
            <a:r>
              <a:rPr lang="en-US"/>
              <a:t>Click icon to add picture</a:t>
            </a:r>
          </a:p>
        </p:txBody>
      </p:sp>
      <p:sp>
        <p:nvSpPr>
          <p:cNvPr id="65" name="Text Placeholder 10">
            <a:extLst>
              <a:ext uri="{FF2B5EF4-FFF2-40B4-BE49-F238E27FC236}">
                <a16:creationId xmlns:a16="http://schemas.microsoft.com/office/drawing/2014/main" id="{162CB7C5-7FF1-A64C-BCAD-40F124E24A5C}"/>
              </a:ext>
            </a:extLst>
          </p:cNvPr>
          <p:cNvSpPr>
            <a:spLocks noGrp="1"/>
          </p:cNvSpPr>
          <p:nvPr>
            <p:ph type="body" sz="quarter" idx="53"/>
          </p:nvPr>
        </p:nvSpPr>
        <p:spPr>
          <a:xfrm>
            <a:off x="8628592" y="1586605"/>
            <a:ext cx="2895354" cy="739121"/>
          </a:xfrm>
          <a:prstGeom prst="homePlate">
            <a:avLst>
              <a:gd name="adj" fmla="val 31529"/>
            </a:avLst>
          </a:prstGeom>
          <a:solidFill>
            <a:srgbClr val="002B5C"/>
          </a:solidFill>
          <a:effectLst/>
        </p:spPr>
        <p:txBody>
          <a:bodyPr lIns="111600" tIns="72000" rIns="36000">
            <a:noAutofit/>
          </a:bodyPr>
          <a:lstStyle>
            <a:lvl1pPr marL="0" indent="0">
              <a:lnSpc>
                <a:spcPct val="100000"/>
              </a:lnSpc>
              <a:buFontTx/>
              <a:buNone/>
              <a:defRPr sz="12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6" name="Text Placeholder 10">
            <a:extLst>
              <a:ext uri="{FF2B5EF4-FFF2-40B4-BE49-F238E27FC236}">
                <a16:creationId xmlns:a16="http://schemas.microsoft.com/office/drawing/2014/main" id="{1CF78DE9-191B-6F41-ACFC-44CADA7BE341}"/>
              </a:ext>
            </a:extLst>
          </p:cNvPr>
          <p:cNvSpPr>
            <a:spLocks noGrp="1"/>
          </p:cNvSpPr>
          <p:nvPr>
            <p:ph type="body" sz="quarter" idx="54"/>
          </p:nvPr>
        </p:nvSpPr>
        <p:spPr>
          <a:xfrm>
            <a:off x="8628592" y="2447108"/>
            <a:ext cx="2895354" cy="739121"/>
          </a:xfrm>
          <a:prstGeom prst="homePlate">
            <a:avLst>
              <a:gd name="adj" fmla="val 31529"/>
            </a:avLst>
          </a:prstGeom>
          <a:solidFill>
            <a:srgbClr val="002B5C">
              <a:alpha val="20000"/>
            </a:srgbClr>
          </a:solidFill>
          <a:ln w="19050">
            <a:solidFill>
              <a:schemeClr val="bg1"/>
            </a:solidFill>
          </a:ln>
        </p:spPr>
        <p:txBody>
          <a:bodyPr lIns="111600" tIns="72000" rIns="36000">
            <a:noAutofit/>
          </a:bodyPr>
          <a:lstStyle>
            <a:lvl1pPr marL="0" indent="0">
              <a:lnSpc>
                <a:spcPct val="100000"/>
              </a:lnSpc>
              <a:buFontTx/>
              <a:buNone/>
              <a:defRPr sz="1200">
                <a:solidFill>
                  <a:srgbClr val="002B5C"/>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7" name="Picture Placeholder 24">
            <a:extLst>
              <a:ext uri="{FF2B5EF4-FFF2-40B4-BE49-F238E27FC236}">
                <a16:creationId xmlns:a16="http://schemas.microsoft.com/office/drawing/2014/main" id="{E713F24C-9670-9E46-9FB1-D23702D27673}"/>
              </a:ext>
            </a:extLst>
          </p:cNvPr>
          <p:cNvSpPr>
            <a:spLocks noGrp="1"/>
          </p:cNvSpPr>
          <p:nvPr>
            <p:ph type="pic" sz="quarter" idx="55"/>
          </p:nvPr>
        </p:nvSpPr>
        <p:spPr>
          <a:xfrm>
            <a:off x="8655853" y="5056294"/>
            <a:ext cx="2684811" cy="986006"/>
          </a:xfrm>
          <a:prstGeom prst="rect">
            <a:avLst/>
          </a:prstGeom>
        </p:spPr>
        <p:txBody>
          <a:bodyPr>
            <a:noAutofit/>
          </a:bodyPr>
          <a:lstStyle>
            <a:lvl1pPr marL="228600" indent="-228600">
              <a:buFont typeface="Arial" panose="020B0604020202020204" pitchFamily="34" charset="0"/>
              <a:buChar char="•"/>
              <a:defRPr sz="1200">
                <a:solidFill>
                  <a:srgbClr val="002B5C"/>
                </a:solidFill>
                <a:latin typeface="Arial" panose="020B0604020202020204" pitchFamily="34" charset="0"/>
                <a:cs typeface="Arial" panose="020B0604020202020204" pitchFamily="34" charset="0"/>
              </a:defRPr>
            </a:lvl1pPr>
          </a:lstStyle>
          <a:p>
            <a:r>
              <a:rPr lang="en-US"/>
              <a:t>Click icon to add picture</a:t>
            </a:r>
          </a:p>
        </p:txBody>
      </p:sp>
      <p:sp>
        <p:nvSpPr>
          <p:cNvPr id="68" name="Text Placeholder 10">
            <a:extLst>
              <a:ext uri="{FF2B5EF4-FFF2-40B4-BE49-F238E27FC236}">
                <a16:creationId xmlns:a16="http://schemas.microsoft.com/office/drawing/2014/main" id="{25EB5851-B28A-9F41-8B21-D9518D476863}"/>
              </a:ext>
            </a:extLst>
          </p:cNvPr>
          <p:cNvSpPr>
            <a:spLocks noGrp="1"/>
          </p:cNvSpPr>
          <p:nvPr>
            <p:ph type="body" sz="quarter" idx="56"/>
          </p:nvPr>
        </p:nvSpPr>
        <p:spPr>
          <a:xfrm>
            <a:off x="3110146" y="2447108"/>
            <a:ext cx="2777087" cy="739121"/>
          </a:xfrm>
          <a:prstGeom prst="homePlate">
            <a:avLst>
              <a:gd name="adj" fmla="val 31529"/>
            </a:avLst>
          </a:prstGeom>
          <a:solidFill>
            <a:srgbClr val="002B5C">
              <a:alpha val="20000"/>
            </a:srgbClr>
          </a:solidFill>
          <a:ln w="19050">
            <a:solidFill>
              <a:schemeClr val="bg1"/>
            </a:solidFill>
          </a:ln>
        </p:spPr>
        <p:txBody>
          <a:bodyPr lIns="111600" tIns="72000" rIns="36000">
            <a:noAutofit/>
          </a:bodyPr>
          <a:lstStyle>
            <a:lvl1pPr marL="0" indent="0">
              <a:lnSpc>
                <a:spcPct val="100000"/>
              </a:lnSpc>
              <a:buFontTx/>
              <a:buNone/>
              <a:defRPr sz="1200">
                <a:solidFill>
                  <a:srgbClr val="002B5C"/>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4" name="Title Placeholder 1">
            <a:extLst>
              <a:ext uri="{FF2B5EF4-FFF2-40B4-BE49-F238E27FC236}">
                <a16:creationId xmlns:a16="http://schemas.microsoft.com/office/drawing/2014/main" id="{DC3251E9-B94D-A641-8CFA-3B2CF4EFA3AD}"/>
              </a:ext>
            </a:extLst>
          </p:cNvPr>
          <p:cNvSpPr>
            <a:spLocks noGrp="1"/>
          </p:cNvSpPr>
          <p:nvPr>
            <p:ph type="title"/>
          </p:nvPr>
        </p:nvSpPr>
        <p:spPr>
          <a:xfrm>
            <a:off x="334963" y="260350"/>
            <a:ext cx="11522075" cy="755650"/>
          </a:xfrm>
          <a:prstGeom prst="rect">
            <a:avLst/>
          </a:prstGeom>
        </p:spPr>
        <p:txBody>
          <a:bodyPr vert="horz" lIns="91440" tIns="45720" rIns="91440" bIns="45720" rtlCol="0" anchor="ctr">
            <a:noAutofit/>
          </a:bodyPr>
          <a:lstStyle>
            <a:lvl1pPr>
              <a:defRPr>
                <a:solidFill>
                  <a:srgbClr val="002B5C"/>
                </a:solidFill>
              </a:defRPr>
            </a:lvl1pPr>
          </a:lstStyle>
          <a:p>
            <a:r>
              <a:rPr lang="en-US"/>
              <a:t>Click to edit Master title style</a:t>
            </a:r>
          </a:p>
        </p:txBody>
      </p:sp>
      <p:sp>
        <p:nvSpPr>
          <p:cNvPr id="33" name="Subtitle 2">
            <a:extLst>
              <a:ext uri="{FF2B5EF4-FFF2-40B4-BE49-F238E27FC236}">
                <a16:creationId xmlns:a16="http://schemas.microsoft.com/office/drawing/2014/main" id="{DF6EAE11-30B1-9346-9916-FFBBC66C7DBA}"/>
              </a:ext>
            </a:extLst>
          </p:cNvPr>
          <p:cNvSpPr>
            <a:spLocks noGrp="1"/>
          </p:cNvSpPr>
          <p:nvPr>
            <p:ph type="subTitle" idx="1" hasCustomPrompt="1"/>
          </p:nvPr>
        </p:nvSpPr>
        <p:spPr>
          <a:xfrm>
            <a:off x="334963" y="1202013"/>
            <a:ext cx="11522075" cy="293542"/>
          </a:xfrm>
          <a:prstGeom prst="rect">
            <a:avLst/>
          </a:prstGeom>
        </p:spPr>
        <p:txBody>
          <a:bodyPr wrap="square" anchor="b">
            <a:noAutofit/>
          </a:bodyPr>
          <a:lstStyle>
            <a:lvl1pPr marL="0" indent="0">
              <a:buFontTx/>
              <a:buNone/>
              <a:defRPr lang="en-US" sz="1200" spc="0" baseline="0" dirty="0">
                <a:solidFill>
                  <a:srgbClr val="002B5C"/>
                </a:solidFill>
                <a:latin typeface="Arial" panose="020B0604020202020204" pitchFamily="34" charset="0"/>
                <a:ea typeface="+mj-ea"/>
                <a:cs typeface="Arial" panose="020B0604020202020204" pitchFamily="34" charset="0"/>
              </a:defRPr>
            </a:lvl1pPr>
          </a:lstStyle>
          <a:p>
            <a:pPr lvl="0">
              <a:spcBef>
                <a:spcPct val="0"/>
              </a:spcBef>
            </a:pPr>
            <a:r>
              <a:rPr lang="en-GB"/>
              <a:t>Sub-section</a:t>
            </a:r>
            <a:endParaRPr lang="en-US"/>
          </a:p>
        </p:txBody>
      </p:sp>
      <p:sp>
        <p:nvSpPr>
          <p:cNvPr id="28" name="Text Placeholder 7">
            <a:extLst>
              <a:ext uri="{FF2B5EF4-FFF2-40B4-BE49-F238E27FC236}">
                <a16:creationId xmlns:a16="http://schemas.microsoft.com/office/drawing/2014/main" id="{3AC4FBCD-2F86-4CFD-B9A0-8190017D401E}"/>
              </a:ext>
            </a:extLst>
          </p:cNvPr>
          <p:cNvSpPr>
            <a:spLocks noGrp="1"/>
          </p:cNvSpPr>
          <p:nvPr>
            <p:ph type="body" sz="quarter" idx="43" hasCustomPrompt="1"/>
          </p:nvPr>
        </p:nvSpPr>
        <p:spPr>
          <a:xfrm>
            <a:off x="362225" y="3373585"/>
            <a:ext cx="2684812" cy="1587751"/>
          </a:xfrm>
          <a:prstGeom prst="rect">
            <a:avLst/>
          </a:prstGeom>
          <a:noFill/>
        </p:spPr>
        <p:txBody>
          <a:bodyPr>
            <a:noAutofit/>
          </a:bodyPr>
          <a:lstStyle>
            <a:lvl1pPr marL="136800" indent="-136800">
              <a:lnSpc>
                <a:spcPct val="100000"/>
              </a:lnSpc>
              <a:spcAft>
                <a:spcPts val="0"/>
              </a:spcAft>
              <a:buFont typeface="Arial" charset="0"/>
              <a:buChar char="•"/>
              <a:tabLst/>
              <a:defRPr sz="1200" baseline="0">
                <a:solidFill>
                  <a:schemeClr val="accent2"/>
                </a:solidFill>
                <a:latin typeface="Arial" panose="020B0604020202020204" pitchFamily="34" charset="0"/>
                <a:cs typeface="Arial" panose="020B0604020202020204" pitchFamily="34" charset="0"/>
              </a:defRPr>
            </a:lvl1pPr>
            <a:lvl2pPr marL="2736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2pPr>
            <a:lvl3pPr marL="4104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3pPr>
            <a:lvl4pPr marL="5472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4pPr>
            <a:lvl5pPr marL="6840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5pPr>
          </a:lstStyle>
          <a:p>
            <a:pPr lvl="0"/>
            <a:r>
              <a:rPr lang="en-GB"/>
              <a:t>First level</a:t>
            </a:r>
          </a:p>
          <a:p>
            <a:pPr lvl="1"/>
            <a:r>
              <a:rPr lang="en-GB"/>
              <a:t>Bullet list </a:t>
            </a:r>
          </a:p>
          <a:p>
            <a:pPr lvl="2"/>
            <a:r>
              <a:rPr lang="en-GB"/>
              <a:t>Third level</a:t>
            </a:r>
          </a:p>
          <a:p>
            <a:pPr lvl="3"/>
            <a:r>
              <a:rPr lang="en-GB"/>
              <a:t>Fourth level</a:t>
            </a:r>
          </a:p>
          <a:p>
            <a:pPr lvl="4"/>
            <a:r>
              <a:rPr lang="en-GB"/>
              <a:t>Fifth level</a:t>
            </a:r>
            <a:endParaRPr lang="en-US"/>
          </a:p>
        </p:txBody>
      </p:sp>
      <p:sp>
        <p:nvSpPr>
          <p:cNvPr id="29" name="Text Placeholder 7">
            <a:extLst>
              <a:ext uri="{FF2B5EF4-FFF2-40B4-BE49-F238E27FC236}">
                <a16:creationId xmlns:a16="http://schemas.microsoft.com/office/drawing/2014/main" id="{77204A02-DE10-4AF6-A24D-6BB03367E759}"/>
              </a:ext>
            </a:extLst>
          </p:cNvPr>
          <p:cNvSpPr>
            <a:spLocks noGrp="1"/>
          </p:cNvSpPr>
          <p:nvPr>
            <p:ph type="body" sz="quarter" idx="57" hasCustomPrompt="1"/>
          </p:nvPr>
        </p:nvSpPr>
        <p:spPr>
          <a:xfrm>
            <a:off x="3126766" y="3365620"/>
            <a:ext cx="2684812" cy="1587751"/>
          </a:xfrm>
          <a:prstGeom prst="rect">
            <a:avLst/>
          </a:prstGeom>
          <a:noFill/>
        </p:spPr>
        <p:txBody>
          <a:bodyPr>
            <a:noAutofit/>
          </a:bodyPr>
          <a:lstStyle>
            <a:lvl1pPr marL="136800" indent="-136800">
              <a:lnSpc>
                <a:spcPct val="100000"/>
              </a:lnSpc>
              <a:spcAft>
                <a:spcPts val="0"/>
              </a:spcAft>
              <a:buFont typeface="Arial" charset="0"/>
              <a:buChar char="•"/>
              <a:tabLst/>
              <a:defRPr sz="1200" baseline="0">
                <a:solidFill>
                  <a:schemeClr val="accent2"/>
                </a:solidFill>
                <a:latin typeface="Arial" panose="020B0604020202020204" pitchFamily="34" charset="0"/>
                <a:cs typeface="Arial" panose="020B0604020202020204" pitchFamily="34" charset="0"/>
              </a:defRPr>
            </a:lvl1pPr>
            <a:lvl2pPr marL="2736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2pPr>
            <a:lvl3pPr marL="4104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3pPr>
            <a:lvl4pPr marL="5472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4pPr>
            <a:lvl5pPr marL="6840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5pPr>
          </a:lstStyle>
          <a:p>
            <a:pPr lvl="0"/>
            <a:r>
              <a:rPr lang="en-GB"/>
              <a:t>First level</a:t>
            </a:r>
          </a:p>
          <a:p>
            <a:pPr lvl="1"/>
            <a:r>
              <a:rPr lang="en-GB"/>
              <a:t>Bullet list </a:t>
            </a:r>
          </a:p>
          <a:p>
            <a:pPr lvl="2"/>
            <a:r>
              <a:rPr lang="en-GB"/>
              <a:t>Third level</a:t>
            </a:r>
          </a:p>
          <a:p>
            <a:pPr lvl="3"/>
            <a:r>
              <a:rPr lang="en-GB"/>
              <a:t>Fourth level</a:t>
            </a:r>
          </a:p>
          <a:p>
            <a:pPr lvl="4"/>
            <a:r>
              <a:rPr lang="en-GB"/>
              <a:t>Fifth level</a:t>
            </a:r>
            <a:endParaRPr lang="en-US"/>
          </a:p>
        </p:txBody>
      </p:sp>
      <p:sp>
        <p:nvSpPr>
          <p:cNvPr id="30" name="Text Placeholder 7">
            <a:extLst>
              <a:ext uri="{FF2B5EF4-FFF2-40B4-BE49-F238E27FC236}">
                <a16:creationId xmlns:a16="http://schemas.microsoft.com/office/drawing/2014/main" id="{4C55F0DB-A183-46EF-8E03-EDA981671C6A}"/>
              </a:ext>
            </a:extLst>
          </p:cNvPr>
          <p:cNvSpPr>
            <a:spLocks noGrp="1"/>
          </p:cNvSpPr>
          <p:nvPr>
            <p:ph type="body" sz="quarter" idx="58" hasCustomPrompt="1"/>
          </p:nvPr>
        </p:nvSpPr>
        <p:spPr>
          <a:xfrm>
            <a:off x="5904836" y="3352148"/>
            <a:ext cx="2684812" cy="1587751"/>
          </a:xfrm>
          <a:prstGeom prst="rect">
            <a:avLst/>
          </a:prstGeom>
          <a:noFill/>
        </p:spPr>
        <p:txBody>
          <a:bodyPr>
            <a:noAutofit/>
          </a:bodyPr>
          <a:lstStyle>
            <a:lvl1pPr marL="136800" indent="-136800">
              <a:lnSpc>
                <a:spcPct val="100000"/>
              </a:lnSpc>
              <a:spcAft>
                <a:spcPts val="0"/>
              </a:spcAft>
              <a:buFont typeface="Arial" charset="0"/>
              <a:buChar char="•"/>
              <a:tabLst/>
              <a:defRPr sz="1200" baseline="0">
                <a:solidFill>
                  <a:schemeClr val="accent2"/>
                </a:solidFill>
                <a:latin typeface="Arial" panose="020B0604020202020204" pitchFamily="34" charset="0"/>
                <a:cs typeface="Arial" panose="020B0604020202020204" pitchFamily="34" charset="0"/>
              </a:defRPr>
            </a:lvl1pPr>
            <a:lvl2pPr marL="2736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2pPr>
            <a:lvl3pPr marL="4104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3pPr>
            <a:lvl4pPr marL="5472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4pPr>
            <a:lvl5pPr marL="6840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5pPr>
          </a:lstStyle>
          <a:p>
            <a:pPr lvl="0"/>
            <a:r>
              <a:rPr lang="en-GB"/>
              <a:t>First level</a:t>
            </a:r>
          </a:p>
          <a:p>
            <a:pPr lvl="1"/>
            <a:r>
              <a:rPr lang="en-GB"/>
              <a:t>Bullet list </a:t>
            </a:r>
          </a:p>
          <a:p>
            <a:pPr lvl="2"/>
            <a:r>
              <a:rPr lang="en-GB"/>
              <a:t>Third level</a:t>
            </a:r>
          </a:p>
          <a:p>
            <a:pPr lvl="3"/>
            <a:r>
              <a:rPr lang="en-GB"/>
              <a:t>Fourth level</a:t>
            </a:r>
          </a:p>
          <a:p>
            <a:pPr lvl="4"/>
            <a:r>
              <a:rPr lang="en-GB"/>
              <a:t>Fifth level</a:t>
            </a:r>
            <a:endParaRPr lang="en-US"/>
          </a:p>
        </p:txBody>
      </p:sp>
      <p:sp>
        <p:nvSpPr>
          <p:cNvPr id="31" name="Text Placeholder 7">
            <a:extLst>
              <a:ext uri="{FF2B5EF4-FFF2-40B4-BE49-F238E27FC236}">
                <a16:creationId xmlns:a16="http://schemas.microsoft.com/office/drawing/2014/main" id="{D9A85413-5987-442C-9637-EBD92813FCB8}"/>
              </a:ext>
            </a:extLst>
          </p:cNvPr>
          <p:cNvSpPr>
            <a:spLocks noGrp="1"/>
          </p:cNvSpPr>
          <p:nvPr>
            <p:ph type="body" sz="quarter" idx="59" hasCustomPrompt="1"/>
          </p:nvPr>
        </p:nvSpPr>
        <p:spPr>
          <a:xfrm>
            <a:off x="8682906" y="3352148"/>
            <a:ext cx="2657758" cy="1587751"/>
          </a:xfrm>
          <a:prstGeom prst="rect">
            <a:avLst/>
          </a:prstGeom>
          <a:noFill/>
        </p:spPr>
        <p:txBody>
          <a:bodyPr>
            <a:noAutofit/>
          </a:bodyPr>
          <a:lstStyle>
            <a:lvl1pPr marL="136800" indent="-136800">
              <a:lnSpc>
                <a:spcPct val="100000"/>
              </a:lnSpc>
              <a:spcAft>
                <a:spcPts val="0"/>
              </a:spcAft>
              <a:buFont typeface="Arial" charset="0"/>
              <a:buChar char="•"/>
              <a:tabLst/>
              <a:defRPr sz="1200" baseline="0">
                <a:solidFill>
                  <a:schemeClr val="accent2"/>
                </a:solidFill>
                <a:latin typeface="Arial" panose="020B0604020202020204" pitchFamily="34" charset="0"/>
                <a:cs typeface="Arial" panose="020B0604020202020204" pitchFamily="34" charset="0"/>
              </a:defRPr>
            </a:lvl1pPr>
            <a:lvl2pPr marL="2736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2pPr>
            <a:lvl3pPr marL="4104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3pPr>
            <a:lvl4pPr marL="5472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4pPr>
            <a:lvl5pPr marL="6840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5pPr>
          </a:lstStyle>
          <a:p>
            <a:pPr lvl="0"/>
            <a:r>
              <a:rPr lang="en-GB"/>
              <a:t>First level</a:t>
            </a:r>
          </a:p>
          <a:p>
            <a:pPr lvl="1"/>
            <a:r>
              <a:rPr lang="en-GB"/>
              <a:t>Bullet list </a:t>
            </a:r>
          </a:p>
          <a:p>
            <a:pPr lvl="2"/>
            <a:r>
              <a:rPr lang="en-GB"/>
              <a:t>Third level</a:t>
            </a:r>
          </a:p>
          <a:p>
            <a:pPr lvl="3"/>
            <a:r>
              <a:rPr lang="en-GB"/>
              <a:t>Fourth level</a:t>
            </a:r>
          </a:p>
          <a:p>
            <a:pPr lvl="4"/>
            <a:r>
              <a:rPr lang="en-GB"/>
              <a:t>Fifth level</a:t>
            </a:r>
            <a:endParaRPr lang="en-US"/>
          </a:p>
        </p:txBody>
      </p:sp>
      <p:sp>
        <p:nvSpPr>
          <p:cNvPr id="36" name="Footer Placeholder 4">
            <a:extLst>
              <a:ext uri="{FF2B5EF4-FFF2-40B4-BE49-F238E27FC236}">
                <a16:creationId xmlns:a16="http://schemas.microsoft.com/office/drawing/2014/main" id="{C3BB8FEA-630D-4C68-B15B-BEB2775862AE}"/>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cxnSp>
        <p:nvCxnSpPr>
          <p:cNvPr id="37" name="Straight Connector 36">
            <a:extLst>
              <a:ext uri="{FF2B5EF4-FFF2-40B4-BE49-F238E27FC236}">
                <a16:creationId xmlns:a16="http://schemas.microsoft.com/office/drawing/2014/main" id="{03DC0FCE-5B31-474D-BCA7-F760B54EDFBE}"/>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D793DAC3-AB25-6740-BC65-84391A471A1E}"/>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45" name="Graphic 44">
            <a:extLst>
              <a:ext uri="{FF2B5EF4-FFF2-40B4-BE49-F238E27FC236}">
                <a16:creationId xmlns:a16="http://schemas.microsoft.com/office/drawing/2014/main" id="{3F961182-2868-7247-A431-B19F67B9554E}"/>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4700" y="6448910"/>
            <a:ext cx="849575" cy="228651"/>
          </a:xfrm>
          <a:prstGeom prst="rect">
            <a:avLst/>
          </a:prstGeom>
        </p:spPr>
      </p:pic>
      <p:pic>
        <p:nvPicPr>
          <p:cNvPr id="27" name="Picture 26">
            <a:extLst>
              <a:ext uri="{FF2B5EF4-FFF2-40B4-BE49-F238E27FC236}">
                <a16:creationId xmlns:a16="http://schemas.microsoft.com/office/drawing/2014/main" id="{75C1159A-853A-4359-B658-4AE76F2045FA}"/>
              </a:ext>
            </a:extLst>
          </p:cNvPr>
          <p:cNvPicPr>
            <a:picLocks noChangeAspect="1"/>
          </p:cNvPicPr>
          <p:nvPr userDrawn="1"/>
        </p:nvPicPr>
        <p:blipFill>
          <a:blip r:embed="rId6"/>
          <a:srcRect/>
          <a:stretch/>
        </p:blipFill>
        <p:spPr>
          <a:xfrm>
            <a:off x="10023890" y="6416368"/>
            <a:ext cx="1873143" cy="329310"/>
          </a:xfrm>
          <a:prstGeom prst="rect">
            <a:avLst/>
          </a:prstGeom>
        </p:spPr>
      </p:pic>
    </p:spTree>
    <p:extLst>
      <p:ext uri="{BB962C8B-B14F-4D97-AF65-F5344CB8AC3E}">
        <p14:creationId xmlns:p14="http://schemas.microsoft.com/office/powerpoint/2010/main" val="15144392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Flow 3">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38" name="Ink 37">
                <a:extLst>
                  <a:ext uri="{FF2B5EF4-FFF2-40B4-BE49-F238E27FC236}">
                    <a16:creationId xmlns:a16="http://schemas.microsoft.com/office/drawing/2014/main" id="{5DAD81C8-E1F3-5043-A5EF-2C7D100F1724}"/>
                  </a:ext>
                </a:extLst>
              </p14:cNvPr>
              <p14:cNvContentPartPr/>
              <p14:nvPr userDrawn="1"/>
            </p14:nvContentPartPr>
            <p14:xfrm>
              <a:off x="-136203" y="-1132112"/>
              <a:ext cx="360" cy="360"/>
            </p14:xfrm>
          </p:contentPart>
        </mc:Choice>
        <mc:Fallback xmlns="">
          <p:pic>
            <p:nvPicPr>
              <p:cNvPr id="38" name="Ink 37">
                <a:extLst>
                  <a:ext uri="{FF2B5EF4-FFF2-40B4-BE49-F238E27FC236}">
                    <a16:creationId xmlns:a16="http://schemas.microsoft.com/office/drawing/2014/main" id="{5DAD81C8-E1F3-5043-A5EF-2C7D100F1724}"/>
                  </a:ext>
                </a:extLst>
              </p:cNvPr>
              <p:cNvPicPr/>
              <p:nvPr/>
            </p:nvPicPr>
            <p:blipFill>
              <a:blip r:embed="rId3"/>
              <a:stretch>
                <a:fillRect/>
              </a:stretch>
            </p:blipFill>
            <p:spPr>
              <a:xfrm>
                <a:off x="-145203" y="-1141112"/>
                <a:ext cx="18000" cy="18000"/>
              </a:xfrm>
              <a:prstGeom prst="rect">
                <a:avLst/>
              </a:prstGeom>
            </p:spPr>
          </p:pic>
        </mc:Fallback>
      </mc:AlternateContent>
      <p:sp>
        <p:nvSpPr>
          <p:cNvPr id="61" name="Text Placeholder 10">
            <a:extLst>
              <a:ext uri="{FF2B5EF4-FFF2-40B4-BE49-F238E27FC236}">
                <a16:creationId xmlns:a16="http://schemas.microsoft.com/office/drawing/2014/main" id="{5207D98B-BA95-9746-A13A-CF591525BCE0}"/>
              </a:ext>
            </a:extLst>
          </p:cNvPr>
          <p:cNvSpPr>
            <a:spLocks noGrp="1"/>
          </p:cNvSpPr>
          <p:nvPr>
            <p:ph type="body" sz="quarter" idx="18"/>
          </p:nvPr>
        </p:nvSpPr>
        <p:spPr>
          <a:xfrm>
            <a:off x="340174" y="1564303"/>
            <a:ext cx="2186620" cy="739121"/>
          </a:xfrm>
          <a:prstGeom prst="homePlate">
            <a:avLst>
              <a:gd name="adj" fmla="val 31529"/>
            </a:avLst>
          </a:prstGeom>
          <a:solidFill>
            <a:srgbClr val="002B5C"/>
          </a:solidFill>
          <a:ln>
            <a:noFill/>
          </a:ln>
          <a:effectLst/>
        </p:spPr>
        <p:txBody>
          <a:bodyPr lIns="111600" tIns="72000" rIns="36000">
            <a:noAutofit/>
          </a:bodyPr>
          <a:lstStyle>
            <a:lvl1pPr marL="0" indent="0">
              <a:lnSpc>
                <a:spcPct val="100000"/>
              </a:lnSpc>
              <a:buFontTx/>
              <a:buNone/>
              <a:defRPr sz="12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2" name="Text Placeholder 10">
            <a:extLst>
              <a:ext uri="{FF2B5EF4-FFF2-40B4-BE49-F238E27FC236}">
                <a16:creationId xmlns:a16="http://schemas.microsoft.com/office/drawing/2014/main" id="{405A5C4E-AE2E-504A-A198-784EF14DCEBA}"/>
              </a:ext>
            </a:extLst>
          </p:cNvPr>
          <p:cNvSpPr>
            <a:spLocks noGrp="1"/>
          </p:cNvSpPr>
          <p:nvPr>
            <p:ph type="body" sz="quarter" idx="20"/>
          </p:nvPr>
        </p:nvSpPr>
        <p:spPr>
          <a:xfrm>
            <a:off x="340174" y="2438253"/>
            <a:ext cx="2186620" cy="739121"/>
          </a:xfrm>
          <a:prstGeom prst="homePlate">
            <a:avLst>
              <a:gd name="adj" fmla="val 31529"/>
            </a:avLst>
          </a:prstGeom>
          <a:solidFill>
            <a:srgbClr val="002B5C">
              <a:alpha val="20000"/>
            </a:srgbClr>
          </a:solidFill>
          <a:ln w="19050">
            <a:noFill/>
          </a:ln>
        </p:spPr>
        <p:txBody>
          <a:bodyPr lIns="111600" tIns="72000" rIns="36000">
            <a:noAutofit/>
          </a:bodyPr>
          <a:lstStyle>
            <a:lvl1pPr marL="0" indent="0">
              <a:lnSpc>
                <a:spcPct val="100000"/>
              </a:lnSpc>
              <a:buFontTx/>
              <a:buNone/>
              <a:defRPr sz="1200">
                <a:solidFill>
                  <a:srgbClr val="002B5C"/>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3" name="Text Placeholder 10">
            <a:extLst>
              <a:ext uri="{FF2B5EF4-FFF2-40B4-BE49-F238E27FC236}">
                <a16:creationId xmlns:a16="http://schemas.microsoft.com/office/drawing/2014/main" id="{37B2B491-5330-EF47-9951-1296A30DF04B}"/>
              </a:ext>
            </a:extLst>
          </p:cNvPr>
          <p:cNvSpPr>
            <a:spLocks noGrp="1"/>
          </p:cNvSpPr>
          <p:nvPr>
            <p:ph type="body" sz="quarter" idx="21"/>
          </p:nvPr>
        </p:nvSpPr>
        <p:spPr>
          <a:xfrm>
            <a:off x="9163565" y="2438253"/>
            <a:ext cx="2186620" cy="739121"/>
          </a:xfrm>
          <a:prstGeom prst="homePlate">
            <a:avLst>
              <a:gd name="adj" fmla="val 31529"/>
            </a:avLst>
          </a:prstGeom>
          <a:solidFill>
            <a:srgbClr val="002B5C">
              <a:alpha val="20000"/>
            </a:srgbClr>
          </a:solidFill>
          <a:ln w="19050">
            <a:noFill/>
          </a:ln>
        </p:spPr>
        <p:txBody>
          <a:bodyPr lIns="111600" tIns="72000" rIns="36000">
            <a:noAutofit/>
          </a:bodyPr>
          <a:lstStyle>
            <a:lvl1pPr marL="0" indent="0">
              <a:lnSpc>
                <a:spcPct val="100000"/>
              </a:lnSpc>
              <a:buFontTx/>
              <a:buNone/>
              <a:defRPr sz="1200">
                <a:solidFill>
                  <a:srgbClr val="002B5C"/>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4" name="Text Placeholder 10">
            <a:extLst>
              <a:ext uri="{FF2B5EF4-FFF2-40B4-BE49-F238E27FC236}">
                <a16:creationId xmlns:a16="http://schemas.microsoft.com/office/drawing/2014/main" id="{27821B48-046D-A54A-8965-01BB926C0426}"/>
              </a:ext>
            </a:extLst>
          </p:cNvPr>
          <p:cNvSpPr>
            <a:spLocks noGrp="1"/>
          </p:cNvSpPr>
          <p:nvPr>
            <p:ph type="body" sz="quarter" idx="22"/>
          </p:nvPr>
        </p:nvSpPr>
        <p:spPr>
          <a:xfrm>
            <a:off x="6957718" y="2438253"/>
            <a:ext cx="2186620" cy="739121"/>
          </a:xfrm>
          <a:prstGeom prst="homePlate">
            <a:avLst>
              <a:gd name="adj" fmla="val 31529"/>
            </a:avLst>
          </a:prstGeom>
          <a:solidFill>
            <a:srgbClr val="002B5C">
              <a:alpha val="20000"/>
            </a:srgbClr>
          </a:solidFill>
          <a:ln w="19050">
            <a:noFill/>
          </a:ln>
        </p:spPr>
        <p:txBody>
          <a:bodyPr lIns="111600" tIns="72000" rIns="36000">
            <a:noAutofit/>
          </a:bodyPr>
          <a:lstStyle>
            <a:lvl1pPr marL="0" indent="0">
              <a:lnSpc>
                <a:spcPct val="100000"/>
              </a:lnSpc>
              <a:buFontTx/>
              <a:buNone/>
              <a:defRPr sz="1200">
                <a:solidFill>
                  <a:srgbClr val="002B5C"/>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9" name="Text Placeholder 10">
            <a:extLst>
              <a:ext uri="{FF2B5EF4-FFF2-40B4-BE49-F238E27FC236}">
                <a16:creationId xmlns:a16="http://schemas.microsoft.com/office/drawing/2014/main" id="{1D8C34BE-6304-1E4C-ADB7-DD8A9FB2622B}"/>
              </a:ext>
            </a:extLst>
          </p:cNvPr>
          <p:cNvSpPr>
            <a:spLocks noGrp="1"/>
          </p:cNvSpPr>
          <p:nvPr>
            <p:ph type="body" sz="quarter" idx="23"/>
          </p:nvPr>
        </p:nvSpPr>
        <p:spPr>
          <a:xfrm>
            <a:off x="4751870" y="2438253"/>
            <a:ext cx="2186620" cy="739121"/>
          </a:xfrm>
          <a:prstGeom prst="homePlate">
            <a:avLst>
              <a:gd name="adj" fmla="val 31529"/>
            </a:avLst>
          </a:prstGeom>
          <a:solidFill>
            <a:srgbClr val="002B5C">
              <a:alpha val="20000"/>
            </a:srgbClr>
          </a:solidFill>
          <a:ln w="19050">
            <a:noFill/>
          </a:ln>
        </p:spPr>
        <p:txBody>
          <a:bodyPr lIns="111600" tIns="72000" rIns="36000">
            <a:noAutofit/>
          </a:bodyPr>
          <a:lstStyle>
            <a:lvl1pPr marL="0" indent="0">
              <a:lnSpc>
                <a:spcPct val="100000"/>
              </a:lnSpc>
              <a:buFontTx/>
              <a:buNone/>
              <a:defRPr sz="1200">
                <a:solidFill>
                  <a:srgbClr val="002B5C"/>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0" name="Text Placeholder 10">
            <a:extLst>
              <a:ext uri="{FF2B5EF4-FFF2-40B4-BE49-F238E27FC236}">
                <a16:creationId xmlns:a16="http://schemas.microsoft.com/office/drawing/2014/main" id="{3B911585-8DB4-BA4C-A5A9-2E3C7AA21D34}"/>
              </a:ext>
            </a:extLst>
          </p:cNvPr>
          <p:cNvSpPr>
            <a:spLocks noGrp="1"/>
          </p:cNvSpPr>
          <p:nvPr>
            <p:ph type="body" sz="quarter" idx="24"/>
          </p:nvPr>
        </p:nvSpPr>
        <p:spPr>
          <a:xfrm>
            <a:off x="2546022" y="2438253"/>
            <a:ext cx="2186620" cy="739121"/>
          </a:xfrm>
          <a:prstGeom prst="homePlate">
            <a:avLst>
              <a:gd name="adj" fmla="val 31529"/>
            </a:avLst>
          </a:prstGeom>
          <a:solidFill>
            <a:srgbClr val="002B5C">
              <a:alpha val="20000"/>
            </a:srgbClr>
          </a:solidFill>
          <a:ln w="19050">
            <a:noFill/>
          </a:ln>
        </p:spPr>
        <p:txBody>
          <a:bodyPr lIns="111600" tIns="72000" rIns="36000">
            <a:noAutofit/>
          </a:bodyPr>
          <a:lstStyle>
            <a:lvl1pPr marL="0" indent="0">
              <a:lnSpc>
                <a:spcPct val="100000"/>
              </a:lnSpc>
              <a:buFontTx/>
              <a:buNone/>
              <a:defRPr sz="1200">
                <a:solidFill>
                  <a:srgbClr val="002B5C"/>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1" name="Picture Placeholder 24">
            <a:extLst>
              <a:ext uri="{FF2B5EF4-FFF2-40B4-BE49-F238E27FC236}">
                <a16:creationId xmlns:a16="http://schemas.microsoft.com/office/drawing/2014/main" id="{294B9DF9-BBA0-B942-B0E9-0FF0A0B5A6F6}"/>
              </a:ext>
            </a:extLst>
          </p:cNvPr>
          <p:cNvSpPr>
            <a:spLocks noGrp="1"/>
          </p:cNvSpPr>
          <p:nvPr>
            <p:ph type="pic" sz="quarter" idx="25"/>
          </p:nvPr>
        </p:nvSpPr>
        <p:spPr>
          <a:xfrm>
            <a:off x="340174" y="5047439"/>
            <a:ext cx="2013060" cy="986006"/>
          </a:xfrm>
          <a:prstGeom prst="rect">
            <a:avLst/>
          </a:prstGeom>
        </p:spPr>
        <p:txBody>
          <a:bodyPr>
            <a:noAutofit/>
          </a:bodyPr>
          <a:lstStyle>
            <a:lvl1pPr marL="228600" indent="-228600">
              <a:buFont typeface="Arial" panose="020B0604020202020204" pitchFamily="34" charset="0"/>
              <a:buChar char="•"/>
              <a:defRPr sz="1200">
                <a:solidFill>
                  <a:srgbClr val="002B5C"/>
                </a:solidFill>
                <a:latin typeface="Arial" panose="020B0604020202020204" pitchFamily="34" charset="0"/>
                <a:cs typeface="Arial" panose="020B0604020202020204" pitchFamily="34" charset="0"/>
              </a:defRPr>
            </a:lvl1pPr>
          </a:lstStyle>
          <a:p>
            <a:r>
              <a:rPr lang="en-US"/>
              <a:t>Click icon to add picture</a:t>
            </a:r>
          </a:p>
        </p:txBody>
      </p:sp>
      <p:sp>
        <p:nvSpPr>
          <p:cNvPr id="72" name="Picture Placeholder 24">
            <a:extLst>
              <a:ext uri="{FF2B5EF4-FFF2-40B4-BE49-F238E27FC236}">
                <a16:creationId xmlns:a16="http://schemas.microsoft.com/office/drawing/2014/main" id="{1E711671-AC30-2B42-AFD3-0B0717DB7787}"/>
              </a:ext>
            </a:extLst>
          </p:cNvPr>
          <p:cNvSpPr>
            <a:spLocks noGrp="1"/>
          </p:cNvSpPr>
          <p:nvPr>
            <p:ph type="pic" sz="quarter" idx="26"/>
          </p:nvPr>
        </p:nvSpPr>
        <p:spPr>
          <a:xfrm>
            <a:off x="2546021" y="5047439"/>
            <a:ext cx="1998555" cy="986006"/>
          </a:xfrm>
          <a:prstGeom prst="rect">
            <a:avLst/>
          </a:prstGeom>
        </p:spPr>
        <p:txBody>
          <a:bodyPr>
            <a:noAutofit/>
          </a:bodyPr>
          <a:lstStyle>
            <a:lvl1pPr marL="228600" indent="-228600">
              <a:buFont typeface="Arial" panose="020B0604020202020204" pitchFamily="34" charset="0"/>
              <a:buChar char="•"/>
              <a:defRPr sz="1200">
                <a:solidFill>
                  <a:srgbClr val="002B5C"/>
                </a:solidFill>
                <a:latin typeface="Arial" panose="020B0604020202020204" pitchFamily="34" charset="0"/>
                <a:cs typeface="Arial" panose="020B0604020202020204" pitchFamily="34" charset="0"/>
              </a:defRPr>
            </a:lvl1pPr>
          </a:lstStyle>
          <a:p>
            <a:r>
              <a:rPr lang="en-US"/>
              <a:t>Click icon to add picture</a:t>
            </a:r>
          </a:p>
        </p:txBody>
      </p:sp>
      <p:sp>
        <p:nvSpPr>
          <p:cNvPr id="73" name="Picture Placeholder 24">
            <a:extLst>
              <a:ext uri="{FF2B5EF4-FFF2-40B4-BE49-F238E27FC236}">
                <a16:creationId xmlns:a16="http://schemas.microsoft.com/office/drawing/2014/main" id="{30490D6D-3EA8-EC46-A9AA-C6137A72BBF8}"/>
              </a:ext>
            </a:extLst>
          </p:cNvPr>
          <p:cNvSpPr>
            <a:spLocks noGrp="1"/>
          </p:cNvSpPr>
          <p:nvPr>
            <p:ph type="pic" sz="quarter" idx="27"/>
          </p:nvPr>
        </p:nvSpPr>
        <p:spPr>
          <a:xfrm>
            <a:off x="4751870" y="5047439"/>
            <a:ext cx="2012530" cy="986006"/>
          </a:xfrm>
          <a:prstGeom prst="rect">
            <a:avLst/>
          </a:prstGeom>
        </p:spPr>
        <p:txBody>
          <a:bodyPr>
            <a:noAutofit/>
          </a:bodyPr>
          <a:lstStyle>
            <a:lvl1pPr marL="228600" indent="-228600">
              <a:buFont typeface="Arial" panose="020B0604020202020204" pitchFamily="34" charset="0"/>
              <a:buChar char="•"/>
              <a:defRPr sz="1200">
                <a:solidFill>
                  <a:srgbClr val="002B5C"/>
                </a:solidFill>
                <a:latin typeface="Arial" panose="020B0604020202020204" pitchFamily="34" charset="0"/>
                <a:cs typeface="Arial" panose="020B0604020202020204" pitchFamily="34" charset="0"/>
              </a:defRPr>
            </a:lvl1pPr>
          </a:lstStyle>
          <a:p>
            <a:r>
              <a:rPr lang="en-US"/>
              <a:t>Click icon to add picture</a:t>
            </a:r>
          </a:p>
        </p:txBody>
      </p:sp>
      <p:sp>
        <p:nvSpPr>
          <p:cNvPr id="74" name="Picture Placeholder 24">
            <a:extLst>
              <a:ext uri="{FF2B5EF4-FFF2-40B4-BE49-F238E27FC236}">
                <a16:creationId xmlns:a16="http://schemas.microsoft.com/office/drawing/2014/main" id="{D318791E-9C6D-F846-BCD5-704E2459842C}"/>
              </a:ext>
            </a:extLst>
          </p:cNvPr>
          <p:cNvSpPr>
            <a:spLocks noGrp="1"/>
          </p:cNvSpPr>
          <p:nvPr>
            <p:ph type="pic" sz="quarter" idx="28"/>
          </p:nvPr>
        </p:nvSpPr>
        <p:spPr>
          <a:xfrm>
            <a:off x="6957718" y="5047439"/>
            <a:ext cx="1993302" cy="986006"/>
          </a:xfrm>
          <a:prstGeom prst="rect">
            <a:avLst/>
          </a:prstGeom>
        </p:spPr>
        <p:txBody>
          <a:bodyPr>
            <a:noAutofit/>
          </a:bodyPr>
          <a:lstStyle>
            <a:lvl1pPr marL="228600" indent="-228600">
              <a:buFont typeface="Arial" panose="020B0604020202020204" pitchFamily="34" charset="0"/>
              <a:buChar char="•"/>
              <a:defRPr sz="1200">
                <a:solidFill>
                  <a:srgbClr val="002B5C"/>
                </a:solidFill>
                <a:latin typeface="Arial" panose="020B0604020202020204" pitchFamily="34" charset="0"/>
                <a:cs typeface="Arial" panose="020B0604020202020204" pitchFamily="34" charset="0"/>
              </a:defRPr>
            </a:lvl1pPr>
          </a:lstStyle>
          <a:p>
            <a:r>
              <a:rPr lang="en-US"/>
              <a:t>Click icon to add picture</a:t>
            </a:r>
          </a:p>
        </p:txBody>
      </p:sp>
      <p:sp>
        <p:nvSpPr>
          <p:cNvPr id="75" name="Picture Placeholder 24">
            <a:extLst>
              <a:ext uri="{FF2B5EF4-FFF2-40B4-BE49-F238E27FC236}">
                <a16:creationId xmlns:a16="http://schemas.microsoft.com/office/drawing/2014/main" id="{7567BE32-CC03-124F-A8A7-6DFB74FB2A7E}"/>
              </a:ext>
            </a:extLst>
          </p:cNvPr>
          <p:cNvSpPr>
            <a:spLocks noGrp="1"/>
          </p:cNvSpPr>
          <p:nvPr>
            <p:ph type="pic" sz="quarter" idx="29"/>
          </p:nvPr>
        </p:nvSpPr>
        <p:spPr>
          <a:xfrm>
            <a:off x="9163564" y="5033992"/>
            <a:ext cx="1993302" cy="986006"/>
          </a:xfrm>
          <a:prstGeom prst="rect">
            <a:avLst/>
          </a:prstGeom>
        </p:spPr>
        <p:txBody>
          <a:bodyPr>
            <a:noAutofit/>
          </a:bodyPr>
          <a:lstStyle>
            <a:lvl1pPr marL="228600" indent="-228600">
              <a:buFont typeface="Arial" panose="020B0604020202020204" pitchFamily="34" charset="0"/>
              <a:buChar char="•"/>
              <a:defRPr sz="1200">
                <a:solidFill>
                  <a:srgbClr val="002B5C"/>
                </a:solidFill>
                <a:latin typeface="Arial" panose="020B0604020202020204" pitchFamily="34" charset="0"/>
                <a:cs typeface="Arial" panose="020B0604020202020204" pitchFamily="34" charset="0"/>
              </a:defRPr>
            </a:lvl1pPr>
          </a:lstStyle>
          <a:p>
            <a:r>
              <a:rPr lang="en-US"/>
              <a:t>Click icon to add picture</a:t>
            </a:r>
          </a:p>
        </p:txBody>
      </p:sp>
      <p:sp>
        <p:nvSpPr>
          <p:cNvPr id="76" name="Text Placeholder 10">
            <a:extLst>
              <a:ext uri="{FF2B5EF4-FFF2-40B4-BE49-F238E27FC236}">
                <a16:creationId xmlns:a16="http://schemas.microsoft.com/office/drawing/2014/main" id="{53655195-19A8-8947-ACFC-6313854F0B80}"/>
              </a:ext>
            </a:extLst>
          </p:cNvPr>
          <p:cNvSpPr>
            <a:spLocks noGrp="1"/>
          </p:cNvSpPr>
          <p:nvPr>
            <p:ph type="body" sz="quarter" idx="30"/>
          </p:nvPr>
        </p:nvSpPr>
        <p:spPr>
          <a:xfrm>
            <a:off x="2565250" y="1564303"/>
            <a:ext cx="2186620" cy="739121"/>
          </a:xfrm>
          <a:prstGeom prst="homePlate">
            <a:avLst>
              <a:gd name="adj" fmla="val 31529"/>
            </a:avLst>
          </a:prstGeom>
          <a:solidFill>
            <a:srgbClr val="002B5C"/>
          </a:solidFill>
          <a:ln>
            <a:noFill/>
          </a:ln>
          <a:effectLst/>
        </p:spPr>
        <p:txBody>
          <a:bodyPr lIns="111600" tIns="72000" rIns="36000">
            <a:noAutofit/>
          </a:bodyPr>
          <a:lstStyle>
            <a:lvl1pPr marL="0" indent="0">
              <a:lnSpc>
                <a:spcPct val="100000"/>
              </a:lnSpc>
              <a:buFontTx/>
              <a:buNone/>
              <a:defRPr sz="12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7" name="Text Placeholder 10">
            <a:extLst>
              <a:ext uri="{FF2B5EF4-FFF2-40B4-BE49-F238E27FC236}">
                <a16:creationId xmlns:a16="http://schemas.microsoft.com/office/drawing/2014/main" id="{9BDF884A-AD89-C044-9325-A633B23C494E}"/>
              </a:ext>
            </a:extLst>
          </p:cNvPr>
          <p:cNvSpPr>
            <a:spLocks noGrp="1"/>
          </p:cNvSpPr>
          <p:nvPr>
            <p:ph type="body" sz="quarter" idx="31"/>
          </p:nvPr>
        </p:nvSpPr>
        <p:spPr>
          <a:xfrm>
            <a:off x="4771098" y="1564303"/>
            <a:ext cx="2186620" cy="739121"/>
          </a:xfrm>
          <a:prstGeom prst="homePlate">
            <a:avLst>
              <a:gd name="adj" fmla="val 31529"/>
            </a:avLst>
          </a:prstGeom>
          <a:solidFill>
            <a:srgbClr val="002B5C"/>
          </a:solidFill>
          <a:ln>
            <a:noFill/>
          </a:ln>
          <a:effectLst/>
        </p:spPr>
        <p:txBody>
          <a:bodyPr lIns="111600" tIns="72000" rIns="36000">
            <a:noAutofit/>
          </a:bodyPr>
          <a:lstStyle>
            <a:lvl1pPr marL="0" indent="0">
              <a:lnSpc>
                <a:spcPct val="100000"/>
              </a:lnSpc>
              <a:buFontTx/>
              <a:buNone/>
              <a:defRPr sz="12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8" name="Text Placeholder 10">
            <a:extLst>
              <a:ext uri="{FF2B5EF4-FFF2-40B4-BE49-F238E27FC236}">
                <a16:creationId xmlns:a16="http://schemas.microsoft.com/office/drawing/2014/main" id="{1486BF43-F55D-8F4C-8F72-EEE50A2CCF06}"/>
              </a:ext>
            </a:extLst>
          </p:cNvPr>
          <p:cNvSpPr>
            <a:spLocks noGrp="1"/>
          </p:cNvSpPr>
          <p:nvPr>
            <p:ph type="body" sz="quarter" idx="32"/>
          </p:nvPr>
        </p:nvSpPr>
        <p:spPr>
          <a:xfrm>
            <a:off x="6938490" y="1564303"/>
            <a:ext cx="2186620" cy="739121"/>
          </a:xfrm>
          <a:prstGeom prst="homePlate">
            <a:avLst>
              <a:gd name="adj" fmla="val 31529"/>
            </a:avLst>
          </a:prstGeom>
          <a:solidFill>
            <a:srgbClr val="002B5C"/>
          </a:solidFill>
          <a:ln>
            <a:noFill/>
          </a:ln>
          <a:effectLst/>
        </p:spPr>
        <p:txBody>
          <a:bodyPr lIns="111600" tIns="72000" rIns="36000">
            <a:noAutofit/>
          </a:bodyPr>
          <a:lstStyle>
            <a:lvl1pPr marL="0" indent="0">
              <a:lnSpc>
                <a:spcPct val="100000"/>
              </a:lnSpc>
              <a:buFontTx/>
              <a:buNone/>
              <a:defRPr sz="12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9" name="Text Placeholder 10">
            <a:extLst>
              <a:ext uri="{FF2B5EF4-FFF2-40B4-BE49-F238E27FC236}">
                <a16:creationId xmlns:a16="http://schemas.microsoft.com/office/drawing/2014/main" id="{6796E038-DE21-ED49-9BFD-B4313EDF7D83}"/>
              </a:ext>
            </a:extLst>
          </p:cNvPr>
          <p:cNvSpPr>
            <a:spLocks noGrp="1"/>
          </p:cNvSpPr>
          <p:nvPr>
            <p:ph type="body" sz="quarter" idx="33"/>
          </p:nvPr>
        </p:nvSpPr>
        <p:spPr>
          <a:xfrm>
            <a:off x="9163565" y="1564303"/>
            <a:ext cx="2186620" cy="739121"/>
          </a:xfrm>
          <a:prstGeom prst="homePlate">
            <a:avLst>
              <a:gd name="adj" fmla="val 31529"/>
            </a:avLst>
          </a:prstGeom>
          <a:solidFill>
            <a:srgbClr val="002B5C"/>
          </a:solidFill>
          <a:ln>
            <a:noFill/>
          </a:ln>
          <a:effectLst/>
        </p:spPr>
        <p:txBody>
          <a:bodyPr lIns="111600" tIns="72000" rIns="36000">
            <a:noAutofit/>
          </a:bodyPr>
          <a:lstStyle>
            <a:lvl1pPr marL="0" indent="0">
              <a:lnSpc>
                <a:spcPct val="100000"/>
              </a:lnSpc>
              <a:buFontTx/>
              <a:buNone/>
              <a:defRPr sz="12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TextBox 6">
            <a:extLst>
              <a:ext uri="{FF2B5EF4-FFF2-40B4-BE49-F238E27FC236}">
                <a16:creationId xmlns:a16="http://schemas.microsoft.com/office/drawing/2014/main" id="{AD1C1702-8D95-0244-A9E8-1DFD7F1615BF}"/>
              </a:ext>
            </a:extLst>
          </p:cNvPr>
          <p:cNvSpPr txBox="1"/>
          <p:nvPr userDrawn="1"/>
        </p:nvSpPr>
        <p:spPr>
          <a:xfrm>
            <a:off x="3590693" y="-1103971"/>
            <a:ext cx="184731" cy="369332"/>
          </a:xfrm>
          <a:prstGeom prst="rect">
            <a:avLst/>
          </a:prstGeom>
          <a:noFill/>
        </p:spPr>
        <p:txBody>
          <a:bodyPr wrap="none" rtlCol="0">
            <a:noAutofit/>
          </a:bodyPr>
          <a:lstStyle/>
          <a:p>
            <a:endParaRPr lang="en-US"/>
          </a:p>
        </p:txBody>
      </p:sp>
      <p:sp>
        <p:nvSpPr>
          <p:cNvPr id="29" name="Title Placeholder 1">
            <a:extLst>
              <a:ext uri="{FF2B5EF4-FFF2-40B4-BE49-F238E27FC236}">
                <a16:creationId xmlns:a16="http://schemas.microsoft.com/office/drawing/2014/main" id="{CC94990E-E9DA-7546-AD97-35B187E93531}"/>
              </a:ext>
            </a:extLst>
          </p:cNvPr>
          <p:cNvSpPr>
            <a:spLocks noGrp="1"/>
          </p:cNvSpPr>
          <p:nvPr>
            <p:ph type="title"/>
          </p:nvPr>
        </p:nvSpPr>
        <p:spPr>
          <a:xfrm>
            <a:off x="334963" y="260350"/>
            <a:ext cx="11522075" cy="755650"/>
          </a:xfrm>
          <a:prstGeom prst="rect">
            <a:avLst/>
          </a:prstGeom>
        </p:spPr>
        <p:txBody>
          <a:bodyPr vert="horz" lIns="91440" tIns="45720" rIns="91440" bIns="45720" rtlCol="0" anchor="ctr">
            <a:noAutofit/>
          </a:bodyPr>
          <a:lstStyle>
            <a:lvl1pPr>
              <a:defRPr>
                <a:solidFill>
                  <a:srgbClr val="002B5C"/>
                </a:solidFill>
              </a:defRPr>
            </a:lvl1pPr>
          </a:lstStyle>
          <a:p>
            <a:r>
              <a:rPr lang="en-US"/>
              <a:t>Click to edit Master title style</a:t>
            </a:r>
          </a:p>
        </p:txBody>
      </p:sp>
      <p:sp>
        <p:nvSpPr>
          <p:cNvPr id="39" name="Subtitle 2">
            <a:extLst>
              <a:ext uri="{FF2B5EF4-FFF2-40B4-BE49-F238E27FC236}">
                <a16:creationId xmlns:a16="http://schemas.microsoft.com/office/drawing/2014/main" id="{EA443B4B-61A9-1D41-B356-59A056BE3B76}"/>
              </a:ext>
            </a:extLst>
          </p:cNvPr>
          <p:cNvSpPr>
            <a:spLocks noGrp="1"/>
          </p:cNvSpPr>
          <p:nvPr>
            <p:ph type="subTitle" idx="1" hasCustomPrompt="1"/>
          </p:nvPr>
        </p:nvSpPr>
        <p:spPr>
          <a:xfrm>
            <a:off x="334963" y="1202013"/>
            <a:ext cx="11522075" cy="293542"/>
          </a:xfrm>
          <a:prstGeom prst="rect">
            <a:avLst/>
          </a:prstGeom>
        </p:spPr>
        <p:txBody>
          <a:bodyPr wrap="square" anchor="b">
            <a:noAutofit/>
          </a:bodyPr>
          <a:lstStyle>
            <a:lvl1pPr marL="0" indent="0">
              <a:buFontTx/>
              <a:buNone/>
              <a:defRPr lang="en-US" sz="1200" spc="0" baseline="0" dirty="0">
                <a:solidFill>
                  <a:srgbClr val="002B5C"/>
                </a:solidFill>
                <a:latin typeface="Arial" panose="020B0604020202020204" pitchFamily="34" charset="0"/>
                <a:ea typeface="+mj-ea"/>
                <a:cs typeface="Arial" panose="020B0604020202020204" pitchFamily="34" charset="0"/>
              </a:defRPr>
            </a:lvl1pPr>
          </a:lstStyle>
          <a:p>
            <a:pPr lvl="0">
              <a:spcBef>
                <a:spcPct val="0"/>
              </a:spcBef>
            </a:pPr>
            <a:r>
              <a:rPr lang="en-GB"/>
              <a:t>Sub-section</a:t>
            </a:r>
            <a:endParaRPr lang="en-US"/>
          </a:p>
        </p:txBody>
      </p:sp>
      <p:sp>
        <p:nvSpPr>
          <p:cNvPr id="33" name="Text Placeholder 7">
            <a:extLst>
              <a:ext uri="{FF2B5EF4-FFF2-40B4-BE49-F238E27FC236}">
                <a16:creationId xmlns:a16="http://schemas.microsoft.com/office/drawing/2014/main" id="{DAF7D1E4-86BA-4404-BD65-1CB900748B70}"/>
              </a:ext>
            </a:extLst>
          </p:cNvPr>
          <p:cNvSpPr>
            <a:spLocks noGrp="1"/>
          </p:cNvSpPr>
          <p:nvPr>
            <p:ph type="body" sz="quarter" idx="43" hasCustomPrompt="1"/>
          </p:nvPr>
        </p:nvSpPr>
        <p:spPr>
          <a:xfrm>
            <a:off x="334963" y="3364729"/>
            <a:ext cx="2012530" cy="1573709"/>
          </a:xfrm>
          <a:prstGeom prst="rect">
            <a:avLst/>
          </a:prstGeom>
          <a:noFill/>
        </p:spPr>
        <p:txBody>
          <a:bodyPr>
            <a:noAutofit/>
          </a:bodyPr>
          <a:lstStyle>
            <a:lvl1pPr marL="136800" indent="-136800">
              <a:lnSpc>
                <a:spcPct val="100000"/>
              </a:lnSpc>
              <a:spcAft>
                <a:spcPts val="0"/>
              </a:spcAft>
              <a:buFont typeface="Arial" charset="0"/>
              <a:buChar char="•"/>
              <a:tabLst/>
              <a:defRPr sz="1200" baseline="0">
                <a:solidFill>
                  <a:schemeClr val="accent2"/>
                </a:solidFill>
                <a:latin typeface="Arial" panose="020B0604020202020204" pitchFamily="34" charset="0"/>
                <a:cs typeface="Arial" panose="020B0604020202020204" pitchFamily="34" charset="0"/>
              </a:defRPr>
            </a:lvl1pPr>
            <a:lvl2pPr marL="2736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2pPr>
            <a:lvl3pPr marL="4104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3pPr>
            <a:lvl4pPr marL="5472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4pPr>
            <a:lvl5pPr marL="6840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5pPr>
          </a:lstStyle>
          <a:p>
            <a:pPr lvl="0"/>
            <a:r>
              <a:rPr lang="en-GB"/>
              <a:t>First level</a:t>
            </a:r>
          </a:p>
          <a:p>
            <a:pPr lvl="1"/>
            <a:r>
              <a:rPr lang="en-GB"/>
              <a:t>Bullet list </a:t>
            </a:r>
          </a:p>
          <a:p>
            <a:pPr lvl="2"/>
            <a:r>
              <a:rPr lang="en-GB"/>
              <a:t>Third level</a:t>
            </a:r>
          </a:p>
          <a:p>
            <a:pPr lvl="3"/>
            <a:r>
              <a:rPr lang="en-GB"/>
              <a:t>Fourth level</a:t>
            </a:r>
          </a:p>
          <a:p>
            <a:pPr lvl="4"/>
            <a:r>
              <a:rPr lang="en-GB"/>
              <a:t>Fifth level</a:t>
            </a:r>
            <a:endParaRPr lang="en-US"/>
          </a:p>
        </p:txBody>
      </p:sp>
      <p:sp>
        <p:nvSpPr>
          <p:cNvPr id="34" name="Text Placeholder 7">
            <a:extLst>
              <a:ext uri="{FF2B5EF4-FFF2-40B4-BE49-F238E27FC236}">
                <a16:creationId xmlns:a16="http://schemas.microsoft.com/office/drawing/2014/main" id="{E8A5742C-DFD4-4622-AE77-29670A0D2261}"/>
              </a:ext>
            </a:extLst>
          </p:cNvPr>
          <p:cNvSpPr>
            <a:spLocks noGrp="1"/>
          </p:cNvSpPr>
          <p:nvPr>
            <p:ph type="body" sz="quarter" idx="44" hasCustomPrompt="1"/>
          </p:nvPr>
        </p:nvSpPr>
        <p:spPr>
          <a:xfrm>
            <a:off x="2532047" y="3364730"/>
            <a:ext cx="2012530" cy="1573709"/>
          </a:xfrm>
          <a:prstGeom prst="rect">
            <a:avLst/>
          </a:prstGeom>
          <a:noFill/>
        </p:spPr>
        <p:txBody>
          <a:bodyPr>
            <a:noAutofit/>
          </a:bodyPr>
          <a:lstStyle>
            <a:lvl1pPr marL="136800" indent="-136800">
              <a:lnSpc>
                <a:spcPct val="100000"/>
              </a:lnSpc>
              <a:spcAft>
                <a:spcPts val="0"/>
              </a:spcAft>
              <a:buFont typeface="Arial" charset="0"/>
              <a:buChar char="•"/>
              <a:tabLst/>
              <a:defRPr sz="1200" baseline="0">
                <a:solidFill>
                  <a:schemeClr val="accent2"/>
                </a:solidFill>
                <a:latin typeface="Arial" panose="020B0604020202020204" pitchFamily="34" charset="0"/>
                <a:cs typeface="Arial" panose="020B0604020202020204" pitchFamily="34" charset="0"/>
              </a:defRPr>
            </a:lvl1pPr>
            <a:lvl2pPr marL="2736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2pPr>
            <a:lvl3pPr marL="4104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3pPr>
            <a:lvl4pPr marL="5472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4pPr>
            <a:lvl5pPr marL="6840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5pPr>
          </a:lstStyle>
          <a:p>
            <a:pPr lvl="0"/>
            <a:r>
              <a:rPr lang="en-GB"/>
              <a:t>First level</a:t>
            </a:r>
          </a:p>
          <a:p>
            <a:pPr lvl="1"/>
            <a:r>
              <a:rPr lang="en-GB"/>
              <a:t>Bullet list </a:t>
            </a:r>
          </a:p>
          <a:p>
            <a:pPr lvl="2"/>
            <a:r>
              <a:rPr lang="en-GB"/>
              <a:t>Third level</a:t>
            </a:r>
          </a:p>
          <a:p>
            <a:pPr lvl="3"/>
            <a:r>
              <a:rPr lang="en-GB"/>
              <a:t>Fourth level</a:t>
            </a:r>
          </a:p>
          <a:p>
            <a:pPr lvl="4"/>
            <a:r>
              <a:rPr lang="en-GB"/>
              <a:t>Fifth level</a:t>
            </a:r>
            <a:endParaRPr lang="en-US"/>
          </a:p>
        </p:txBody>
      </p:sp>
      <p:sp>
        <p:nvSpPr>
          <p:cNvPr id="35" name="Text Placeholder 7">
            <a:extLst>
              <a:ext uri="{FF2B5EF4-FFF2-40B4-BE49-F238E27FC236}">
                <a16:creationId xmlns:a16="http://schemas.microsoft.com/office/drawing/2014/main" id="{B4A79D2D-77AF-4AB7-8592-7707644B1A89}"/>
              </a:ext>
            </a:extLst>
          </p:cNvPr>
          <p:cNvSpPr>
            <a:spLocks noGrp="1"/>
          </p:cNvSpPr>
          <p:nvPr>
            <p:ph type="body" sz="quarter" idx="45" hasCustomPrompt="1"/>
          </p:nvPr>
        </p:nvSpPr>
        <p:spPr>
          <a:xfrm>
            <a:off x="4751870" y="3364730"/>
            <a:ext cx="2012530" cy="1573709"/>
          </a:xfrm>
          <a:prstGeom prst="rect">
            <a:avLst/>
          </a:prstGeom>
          <a:noFill/>
        </p:spPr>
        <p:txBody>
          <a:bodyPr>
            <a:noAutofit/>
          </a:bodyPr>
          <a:lstStyle>
            <a:lvl1pPr marL="136800" indent="-136800">
              <a:lnSpc>
                <a:spcPct val="100000"/>
              </a:lnSpc>
              <a:spcAft>
                <a:spcPts val="0"/>
              </a:spcAft>
              <a:buFont typeface="Arial" charset="0"/>
              <a:buChar char="•"/>
              <a:tabLst/>
              <a:defRPr sz="1200" baseline="0">
                <a:solidFill>
                  <a:schemeClr val="accent2"/>
                </a:solidFill>
                <a:latin typeface="Arial" panose="020B0604020202020204" pitchFamily="34" charset="0"/>
                <a:cs typeface="Arial" panose="020B0604020202020204" pitchFamily="34" charset="0"/>
              </a:defRPr>
            </a:lvl1pPr>
            <a:lvl2pPr marL="2736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2pPr>
            <a:lvl3pPr marL="4104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3pPr>
            <a:lvl4pPr marL="5472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4pPr>
            <a:lvl5pPr marL="6840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5pPr>
          </a:lstStyle>
          <a:p>
            <a:pPr lvl="0"/>
            <a:r>
              <a:rPr lang="en-GB"/>
              <a:t>First level</a:t>
            </a:r>
          </a:p>
          <a:p>
            <a:pPr lvl="1"/>
            <a:r>
              <a:rPr lang="en-GB"/>
              <a:t>Bullet list </a:t>
            </a:r>
          </a:p>
          <a:p>
            <a:pPr lvl="2"/>
            <a:r>
              <a:rPr lang="en-GB"/>
              <a:t>Third level</a:t>
            </a:r>
          </a:p>
          <a:p>
            <a:pPr lvl="3"/>
            <a:r>
              <a:rPr lang="en-GB"/>
              <a:t>Fourth level</a:t>
            </a:r>
          </a:p>
          <a:p>
            <a:pPr lvl="4"/>
            <a:r>
              <a:rPr lang="en-GB"/>
              <a:t>Fifth level</a:t>
            </a:r>
            <a:endParaRPr lang="en-US"/>
          </a:p>
        </p:txBody>
      </p:sp>
      <p:sp>
        <p:nvSpPr>
          <p:cNvPr id="36" name="Text Placeholder 7">
            <a:extLst>
              <a:ext uri="{FF2B5EF4-FFF2-40B4-BE49-F238E27FC236}">
                <a16:creationId xmlns:a16="http://schemas.microsoft.com/office/drawing/2014/main" id="{B95D75B6-5715-47C7-87AB-51F1D110B148}"/>
              </a:ext>
            </a:extLst>
          </p:cNvPr>
          <p:cNvSpPr>
            <a:spLocks noGrp="1"/>
          </p:cNvSpPr>
          <p:nvPr>
            <p:ph type="body" sz="quarter" idx="46" hasCustomPrompt="1"/>
          </p:nvPr>
        </p:nvSpPr>
        <p:spPr>
          <a:xfrm>
            <a:off x="6938490" y="3363447"/>
            <a:ext cx="2012530" cy="1573709"/>
          </a:xfrm>
          <a:prstGeom prst="rect">
            <a:avLst/>
          </a:prstGeom>
          <a:noFill/>
        </p:spPr>
        <p:txBody>
          <a:bodyPr>
            <a:noAutofit/>
          </a:bodyPr>
          <a:lstStyle>
            <a:lvl1pPr marL="136800" indent="-136800">
              <a:lnSpc>
                <a:spcPct val="100000"/>
              </a:lnSpc>
              <a:spcAft>
                <a:spcPts val="0"/>
              </a:spcAft>
              <a:buFont typeface="Arial" charset="0"/>
              <a:buChar char="•"/>
              <a:tabLst/>
              <a:defRPr sz="1200" baseline="0">
                <a:solidFill>
                  <a:schemeClr val="accent2"/>
                </a:solidFill>
                <a:latin typeface="Arial" panose="020B0604020202020204" pitchFamily="34" charset="0"/>
                <a:cs typeface="Arial" panose="020B0604020202020204" pitchFamily="34" charset="0"/>
              </a:defRPr>
            </a:lvl1pPr>
            <a:lvl2pPr marL="2736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2pPr>
            <a:lvl3pPr marL="4104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3pPr>
            <a:lvl4pPr marL="5472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4pPr>
            <a:lvl5pPr marL="6840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5pPr>
          </a:lstStyle>
          <a:p>
            <a:pPr lvl="0"/>
            <a:r>
              <a:rPr lang="en-GB"/>
              <a:t>First level</a:t>
            </a:r>
          </a:p>
          <a:p>
            <a:pPr lvl="1"/>
            <a:r>
              <a:rPr lang="en-GB"/>
              <a:t>Bullet list </a:t>
            </a:r>
          </a:p>
          <a:p>
            <a:pPr lvl="2"/>
            <a:r>
              <a:rPr lang="en-GB"/>
              <a:t>Third level</a:t>
            </a:r>
          </a:p>
          <a:p>
            <a:pPr lvl="3"/>
            <a:r>
              <a:rPr lang="en-GB"/>
              <a:t>Fourth level</a:t>
            </a:r>
          </a:p>
          <a:p>
            <a:pPr lvl="4"/>
            <a:r>
              <a:rPr lang="en-GB"/>
              <a:t>Fifth level</a:t>
            </a:r>
            <a:endParaRPr lang="en-US"/>
          </a:p>
        </p:txBody>
      </p:sp>
      <p:sp>
        <p:nvSpPr>
          <p:cNvPr id="44" name="Text Placeholder 7">
            <a:extLst>
              <a:ext uri="{FF2B5EF4-FFF2-40B4-BE49-F238E27FC236}">
                <a16:creationId xmlns:a16="http://schemas.microsoft.com/office/drawing/2014/main" id="{645199A4-CBD4-487F-8041-BD0E81728C16}"/>
              </a:ext>
            </a:extLst>
          </p:cNvPr>
          <p:cNvSpPr>
            <a:spLocks noGrp="1"/>
          </p:cNvSpPr>
          <p:nvPr>
            <p:ph type="body" sz="quarter" idx="47" hasCustomPrompt="1"/>
          </p:nvPr>
        </p:nvSpPr>
        <p:spPr>
          <a:xfrm>
            <a:off x="9144338" y="3363447"/>
            <a:ext cx="2012530" cy="1573709"/>
          </a:xfrm>
          <a:prstGeom prst="rect">
            <a:avLst/>
          </a:prstGeom>
          <a:noFill/>
        </p:spPr>
        <p:txBody>
          <a:bodyPr>
            <a:noAutofit/>
          </a:bodyPr>
          <a:lstStyle>
            <a:lvl1pPr marL="136800" indent="-136800">
              <a:lnSpc>
                <a:spcPct val="100000"/>
              </a:lnSpc>
              <a:spcAft>
                <a:spcPts val="0"/>
              </a:spcAft>
              <a:buFont typeface="Arial" charset="0"/>
              <a:buChar char="•"/>
              <a:tabLst/>
              <a:defRPr sz="1200" baseline="0">
                <a:solidFill>
                  <a:schemeClr val="accent2"/>
                </a:solidFill>
                <a:latin typeface="Arial" panose="020B0604020202020204" pitchFamily="34" charset="0"/>
                <a:cs typeface="Arial" panose="020B0604020202020204" pitchFamily="34" charset="0"/>
              </a:defRPr>
            </a:lvl1pPr>
            <a:lvl2pPr marL="2736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2pPr>
            <a:lvl3pPr marL="4104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3pPr>
            <a:lvl4pPr marL="5472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4pPr>
            <a:lvl5pPr marL="684000" indent="-136800">
              <a:lnSpc>
                <a:spcPct val="100000"/>
              </a:lnSpc>
              <a:spcBef>
                <a:spcPts val="1000"/>
              </a:spcBef>
              <a:spcAft>
                <a:spcPts val="0"/>
              </a:spcAft>
              <a:buFont typeface="Arial" charset="0"/>
              <a:buChar char="•"/>
              <a:tabLst/>
              <a:defRPr sz="1200">
                <a:solidFill>
                  <a:schemeClr val="accent2"/>
                </a:solidFill>
                <a:latin typeface="Arial" panose="020B0604020202020204" pitchFamily="34" charset="0"/>
                <a:cs typeface="Arial" panose="020B0604020202020204" pitchFamily="34" charset="0"/>
              </a:defRPr>
            </a:lvl5pPr>
          </a:lstStyle>
          <a:p>
            <a:pPr lvl="0"/>
            <a:r>
              <a:rPr lang="en-GB"/>
              <a:t>First level</a:t>
            </a:r>
          </a:p>
          <a:p>
            <a:pPr lvl="1"/>
            <a:r>
              <a:rPr lang="en-GB"/>
              <a:t>Bullet list </a:t>
            </a:r>
          </a:p>
          <a:p>
            <a:pPr lvl="2"/>
            <a:r>
              <a:rPr lang="en-GB"/>
              <a:t>Third level</a:t>
            </a:r>
          </a:p>
          <a:p>
            <a:pPr lvl="3"/>
            <a:r>
              <a:rPr lang="en-GB"/>
              <a:t>Fourth level</a:t>
            </a:r>
          </a:p>
          <a:p>
            <a:pPr lvl="4"/>
            <a:r>
              <a:rPr lang="en-GB"/>
              <a:t>Fifth level</a:t>
            </a:r>
            <a:endParaRPr lang="en-US"/>
          </a:p>
        </p:txBody>
      </p:sp>
      <p:sp>
        <p:nvSpPr>
          <p:cNvPr id="42" name="Footer Placeholder 4">
            <a:extLst>
              <a:ext uri="{FF2B5EF4-FFF2-40B4-BE49-F238E27FC236}">
                <a16:creationId xmlns:a16="http://schemas.microsoft.com/office/drawing/2014/main" id="{FCECE7B0-3CE2-402A-B0F7-B7E829400C57}"/>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cxnSp>
        <p:nvCxnSpPr>
          <p:cNvPr id="45" name="Straight Connector 44">
            <a:extLst>
              <a:ext uri="{FF2B5EF4-FFF2-40B4-BE49-F238E27FC236}">
                <a16:creationId xmlns:a16="http://schemas.microsoft.com/office/drawing/2014/main" id="{3B67D2C1-679D-A745-9258-EDBA571830D8}"/>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F36E987B-50DB-8342-96C0-F5E9251933BE}"/>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47" name="Graphic 46">
            <a:extLst>
              <a:ext uri="{FF2B5EF4-FFF2-40B4-BE49-F238E27FC236}">
                <a16:creationId xmlns:a16="http://schemas.microsoft.com/office/drawing/2014/main" id="{7A280820-8356-CE4F-9436-83490AAA3DD0}"/>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4700" y="6448910"/>
            <a:ext cx="849575" cy="228651"/>
          </a:xfrm>
          <a:prstGeom prst="rect">
            <a:avLst/>
          </a:prstGeom>
        </p:spPr>
      </p:pic>
      <p:pic>
        <p:nvPicPr>
          <p:cNvPr id="32" name="Picture 31">
            <a:extLst>
              <a:ext uri="{FF2B5EF4-FFF2-40B4-BE49-F238E27FC236}">
                <a16:creationId xmlns:a16="http://schemas.microsoft.com/office/drawing/2014/main" id="{1B00C5F9-C1EF-43F3-8023-0D868A4360B6}"/>
              </a:ext>
            </a:extLst>
          </p:cNvPr>
          <p:cNvPicPr>
            <a:picLocks noChangeAspect="1"/>
          </p:cNvPicPr>
          <p:nvPr userDrawn="1"/>
        </p:nvPicPr>
        <p:blipFill>
          <a:blip r:embed="rId6"/>
          <a:srcRect/>
          <a:stretch/>
        </p:blipFill>
        <p:spPr>
          <a:xfrm>
            <a:off x="10023890" y="6416368"/>
            <a:ext cx="1873143" cy="329310"/>
          </a:xfrm>
          <a:prstGeom prst="rect">
            <a:avLst/>
          </a:prstGeom>
        </p:spPr>
      </p:pic>
    </p:spTree>
    <p:extLst>
      <p:ext uri="{BB962C8B-B14F-4D97-AF65-F5344CB8AC3E}">
        <p14:creationId xmlns:p14="http://schemas.microsoft.com/office/powerpoint/2010/main" val="30666242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Four boxe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D9D347-BA49-3741-A37F-170AF1F184BB}"/>
              </a:ext>
            </a:extLst>
          </p:cNvPr>
          <p:cNvSpPr/>
          <p:nvPr userDrawn="1"/>
        </p:nvSpPr>
        <p:spPr>
          <a:xfrm>
            <a:off x="460223" y="1137729"/>
            <a:ext cx="5546123" cy="2426328"/>
          </a:xfrm>
          <a:prstGeom prst="rect">
            <a:avLst/>
          </a:prstGeom>
          <a:noFill/>
          <a:ln>
            <a:solidFill>
              <a:srgbClr val="002B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6" name="Content Placeholder 13">
            <a:extLst>
              <a:ext uri="{FF2B5EF4-FFF2-40B4-BE49-F238E27FC236}">
                <a16:creationId xmlns:a16="http://schemas.microsoft.com/office/drawing/2014/main" id="{C50569DD-2B32-B94E-AF14-8D18634A45A2}"/>
              </a:ext>
            </a:extLst>
          </p:cNvPr>
          <p:cNvSpPr>
            <a:spLocks noGrp="1"/>
          </p:cNvSpPr>
          <p:nvPr>
            <p:ph sz="quarter" idx="17"/>
          </p:nvPr>
        </p:nvSpPr>
        <p:spPr>
          <a:xfrm>
            <a:off x="529876" y="1186895"/>
            <a:ext cx="5370804" cy="342899"/>
          </a:xfrm>
          <a:prstGeom prst="rect">
            <a:avLst/>
          </a:prstGeom>
        </p:spPr>
        <p:txBody>
          <a:bodyPr>
            <a:noAutofit/>
          </a:bodyPr>
          <a:lstStyle>
            <a:lvl1pPr marL="0" indent="0">
              <a:buFontTx/>
              <a:buNone/>
              <a:defRPr sz="1400">
                <a:solidFill>
                  <a:srgbClr val="002B5C"/>
                </a:solidFill>
              </a:defRPr>
            </a:lvl1pPr>
          </a:lstStyle>
          <a:p>
            <a:pPr lvl="0"/>
            <a:r>
              <a:rPr lang="en-US"/>
              <a:t>Click to edit Master text styles</a:t>
            </a:r>
          </a:p>
        </p:txBody>
      </p:sp>
      <p:sp>
        <p:nvSpPr>
          <p:cNvPr id="27" name="Content Placeholder 14">
            <a:extLst>
              <a:ext uri="{FF2B5EF4-FFF2-40B4-BE49-F238E27FC236}">
                <a16:creationId xmlns:a16="http://schemas.microsoft.com/office/drawing/2014/main" id="{3AC700FB-0A28-D349-B970-79572782EDFF}"/>
              </a:ext>
            </a:extLst>
          </p:cNvPr>
          <p:cNvSpPr>
            <a:spLocks noGrp="1"/>
          </p:cNvSpPr>
          <p:nvPr>
            <p:ph sz="quarter" idx="18"/>
          </p:nvPr>
        </p:nvSpPr>
        <p:spPr>
          <a:xfrm>
            <a:off x="6253674" y="1195361"/>
            <a:ext cx="5370804" cy="334433"/>
          </a:xfrm>
          <a:prstGeom prst="rect">
            <a:avLst/>
          </a:prstGeom>
        </p:spPr>
        <p:txBody>
          <a:bodyPr>
            <a:noAutofit/>
          </a:bodyPr>
          <a:lstStyle>
            <a:lvl1pPr marL="0" indent="0">
              <a:buFontTx/>
              <a:buNone/>
              <a:defRPr sz="1400">
                <a:solidFill>
                  <a:srgbClr val="002B5C"/>
                </a:solidFill>
              </a:defRPr>
            </a:lvl1pPr>
          </a:lstStyle>
          <a:p>
            <a:pPr lvl="0"/>
            <a:r>
              <a:rPr lang="en-US"/>
              <a:t>Click to edit Master text styles</a:t>
            </a:r>
          </a:p>
        </p:txBody>
      </p:sp>
      <p:sp>
        <p:nvSpPr>
          <p:cNvPr id="28" name="Content Placeholder 15">
            <a:extLst>
              <a:ext uri="{FF2B5EF4-FFF2-40B4-BE49-F238E27FC236}">
                <a16:creationId xmlns:a16="http://schemas.microsoft.com/office/drawing/2014/main" id="{85A24230-FDA6-EB41-8D00-5F4130278032}"/>
              </a:ext>
            </a:extLst>
          </p:cNvPr>
          <p:cNvSpPr>
            <a:spLocks noGrp="1"/>
          </p:cNvSpPr>
          <p:nvPr>
            <p:ph sz="quarter" idx="19"/>
          </p:nvPr>
        </p:nvSpPr>
        <p:spPr>
          <a:xfrm>
            <a:off x="529874" y="3700448"/>
            <a:ext cx="5370804" cy="321616"/>
          </a:xfrm>
          <a:prstGeom prst="rect">
            <a:avLst/>
          </a:prstGeom>
        </p:spPr>
        <p:txBody>
          <a:bodyPr>
            <a:noAutofit/>
          </a:bodyPr>
          <a:lstStyle>
            <a:lvl1pPr marL="0" indent="0">
              <a:buFontTx/>
              <a:buNone/>
              <a:defRPr sz="1400">
                <a:solidFill>
                  <a:srgbClr val="002B5C"/>
                </a:solidFill>
              </a:defRPr>
            </a:lvl1pPr>
          </a:lstStyle>
          <a:p>
            <a:pPr lvl="0"/>
            <a:r>
              <a:rPr lang="en-US"/>
              <a:t>Click to edit Master text styles</a:t>
            </a:r>
          </a:p>
        </p:txBody>
      </p:sp>
      <p:sp>
        <p:nvSpPr>
          <p:cNvPr id="29" name="Content Placeholder 16">
            <a:extLst>
              <a:ext uri="{FF2B5EF4-FFF2-40B4-BE49-F238E27FC236}">
                <a16:creationId xmlns:a16="http://schemas.microsoft.com/office/drawing/2014/main" id="{8F8DC8A6-BA10-FA43-9162-32F701E73814}"/>
              </a:ext>
            </a:extLst>
          </p:cNvPr>
          <p:cNvSpPr>
            <a:spLocks noGrp="1"/>
          </p:cNvSpPr>
          <p:nvPr>
            <p:ph sz="quarter" idx="20"/>
          </p:nvPr>
        </p:nvSpPr>
        <p:spPr>
          <a:xfrm>
            <a:off x="6253674" y="3700448"/>
            <a:ext cx="5370804" cy="321616"/>
          </a:xfrm>
          <a:prstGeom prst="rect">
            <a:avLst/>
          </a:prstGeom>
        </p:spPr>
        <p:txBody>
          <a:bodyPr>
            <a:noAutofit/>
          </a:bodyPr>
          <a:lstStyle>
            <a:lvl1pPr marL="0" indent="0">
              <a:buFontTx/>
              <a:buNone/>
              <a:defRPr sz="1400">
                <a:solidFill>
                  <a:srgbClr val="002B5C"/>
                </a:solidFill>
              </a:defRPr>
            </a:lvl1pPr>
          </a:lstStyle>
          <a:p>
            <a:pPr lvl="0"/>
            <a:r>
              <a:rPr lang="en-US"/>
              <a:t>Click to edit Master text styles</a:t>
            </a:r>
          </a:p>
        </p:txBody>
      </p:sp>
      <p:sp>
        <p:nvSpPr>
          <p:cNvPr id="30" name="Content Placeholder 17">
            <a:extLst>
              <a:ext uri="{FF2B5EF4-FFF2-40B4-BE49-F238E27FC236}">
                <a16:creationId xmlns:a16="http://schemas.microsoft.com/office/drawing/2014/main" id="{D2841B37-1EEB-9E40-A1E2-C3709D9D9C90}"/>
              </a:ext>
            </a:extLst>
          </p:cNvPr>
          <p:cNvSpPr>
            <a:spLocks noGrp="1"/>
          </p:cNvSpPr>
          <p:nvPr>
            <p:ph sz="quarter" idx="21"/>
          </p:nvPr>
        </p:nvSpPr>
        <p:spPr>
          <a:xfrm>
            <a:off x="529874" y="1618694"/>
            <a:ext cx="5370804" cy="1883833"/>
          </a:xfrm>
          <a:prstGeom prst="rect">
            <a:avLst/>
          </a:prstGeom>
        </p:spPr>
        <p:txBody>
          <a:bodyPr>
            <a:noAutofit/>
          </a:bodyPr>
          <a:lstStyle>
            <a:lvl1pPr marL="228600" indent="-228600">
              <a:lnSpc>
                <a:spcPct val="100000"/>
              </a:lnSpc>
              <a:spcAft>
                <a:spcPts val="0"/>
              </a:spcAft>
              <a:buFont typeface="Arial" panose="020B0604020202020204" pitchFamily="34" charset="0"/>
              <a:buChar char="•"/>
              <a:defRPr sz="1200">
                <a:solidFill>
                  <a:schemeClr val="accent2"/>
                </a:solidFill>
              </a:defRPr>
            </a:lvl1pPr>
          </a:lstStyle>
          <a:p>
            <a:pPr lvl="0"/>
            <a:r>
              <a:rPr lang="en-US"/>
              <a:t>Click to edit Master text styles</a:t>
            </a:r>
          </a:p>
        </p:txBody>
      </p:sp>
      <p:sp>
        <p:nvSpPr>
          <p:cNvPr id="31" name="Content Placeholder 18">
            <a:extLst>
              <a:ext uri="{FF2B5EF4-FFF2-40B4-BE49-F238E27FC236}">
                <a16:creationId xmlns:a16="http://schemas.microsoft.com/office/drawing/2014/main" id="{A584CD71-2F5C-6748-83C9-5F2EFC91860D}"/>
              </a:ext>
            </a:extLst>
          </p:cNvPr>
          <p:cNvSpPr>
            <a:spLocks noGrp="1"/>
          </p:cNvSpPr>
          <p:nvPr>
            <p:ph sz="quarter" idx="22"/>
          </p:nvPr>
        </p:nvSpPr>
        <p:spPr>
          <a:xfrm>
            <a:off x="6253674" y="1627219"/>
            <a:ext cx="5370804" cy="1883833"/>
          </a:xfrm>
          <a:prstGeom prst="rect">
            <a:avLst/>
          </a:prstGeom>
        </p:spPr>
        <p:txBody>
          <a:bodyPr>
            <a:noAutofit/>
          </a:bodyPr>
          <a:lstStyle>
            <a:lvl1pPr marL="228600" indent="-228600">
              <a:lnSpc>
                <a:spcPct val="100000"/>
              </a:lnSpc>
              <a:spcAft>
                <a:spcPts val="0"/>
              </a:spcAft>
              <a:buFont typeface="Arial" panose="020B0604020202020204" pitchFamily="34" charset="0"/>
              <a:buChar char="•"/>
              <a:defRPr sz="1200">
                <a:solidFill>
                  <a:schemeClr val="accent2"/>
                </a:solidFill>
              </a:defRPr>
            </a:lvl1pPr>
          </a:lstStyle>
          <a:p>
            <a:pPr lvl="0"/>
            <a:r>
              <a:rPr lang="en-US"/>
              <a:t>Click to edit Master text styles</a:t>
            </a:r>
          </a:p>
        </p:txBody>
      </p:sp>
      <p:sp>
        <p:nvSpPr>
          <p:cNvPr id="32" name="Content Placeholder 19">
            <a:extLst>
              <a:ext uri="{FF2B5EF4-FFF2-40B4-BE49-F238E27FC236}">
                <a16:creationId xmlns:a16="http://schemas.microsoft.com/office/drawing/2014/main" id="{FB06A3DD-82AF-8F49-B02E-F2482271D448}"/>
              </a:ext>
            </a:extLst>
          </p:cNvPr>
          <p:cNvSpPr>
            <a:spLocks noGrp="1"/>
          </p:cNvSpPr>
          <p:nvPr>
            <p:ph sz="quarter" idx="23"/>
          </p:nvPr>
        </p:nvSpPr>
        <p:spPr>
          <a:xfrm>
            <a:off x="529874" y="4125839"/>
            <a:ext cx="5370804" cy="1883833"/>
          </a:xfrm>
          <a:prstGeom prst="rect">
            <a:avLst/>
          </a:prstGeom>
        </p:spPr>
        <p:txBody>
          <a:bodyPr>
            <a:noAutofit/>
          </a:bodyPr>
          <a:lstStyle>
            <a:lvl1pPr marL="228600" indent="-228600">
              <a:lnSpc>
                <a:spcPct val="100000"/>
              </a:lnSpc>
              <a:spcAft>
                <a:spcPts val="0"/>
              </a:spcAft>
              <a:buFont typeface="Arial" panose="020B0604020202020204" pitchFamily="34" charset="0"/>
              <a:buChar char="•"/>
              <a:defRPr sz="1200">
                <a:solidFill>
                  <a:schemeClr val="accent2"/>
                </a:solidFill>
              </a:defRPr>
            </a:lvl1pPr>
          </a:lstStyle>
          <a:p>
            <a:pPr lvl="0"/>
            <a:r>
              <a:rPr lang="en-US"/>
              <a:t>Click to edit Master text styles</a:t>
            </a:r>
          </a:p>
        </p:txBody>
      </p:sp>
      <p:sp>
        <p:nvSpPr>
          <p:cNvPr id="33" name="Content Placeholder 20">
            <a:extLst>
              <a:ext uri="{FF2B5EF4-FFF2-40B4-BE49-F238E27FC236}">
                <a16:creationId xmlns:a16="http://schemas.microsoft.com/office/drawing/2014/main" id="{72FE1DC0-E20C-8C47-9144-00AD943B4F3A}"/>
              </a:ext>
            </a:extLst>
          </p:cNvPr>
          <p:cNvSpPr>
            <a:spLocks noGrp="1"/>
          </p:cNvSpPr>
          <p:nvPr>
            <p:ph sz="quarter" idx="24"/>
          </p:nvPr>
        </p:nvSpPr>
        <p:spPr>
          <a:xfrm>
            <a:off x="6253673" y="4125839"/>
            <a:ext cx="5370804" cy="1883833"/>
          </a:xfrm>
          <a:prstGeom prst="rect">
            <a:avLst/>
          </a:prstGeom>
        </p:spPr>
        <p:txBody>
          <a:bodyPr>
            <a:noAutofit/>
          </a:bodyPr>
          <a:lstStyle>
            <a:lvl1pPr marL="228600" indent="-228600">
              <a:lnSpc>
                <a:spcPct val="100000"/>
              </a:lnSpc>
              <a:spcAft>
                <a:spcPts val="0"/>
              </a:spcAft>
              <a:buFont typeface="Arial" panose="020B0604020202020204" pitchFamily="34" charset="0"/>
              <a:buChar char="•"/>
              <a:defRPr sz="1200">
                <a:solidFill>
                  <a:schemeClr val="accent2"/>
                </a:solidFill>
              </a:defRPr>
            </a:lvl1pPr>
          </a:lstStyle>
          <a:p>
            <a:pPr lvl="0"/>
            <a:r>
              <a:rPr lang="en-US"/>
              <a:t>Click to edit Master text styles</a:t>
            </a:r>
          </a:p>
        </p:txBody>
      </p:sp>
      <p:sp>
        <p:nvSpPr>
          <p:cNvPr id="34" name="Rectangle 33">
            <a:extLst>
              <a:ext uri="{FF2B5EF4-FFF2-40B4-BE49-F238E27FC236}">
                <a16:creationId xmlns:a16="http://schemas.microsoft.com/office/drawing/2014/main" id="{4161400B-F985-8E49-8A46-9C25FAA9AEF6}"/>
              </a:ext>
            </a:extLst>
          </p:cNvPr>
          <p:cNvSpPr/>
          <p:nvPr userDrawn="1"/>
        </p:nvSpPr>
        <p:spPr>
          <a:xfrm>
            <a:off x="6172485" y="1137729"/>
            <a:ext cx="5546123" cy="2426328"/>
          </a:xfrm>
          <a:prstGeom prst="rect">
            <a:avLst/>
          </a:prstGeom>
          <a:noFill/>
          <a:ln>
            <a:solidFill>
              <a:srgbClr val="002B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5" name="Rectangle 34">
            <a:extLst>
              <a:ext uri="{FF2B5EF4-FFF2-40B4-BE49-F238E27FC236}">
                <a16:creationId xmlns:a16="http://schemas.microsoft.com/office/drawing/2014/main" id="{36BE9C79-AF41-3F40-BDD5-D73E17D80669}"/>
              </a:ext>
            </a:extLst>
          </p:cNvPr>
          <p:cNvSpPr/>
          <p:nvPr userDrawn="1"/>
        </p:nvSpPr>
        <p:spPr>
          <a:xfrm>
            <a:off x="460223" y="3657240"/>
            <a:ext cx="5546123" cy="2426328"/>
          </a:xfrm>
          <a:prstGeom prst="rect">
            <a:avLst/>
          </a:prstGeom>
          <a:noFill/>
          <a:ln>
            <a:solidFill>
              <a:srgbClr val="002B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6" name="Rectangle 35">
            <a:extLst>
              <a:ext uri="{FF2B5EF4-FFF2-40B4-BE49-F238E27FC236}">
                <a16:creationId xmlns:a16="http://schemas.microsoft.com/office/drawing/2014/main" id="{ED689E76-2458-F242-87FB-E3D4739A674C}"/>
              </a:ext>
            </a:extLst>
          </p:cNvPr>
          <p:cNvSpPr/>
          <p:nvPr userDrawn="1"/>
        </p:nvSpPr>
        <p:spPr>
          <a:xfrm>
            <a:off x="6172485" y="3657240"/>
            <a:ext cx="5546123" cy="2426328"/>
          </a:xfrm>
          <a:prstGeom prst="rect">
            <a:avLst/>
          </a:prstGeom>
          <a:noFill/>
          <a:ln>
            <a:solidFill>
              <a:srgbClr val="002B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8" name="Title Placeholder 1">
            <a:extLst>
              <a:ext uri="{FF2B5EF4-FFF2-40B4-BE49-F238E27FC236}">
                <a16:creationId xmlns:a16="http://schemas.microsoft.com/office/drawing/2014/main" id="{DF15F698-329A-3342-A4DE-A1F83D19A6F7}"/>
              </a:ext>
            </a:extLst>
          </p:cNvPr>
          <p:cNvSpPr>
            <a:spLocks noGrp="1"/>
          </p:cNvSpPr>
          <p:nvPr>
            <p:ph type="title"/>
          </p:nvPr>
        </p:nvSpPr>
        <p:spPr>
          <a:xfrm>
            <a:off x="334963" y="260350"/>
            <a:ext cx="11522075" cy="755650"/>
          </a:xfrm>
          <a:prstGeom prst="rect">
            <a:avLst/>
          </a:prstGeom>
        </p:spPr>
        <p:txBody>
          <a:bodyPr vert="horz" lIns="91440" tIns="45720" rIns="91440" bIns="45720" rtlCol="0" anchor="ctr">
            <a:noAutofit/>
          </a:bodyPr>
          <a:lstStyle>
            <a:lvl1pPr>
              <a:defRPr>
                <a:solidFill>
                  <a:srgbClr val="002B5C"/>
                </a:solidFill>
              </a:defRPr>
            </a:lvl1pPr>
          </a:lstStyle>
          <a:p>
            <a:r>
              <a:rPr lang="en-US"/>
              <a:t>Click to edit Master title style</a:t>
            </a:r>
          </a:p>
        </p:txBody>
      </p:sp>
      <p:sp>
        <p:nvSpPr>
          <p:cNvPr id="39" name="Footer Placeholder 4">
            <a:extLst>
              <a:ext uri="{FF2B5EF4-FFF2-40B4-BE49-F238E27FC236}">
                <a16:creationId xmlns:a16="http://schemas.microsoft.com/office/drawing/2014/main" id="{00C6D475-4249-47E9-A1CA-9819A3845413}"/>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cxnSp>
        <p:nvCxnSpPr>
          <p:cNvPr id="22" name="Straight Connector 21">
            <a:extLst>
              <a:ext uri="{FF2B5EF4-FFF2-40B4-BE49-F238E27FC236}">
                <a16:creationId xmlns:a16="http://schemas.microsoft.com/office/drawing/2014/main" id="{569D3F13-816E-F745-B70B-63A67917DCA8}"/>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9F245C0-7DEF-F740-8A86-559FB9037D27}"/>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24" name="Graphic 23">
            <a:extLst>
              <a:ext uri="{FF2B5EF4-FFF2-40B4-BE49-F238E27FC236}">
                <a16:creationId xmlns:a16="http://schemas.microsoft.com/office/drawing/2014/main" id="{614901A9-1289-AC4F-A1A4-D7D87F3151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700" y="6448910"/>
            <a:ext cx="849575" cy="228651"/>
          </a:xfrm>
          <a:prstGeom prst="rect">
            <a:avLst/>
          </a:prstGeom>
        </p:spPr>
      </p:pic>
      <p:pic>
        <p:nvPicPr>
          <p:cNvPr id="21" name="Picture 20">
            <a:extLst>
              <a:ext uri="{FF2B5EF4-FFF2-40B4-BE49-F238E27FC236}">
                <a16:creationId xmlns:a16="http://schemas.microsoft.com/office/drawing/2014/main" id="{E70AE063-D30F-4166-AAAA-0CA25A058369}"/>
              </a:ext>
            </a:extLst>
          </p:cNvPr>
          <p:cNvPicPr>
            <a:picLocks noChangeAspect="1"/>
          </p:cNvPicPr>
          <p:nvPr userDrawn="1"/>
        </p:nvPicPr>
        <p:blipFill>
          <a:blip r:embed="rId4"/>
          <a:srcRect/>
          <a:stretch/>
        </p:blipFill>
        <p:spPr>
          <a:xfrm>
            <a:off x="10023890" y="6416368"/>
            <a:ext cx="1873143" cy="329310"/>
          </a:xfrm>
          <a:prstGeom prst="rect">
            <a:avLst/>
          </a:prstGeom>
        </p:spPr>
      </p:pic>
    </p:spTree>
    <p:extLst>
      <p:ext uri="{BB962C8B-B14F-4D97-AF65-F5344CB8AC3E}">
        <p14:creationId xmlns:p14="http://schemas.microsoft.com/office/powerpoint/2010/main" val="23893806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Four boxes blue">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D689E76-2458-F242-87FB-E3D4739A674C}"/>
              </a:ext>
            </a:extLst>
          </p:cNvPr>
          <p:cNvSpPr/>
          <p:nvPr userDrawn="1"/>
        </p:nvSpPr>
        <p:spPr>
          <a:xfrm>
            <a:off x="6172485" y="3657240"/>
            <a:ext cx="5546123" cy="2426328"/>
          </a:xfrm>
          <a:prstGeom prst="rect">
            <a:avLst/>
          </a:prstGeom>
          <a:solidFill>
            <a:schemeClr val="tx2"/>
          </a:solidFill>
          <a:ln>
            <a:solidFill>
              <a:srgbClr val="002B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4" name="Rectangle 33">
            <a:extLst>
              <a:ext uri="{FF2B5EF4-FFF2-40B4-BE49-F238E27FC236}">
                <a16:creationId xmlns:a16="http://schemas.microsoft.com/office/drawing/2014/main" id="{4161400B-F985-8E49-8A46-9C25FAA9AEF6}"/>
              </a:ext>
            </a:extLst>
          </p:cNvPr>
          <p:cNvSpPr/>
          <p:nvPr userDrawn="1"/>
        </p:nvSpPr>
        <p:spPr>
          <a:xfrm>
            <a:off x="6172485" y="1137729"/>
            <a:ext cx="5546123" cy="2426328"/>
          </a:xfrm>
          <a:prstGeom prst="rect">
            <a:avLst/>
          </a:prstGeom>
          <a:solidFill>
            <a:schemeClr val="tx2"/>
          </a:solidFill>
          <a:ln>
            <a:solidFill>
              <a:srgbClr val="002B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5" name="Rectangle 34">
            <a:extLst>
              <a:ext uri="{FF2B5EF4-FFF2-40B4-BE49-F238E27FC236}">
                <a16:creationId xmlns:a16="http://schemas.microsoft.com/office/drawing/2014/main" id="{36BE9C79-AF41-3F40-BDD5-D73E17D80669}"/>
              </a:ext>
            </a:extLst>
          </p:cNvPr>
          <p:cNvSpPr/>
          <p:nvPr userDrawn="1"/>
        </p:nvSpPr>
        <p:spPr>
          <a:xfrm>
            <a:off x="460223" y="3657240"/>
            <a:ext cx="5546123" cy="2426328"/>
          </a:xfrm>
          <a:prstGeom prst="rect">
            <a:avLst/>
          </a:prstGeom>
          <a:solidFill>
            <a:schemeClr val="tx2"/>
          </a:solidFill>
          <a:ln>
            <a:solidFill>
              <a:srgbClr val="002B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Rectangle 5">
            <a:extLst>
              <a:ext uri="{FF2B5EF4-FFF2-40B4-BE49-F238E27FC236}">
                <a16:creationId xmlns:a16="http://schemas.microsoft.com/office/drawing/2014/main" id="{CDD9D347-BA49-3741-A37F-170AF1F184BB}"/>
              </a:ext>
            </a:extLst>
          </p:cNvPr>
          <p:cNvSpPr/>
          <p:nvPr userDrawn="1"/>
        </p:nvSpPr>
        <p:spPr>
          <a:xfrm>
            <a:off x="460223" y="1137729"/>
            <a:ext cx="5546123" cy="2426328"/>
          </a:xfrm>
          <a:prstGeom prst="rect">
            <a:avLst/>
          </a:prstGeom>
          <a:solidFill>
            <a:schemeClr val="tx2"/>
          </a:solidFill>
          <a:ln>
            <a:solidFill>
              <a:srgbClr val="002B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6" name="Content Placeholder 13">
            <a:extLst>
              <a:ext uri="{FF2B5EF4-FFF2-40B4-BE49-F238E27FC236}">
                <a16:creationId xmlns:a16="http://schemas.microsoft.com/office/drawing/2014/main" id="{C50569DD-2B32-B94E-AF14-8D18634A45A2}"/>
              </a:ext>
            </a:extLst>
          </p:cNvPr>
          <p:cNvSpPr>
            <a:spLocks noGrp="1"/>
          </p:cNvSpPr>
          <p:nvPr>
            <p:ph sz="quarter" idx="17"/>
          </p:nvPr>
        </p:nvSpPr>
        <p:spPr>
          <a:xfrm>
            <a:off x="529876" y="1186895"/>
            <a:ext cx="5370804" cy="342899"/>
          </a:xfrm>
          <a:prstGeom prst="rect">
            <a:avLst/>
          </a:prstGeom>
        </p:spPr>
        <p:txBody>
          <a:bodyPr>
            <a:noAutofit/>
          </a:bodyPr>
          <a:lstStyle>
            <a:lvl1pPr marL="0" indent="0">
              <a:buFontTx/>
              <a:buNone/>
              <a:defRPr sz="1400">
                <a:solidFill>
                  <a:schemeClr val="bg1"/>
                </a:solidFill>
              </a:defRPr>
            </a:lvl1pPr>
          </a:lstStyle>
          <a:p>
            <a:pPr lvl="0"/>
            <a:r>
              <a:rPr lang="en-US"/>
              <a:t>Click to edit Master text styles</a:t>
            </a:r>
          </a:p>
        </p:txBody>
      </p:sp>
      <p:sp>
        <p:nvSpPr>
          <p:cNvPr id="27" name="Content Placeholder 14">
            <a:extLst>
              <a:ext uri="{FF2B5EF4-FFF2-40B4-BE49-F238E27FC236}">
                <a16:creationId xmlns:a16="http://schemas.microsoft.com/office/drawing/2014/main" id="{3AC700FB-0A28-D349-B970-79572782EDFF}"/>
              </a:ext>
            </a:extLst>
          </p:cNvPr>
          <p:cNvSpPr>
            <a:spLocks noGrp="1"/>
          </p:cNvSpPr>
          <p:nvPr>
            <p:ph sz="quarter" idx="18"/>
          </p:nvPr>
        </p:nvSpPr>
        <p:spPr>
          <a:xfrm>
            <a:off x="6253674" y="1195361"/>
            <a:ext cx="5370804" cy="334433"/>
          </a:xfrm>
          <a:prstGeom prst="rect">
            <a:avLst/>
          </a:prstGeom>
        </p:spPr>
        <p:txBody>
          <a:bodyPr>
            <a:noAutofit/>
          </a:bodyPr>
          <a:lstStyle>
            <a:lvl1pPr marL="0" indent="0">
              <a:buFontTx/>
              <a:buNone/>
              <a:defRPr sz="1400">
                <a:solidFill>
                  <a:schemeClr val="bg1"/>
                </a:solidFill>
              </a:defRPr>
            </a:lvl1pPr>
          </a:lstStyle>
          <a:p>
            <a:pPr lvl="0"/>
            <a:r>
              <a:rPr lang="en-US"/>
              <a:t>Click to edit Master text styles</a:t>
            </a:r>
          </a:p>
        </p:txBody>
      </p:sp>
      <p:sp>
        <p:nvSpPr>
          <p:cNvPr id="28" name="Content Placeholder 15">
            <a:extLst>
              <a:ext uri="{FF2B5EF4-FFF2-40B4-BE49-F238E27FC236}">
                <a16:creationId xmlns:a16="http://schemas.microsoft.com/office/drawing/2014/main" id="{85A24230-FDA6-EB41-8D00-5F4130278032}"/>
              </a:ext>
            </a:extLst>
          </p:cNvPr>
          <p:cNvSpPr>
            <a:spLocks noGrp="1"/>
          </p:cNvSpPr>
          <p:nvPr>
            <p:ph sz="quarter" idx="19"/>
          </p:nvPr>
        </p:nvSpPr>
        <p:spPr>
          <a:xfrm>
            <a:off x="529874" y="3700448"/>
            <a:ext cx="5370804" cy="321616"/>
          </a:xfrm>
          <a:prstGeom prst="rect">
            <a:avLst/>
          </a:prstGeom>
        </p:spPr>
        <p:txBody>
          <a:bodyPr>
            <a:noAutofit/>
          </a:bodyPr>
          <a:lstStyle>
            <a:lvl1pPr marL="0" indent="0">
              <a:buFontTx/>
              <a:buNone/>
              <a:defRPr sz="1400">
                <a:solidFill>
                  <a:schemeClr val="bg1"/>
                </a:solidFill>
              </a:defRPr>
            </a:lvl1pPr>
          </a:lstStyle>
          <a:p>
            <a:pPr lvl="0"/>
            <a:r>
              <a:rPr lang="en-US"/>
              <a:t>Click to edit Master text styles</a:t>
            </a:r>
          </a:p>
        </p:txBody>
      </p:sp>
      <p:sp>
        <p:nvSpPr>
          <p:cNvPr id="29" name="Content Placeholder 16">
            <a:extLst>
              <a:ext uri="{FF2B5EF4-FFF2-40B4-BE49-F238E27FC236}">
                <a16:creationId xmlns:a16="http://schemas.microsoft.com/office/drawing/2014/main" id="{8F8DC8A6-BA10-FA43-9162-32F701E73814}"/>
              </a:ext>
            </a:extLst>
          </p:cNvPr>
          <p:cNvSpPr>
            <a:spLocks noGrp="1"/>
          </p:cNvSpPr>
          <p:nvPr>
            <p:ph sz="quarter" idx="20"/>
          </p:nvPr>
        </p:nvSpPr>
        <p:spPr>
          <a:xfrm>
            <a:off x="6253674" y="3700448"/>
            <a:ext cx="5370804" cy="321616"/>
          </a:xfrm>
          <a:prstGeom prst="rect">
            <a:avLst/>
          </a:prstGeom>
        </p:spPr>
        <p:txBody>
          <a:bodyPr>
            <a:noAutofit/>
          </a:bodyPr>
          <a:lstStyle>
            <a:lvl1pPr marL="0" indent="0">
              <a:buFontTx/>
              <a:buNone/>
              <a:defRPr sz="1400">
                <a:solidFill>
                  <a:schemeClr val="bg1"/>
                </a:solidFill>
              </a:defRPr>
            </a:lvl1pPr>
          </a:lstStyle>
          <a:p>
            <a:pPr lvl="0"/>
            <a:r>
              <a:rPr lang="en-US"/>
              <a:t>Click to edit Master text styles</a:t>
            </a:r>
          </a:p>
        </p:txBody>
      </p:sp>
      <p:sp>
        <p:nvSpPr>
          <p:cNvPr id="30" name="Content Placeholder 17">
            <a:extLst>
              <a:ext uri="{FF2B5EF4-FFF2-40B4-BE49-F238E27FC236}">
                <a16:creationId xmlns:a16="http://schemas.microsoft.com/office/drawing/2014/main" id="{D2841B37-1EEB-9E40-A1E2-C3709D9D9C90}"/>
              </a:ext>
            </a:extLst>
          </p:cNvPr>
          <p:cNvSpPr>
            <a:spLocks noGrp="1"/>
          </p:cNvSpPr>
          <p:nvPr>
            <p:ph sz="quarter" idx="21"/>
          </p:nvPr>
        </p:nvSpPr>
        <p:spPr>
          <a:xfrm>
            <a:off x="529874" y="1618694"/>
            <a:ext cx="5370804" cy="1883833"/>
          </a:xfrm>
          <a:prstGeom prst="rect">
            <a:avLst/>
          </a:prstGeom>
        </p:spPr>
        <p:txBody>
          <a:bodyPr>
            <a:noAutofit/>
          </a:bodyPr>
          <a:lstStyle>
            <a:lvl1pPr marL="228600" indent="-228600">
              <a:lnSpc>
                <a:spcPct val="100000"/>
              </a:lnSpc>
              <a:spcAft>
                <a:spcPts val="0"/>
              </a:spcAft>
              <a:buFont typeface="Arial" panose="020B0604020202020204" pitchFamily="34" charset="0"/>
              <a:buChar char="•"/>
              <a:defRPr sz="1200">
                <a:solidFill>
                  <a:schemeClr val="bg1"/>
                </a:solidFill>
              </a:defRPr>
            </a:lvl1pPr>
          </a:lstStyle>
          <a:p>
            <a:pPr lvl="0"/>
            <a:r>
              <a:rPr lang="en-US"/>
              <a:t>Click to edit Master text styles</a:t>
            </a:r>
          </a:p>
        </p:txBody>
      </p:sp>
      <p:sp>
        <p:nvSpPr>
          <p:cNvPr id="31" name="Content Placeholder 18">
            <a:extLst>
              <a:ext uri="{FF2B5EF4-FFF2-40B4-BE49-F238E27FC236}">
                <a16:creationId xmlns:a16="http://schemas.microsoft.com/office/drawing/2014/main" id="{A584CD71-2F5C-6748-83C9-5F2EFC91860D}"/>
              </a:ext>
            </a:extLst>
          </p:cNvPr>
          <p:cNvSpPr>
            <a:spLocks noGrp="1"/>
          </p:cNvSpPr>
          <p:nvPr>
            <p:ph sz="quarter" idx="22"/>
          </p:nvPr>
        </p:nvSpPr>
        <p:spPr>
          <a:xfrm>
            <a:off x="6253674" y="1627219"/>
            <a:ext cx="5370804" cy="1883833"/>
          </a:xfrm>
          <a:prstGeom prst="rect">
            <a:avLst/>
          </a:prstGeom>
        </p:spPr>
        <p:txBody>
          <a:bodyPr>
            <a:noAutofit/>
          </a:bodyPr>
          <a:lstStyle>
            <a:lvl1pPr marL="228600" indent="-228600">
              <a:lnSpc>
                <a:spcPct val="100000"/>
              </a:lnSpc>
              <a:spcAft>
                <a:spcPts val="0"/>
              </a:spcAft>
              <a:buFont typeface="Arial" panose="020B0604020202020204" pitchFamily="34" charset="0"/>
              <a:buChar char="•"/>
              <a:defRPr sz="1200">
                <a:solidFill>
                  <a:schemeClr val="bg1"/>
                </a:solidFill>
              </a:defRPr>
            </a:lvl1pPr>
          </a:lstStyle>
          <a:p>
            <a:pPr lvl="0"/>
            <a:r>
              <a:rPr lang="en-US"/>
              <a:t>Click to edit Master text styles</a:t>
            </a:r>
          </a:p>
        </p:txBody>
      </p:sp>
      <p:sp>
        <p:nvSpPr>
          <p:cNvPr id="32" name="Content Placeholder 19">
            <a:extLst>
              <a:ext uri="{FF2B5EF4-FFF2-40B4-BE49-F238E27FC236}">
                <a16:creationId xmlns:a16="http://schemas.microsoft.com/office/drawing/2014/main" id="{FB06A3DD-82AF-8F49-B02E-F2482271D448}"/>
              </a:ext>
            </a:extLst>
          </p:cNvPr>
          <p:cNvSpPr>
            <a:spLocks noGrp="1"/>
          </p:cNvSpPr>
          <p:nvPr>
            <p:ph sz="quarter" idx="23"/>
          </p:nvPr>
        </p:nvSpPr>
        <p:spPr>
          <a:xfrm>
            <a:off x="529874" y="4125839"/>
            <a:ext cx="5370804" cy="1883833"/>
          </a:xfrm>
          <a:prstGeom prst="rect">
            <a:avLst/>
          </a:prstGeom>
        </p:spPr>
        <p:txBody>
          <a:bodyPr>
            <a:noAutofit/>
          </a:bodyPr>
          <a:lstStyle>
            <a:lvl1pPr marL="228600" indent="-228600">
              <a:lnSpc>
                <a:spcPct val="100000"/>
              </a:lnSpc>
              <a:spcAft>
                <a:spcPts val="0"/>
              </a:spcAft>
              <a:buFont typeface="Arial" panose="020B0604020202020204" pitchFamily="34" charset="0"/>
              <a:buChar char="•"/>
              <a:defRPr sz="1200">
                <a:solidFill>
                  <a:schemeClr val="bg1"/>
                </a:solidFill>
              </a:defRPr>
            </a:lvl1pPr>
          </a:lstStyle>
          <a:p>
            <a:pPr lvl="0"/>
            <a:r>
              <a:rPr lang="en-US"/>
              <a:t>Click to edit Master text styles</a:t>
            </a:r>
          </a:p>
        </p:txBody>
      </p:sp>
      <p:sp>
        <p:nvSpPr>
          <p:cNvPr id="33" name="Content Placeholder 20">
            <a:extLst>
              <a:ext uri="{FF2B5EF4-FFF2-40B4-BE49-F238E27FC236}">
                <a16:creationId xmlns:a16="http://schemas.microsoft.com/office/drawing/2014/main" id="{72FE1DC0-E20C-8C47-9144-00AD943B4F3A}"/>
              </a:ext>
            </a:extLst>
          </p:cNvPr>
          <p:cNvSpPr>
            <a:spLocks noGrp="1"/>
          </p:cNvSpPr>
          <p:nvPr>
            <p:ph sz="quarter" idx="24"/>
          </p:nvPr>
        </p:nvSpPr>
        <p:spPr>
          <a:xfrm>
            <a:off x="6253673" y="4125839"/>
            <a:ext cx="5370804" cy="1883833"/>
          </a:xfrm>
          <a:prstGeom prst="rect">
            <a:avLst/>
          </a:prstGeom>
        </p:spPr>
        <p:txBody>
          <a:bodyPr>
            <a:noAutofit/>
          </a:bodyPr>
          <a:lstStyle>
            <a:lvl1pPr marL="228600" indent="-228600">
              <a:lnSpc>
                <a:spcPct val="100000"/>
              </a:lnSpc>
              <a:spcAft>
                <a:spcPts val="0"/>
              </a:spcAft>
              <a:buFont typeface="Arial" panose="020B0604020202020204" pitchFamily="34" charset="0"/>
              <a:buChar char="•"/>
              <a:defRPr sz="1200">
                <a:solidFill>
                  <a:schemeClr val="bg1"/>
                </a:solidFill>
              </a:defRPr>
            </a:lvl1pPr>
          </a:lstStyle>
          <a:p>
            <a:pPr lvl="0"/>
            <a:r>
              <a:rPr lang="en-US"/>
              <a:t>Click to edit Master text styles</a:t>
            </a:r>
          </a:p>
        </p:txBody>
      </p:sp>
      <p:sp>
        <p:nvSpPr>
          <p:cNvPr id="18" name="Title Placeholder 1">
            <a:extLst>
              <a:ext uri="{FF2B5EF4-FFF2-40B4-BE49-F238E27FC236}">
                <a16:creationId xmlns:a16="http://schemas.microsoft.com/office/drawing/2014/main" id="{DF15F698-329A-3342-A4DE-A1F83D19A6F7}"/>
              </a:ext>
            </a:extLst>
          </p:cNvPr>
          <p:cNvSpPr>
            <a:spLocks noGrp="1"/>
          </p:cNvSpPr>
          <p:nvPr>
            <p:ph type="title"/>
          </p:nvPr>
        </p:nvSpPr>
        <p:spPr>
          <a:xfrm>
            <a:off x="334963" y="260350"/>
            <a:ext cx="11522075" cy="755650"/>
          </a:xfrm>
          <a:prstGeom prst="rect">
            <a:avLst/>
          </a:prstGeom>
        </p:spPr>
        <p:txBody>
          <a:bodyPr vert="horz" lIns="91440" tIns="45720" rIns="91440" bIns="45720" rtlCol="0" anchor="ctr">
            <a:noAutofit/>
          </a:bodyPr>
          <a:lstStyle>
            <a:lvl1pPr>
              <a:defRPr>
                <a:solidFill>
                  <a:srgbClr val="002B5C"/>
                </a:solidFill>
              </a:defRPr>
            </a:lvl1pPr>
          </a:lstStyle>
          <a:p>
            <a:r>
              <a:rPr lang="en-US"/>
              <a:t>Click to edit Master title style</a:t>
            </a:r>
          </a:p>
        </p:txBody>
      </p:sp>
      <p:sp>
        <p:nvSpPr>
          <p:cNvPr id="39" name="Footer Placeholder 4">
            <a:extLst>
              <a:ext uri="{FF2B5EF4-FFF2-40B4-BE49-F238E27FC236}">
                <a16:creationId xmlns:a16="http://schemas.microsoft.com/office/drawing/2014/main" id="{00C6D475-4249-47E9-A1CA-9819A3845413}"/>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cxnSp>
        <p:nvCxnSpPr>
          <p:cNvPr id="22" name="Straight Connector 21">
            <a:extLst>
              <a:ext uri="{FF2B5EF4-FFF2-40B4-BE49-F238E27FC236}">
                <a16:creationId xmlns:a16="http://schemas.microsoft.com/office/drawing/2014/main" id="{569D3F13-816E-F745-B70B-63A67917DCA8}"/>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9F245C0-7DEF-F740-8A86-559FB9037D27}"/>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24" name="Graphic 23">
            <a:extLst>
              <a:ext uri="{FF2B5EF4-FFF2-40B4-BE49-F238E27FC236}">
                <a16:creationId xmlns:a16="http://schemas.microsoft.com/office/drawing/2014/main" id="{614901A9-1289-AC4F-A1A4-D7D87F3151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700" y="6448910"/>
            <a:ext cx="849575" cy="228651"/>
          </a:xfrm>
          <a:prstGeom prst="rect">
            <a:avLst/>
          </a:prstGeom>
        </p:spPr>
      </p:pic>
      <p:pic>
        <p:nvPicPr>
          <p:cNvPr id="21" name="Picture 20">
            <a:extLst>
              <a:ext uri="{FF2B5EF4-FFF2-40B4-BE49-F238E27FC236}">
                <a16:creationId xmlns:a16="http://schemas.microsoft.com/office/drawing/2014/main" id="{96FE3471-C936-48CA-B68E-C5772B8D9805}"/>
              </a:ext>
            </a:extLst>
          </p:cNvPr>
          <p:cNvPicPr>
            <a:picLocks noChangeAspect="1"/>
          </p:cNvPicPr>
          <p:nvPr userDrawn="1"/>
        </p:nvPicPr>
        <p:blipFill>
          <a:blip r:embed="rId4"/>
          <a:srcRect/>
          <a:stretch/>
        </p:blipFill>
        <p:spPr>
          <a:xfrm>
            <a:off x="10023890" y="6416368"/>
            <a:ext cx="1873143" cy="329310"/>
          </a:xfrm>
          <a:prstGeom prst="rect">
            <a:avLst/>
          </a:prstGeom>
        </p:spPr>
      </p:pic>
    </p:spTree>
    <p:extLst>
      <p:ext uri="{BB962C8B-B14F-4D97-AF65-F5344CB8AC3E}">
        <p14:creationId xmlns:p14="http://schemas.microsoft.com/office/powerpoint/2010/main" val="39573635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hree boxes">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41ACD144-49F0-3F4F-A3CA-C4D36B20CBC8}"/>
              </a:ext>
            </a:extLst>
          </p:cNvPr>
          <p:cNvCxnSpPr>
            <a:cxnSpLocks/>
          </p:cNvCxnSpPr>
          <p:nvPr userDrawn="1"/>
        </p:nvCxnSpPr>
        <p:spPr>
          <a:xfrm>
            <a:off x="3320871" y="3812208"/>
            <a:ext cx="5358054" cy="0"/>
          </a:xfrm>
          <a:prstGeom prst="line">
            <a:avLst/>
          </a:prstGeom>
          <a:ln>
            <a:solidFill>
              <a:srgbClr val="002B5C"/>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B3BA1214-BAD2-8342-B973-9EAE5B9FDEBE}"/>
              </a:ext>
            </a:extLst>
          </p:cNvPr>
          <p:cNvSpPr/>
          <p:nvPr userDrawn="1"/>
        </p:nvSpPr>
        <p:spPr>
          <a:xfrm>
            <a:off x="785900" y="2965705"/>
            <a:ext cx="3215516" cy="1855960"/>
          </a:xfrm>
          <a:prstGeom prst="rect">
            <a:avLst/>
          </a:prstGeom>
          <a:solidFill>
            <a:schemeClr val="bg1"/>
          </a:solidFill>
          <a:ln>
            <a:solidFill>
              <a:srgbClr val="002B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8" name="Picture Placeholder 3">
            <a:extLst>
              <a:ext uri="{FF2B5EF4-FFF2-40B4-BE49-F238E27FC236}">
                <a16:creationId xmlns:a16="http://schemas.microsoft.com/office/drawing/2014/main" id="{921D1481-44E9-E145-A976-1AFD8D43EB7D}"/>
              </a:ext>
            </a:extLst>
          </p:cNvPr>
          <p:cNvSpPr>
            <a:spLocks noGrp="1"/>
          </p:cNvSpPr>
          <p:nvPr>
            <p:ph type="pic" sz="quarter" idx="13"/>
          </p:nvPr>
        </p:nvSpPr>
        <p:spPr>
          <a:xfrm>
            <a:off x="785901" y="1160464"/>
            <a:ext cx="3215516" cy="1719263"/>
          </a:xfrm>
          <a:prstGeom prst="rect">
            <a:avLst/>
          </a:prstGeom>
        </p:spPr>
        <p:txBody>
          <a:bodyPr>
            <a:noAutofit/>
          </a:bodyPr>
          <a:lstStyle>
            <a:lvl1pPr marL="0" indent="0">
              <a:buNone/>
              <a:defRPr>
                <a:solidFill>
                  <a:srgbClr val="002B5C"/>
                </a:solidFill>
              </a:defRPr>
            </a:lvl1pPr>
          </a:lstStyle>
          <a:p>
            <a:r>
              <a:rPr lang="en-US"/>
              <a:t>Click icon to add picture</a:t>
            </a:r>
            <a:endParaRPr lang="en-GB"/>
          </a:p>
        </p:txBody>
      </p:sp>
      <p:sp>
        <p:nvSpPr>
          <p:cNvPr id="19" name="Picture Placeholder 4">
            <a:extLst>
              <a:ext uri="{FF2B5EF4-FFF2-40B4-BE49-F238E27FC236}">
                <a16:creationId xmlns:a16="http://schemas.microsoft.com/office/drawing/2014/main" id="{0CFC81A6-87C7-0C47-803C-0D0F4F73A8CD}"/>
              </a:ext>
            </a:extLst>
          </p:cNvPr>
          <p:cNvSpPr>
            <a:spLocks noGrp="1"/>
          </p:cNvSpPr>
          <p:nvPr>
            <p:ph type="pic" sz="quarter" idx="14"/>
          </p:nvPr>
        </p:nvSpPr>
        <p:spPr>
          <a:xfrm>
            <a:off x="4433923" y="1160464"/>
            <a:ext cx="3215516" cy="1719263"/>
          </a:xfrm>
          <a:prstGeom prst="rect">
            <a:avLst/>
          </a:prstGeom>
        </p:spPr>
        <p:txBody>
          <a:bodyPr>
            <a:noAutofit/>
          </a:bodyPr>
          <a:lstStyle>
            <a:lvl1pPr marL="0" indent="0">
              <a:buNone/>
              <a:defRPr>
                <a:solidFill>
                  <a:srgbClr val="002B5C"/>
                </a:solidFill>
              </a:defRPr>
            </a:lvl1pPr>
          </a:lstStyle>
          <a:p>
            <a:r>
              <a:rPr lang="en-US"/>
              <a:t>Click icon to add picture</a:t>
            </a:r>
            <a:endParaRPr lang="en-GB"/>
          </a:p>
        </p:txBody>
      </p:sp>
      <p:sp>
        <p:nvSpPr>
          <p:cNvPr id="20" name="Picture Placeholder 5">
            <a:extLst>
              <a:ext uri="{FF2B5EF4-FFF2-40B4-BE49-F238E27FC236}">
                <a16:creationId xmlns:a16="http://schemas.microsoft.com/office/drawing/2014/main" id="{672EFAF1-33A6-1C4E-B1D1-3DBBEEA2BC0B}"/>
              </a:ext>
            </a:extLst>
          </p:cNvPr>
          <p:cNvSpPr>
            <a:spLocks noGrp="1"/>
          </p:cNvSpPr>
          <p:nvPr>
            <p:ph type="pic" sz="quarter" idx="15"/>
          </p:nvPr>
        </p:nvSpPr>
        <p:spPr>
          <a:xfrm>
            <a:off x="8081945" y="1160463"/>
            <a:ext cx="3215516" cy="1719263"/>
          </a:xfrm>
          <a:prstGeom prst="rect">
            <a:avLst/>
          </a:prstGeom>
        </p:spPr>
        <p:txBody>
          <a:bodyPr>
            <a:noAutofit/>
          </a:bodyPr>
          <a:lstStyle>
            <a:lvl1pPr marL="0" indent="0">
              <a:buNone/>
              <a:defRPr>
                <a:solidFill>
                  <a:srgbClr val="002B5C"/>
                </a:solidFill>
              </a:defRPr>
            </a:lvl1pPr>
          </a:lstStyle>
          <a:p>
            <a:r>
              <a:rPr lang="en-US"/>
              <a:t>Click icon to add picture</a:t>
            </a:r>
            <a:endParaRPr lang="en-GB"/>
          </a:p>
        </p:txBody>
      </p:sp>
      <p:sp>
        <p:nvSpPr>
          <p:cNvPr id="21" name="Content Placeholder 6">
            <a:extLst>
              <a:ext uri="{FF2B5EF4-FFF2-40B4-BE49-F238E27FC236}">
                <a16:creationId xmlns:a16="http://schemas.microsoft.com/office/drawing/2014/main" id="{270FDF29-A5ED-504D-AED7-907D44DC1F4A}"/>
              </a:ext>
            </a:extLst>
          </p:cNvPr>
          <p:cNvSpPr>
            <a:spLocks noGrp="1"/>
          </p:cNvSpPr>
          <p:nvPr>
            <p:ph sz="quarter" idx="18"/>
          </p:nvPr>
        </p:nvSpPr>
        <p:spPr>
          <a:xfrm>
            <a:off x="905812" y="3070750"/>
            <a:ext cx="2980309" cy="358547"/>
          </a:xfrm>
          <a:prstGeom prst="rect">
            <a:avLst/>
          </a:prstGeom>
        </p:spPr>
        <p:txBody>
          <a:bodyPr>
            <a:noAutofit/>
          </a:bodyPr>
          <a:lstStyle>
            <a:lvl1pPr marL="0" indent="0">
              <a:buFontTx/>
              <a:buNone/>
              <a:defRPr sz="1400">
                <a:solidFill>
                  <a:srgbClr val="002B5C"/>
                </a:solidFill>
              </a:defRPr>
            </a:lvl1pPr>
          </a:lstStyle>
          <a:p>
            <a:pPr lvl="0"/>
            <a:r>
              <a:rPr lang="en-US"/>
              <a:t>Click to edit Master text styles</a:t>
            </a:r>
          </a:p>
        </p:txBody>
      </p:sp>
      <p:sp>
        <p:nvSpPr>
          <p:cNvPr id="24" name="Text Placeholder 9">
            <a:extLst>
              <a:ext uri="{FF2B5EF4-FFF2-40B4-BE49-F238E27FC236}">
                <a16:creationId xmlns:a16="http://schemas.microsoft.com/office/drawing/2014/main" id="{40737CD8-5F5D-E344-917D-A8EBA0A39CDA}"/>
              </a:ext>
            </a:extLst>
          </p:cNvPr>
          <p:cNvSpPr>
            <a:spLocks noGrp="1"/>
          </p:cNvSpPr>
          <p:nvPr>
            <p:ph type="body" sz="quarter" idx="21"/>
          </p:nvPr>
        </p:nvSpPr>
        <p:spPr>
          <a:xfrm>
            <a:off x="999944" y="5091427"/>
            <a:ext cx="10161034" cy="584200"/>
          </a:xfrm>
          <a:prstGeom prst="rect">
            <a:avLst/>
          </a:prstGeom>
        </p:spPr>
        <p:txBody>
          <a:bodyPr>
            <a:noAutofit/>
          </a:bodyPr>
          <a:lstStyle>
            <a:lvl1pPr marL="228600" indent="-228600">
              <a:lnSpc>
                <a:spcPct val="100000"/>
              </a:lnSpc>
              <a:buFont typeface="Arial" panose="020B0604020202020204" pitchFamily="34" charset="0"/>
              <a:buChar char="•"/>
              <a:defRPr sz="1200">
                <a:solidFill>
                  <a:schemeClr val="accent2"/>
                </a:solidFill>
              </a:defRPr>
            </a:lvl1pPr>
          </a:lstStyle>
          <a:p>
            <a:pPr lvl="0"/>
            <a:r>
              <a:rPr lang="en-US"/>
              <a:t>Click to edit Master text styles</a:t>
            </a:r>
          </a:p>
        </p:txBody>
      </p:sp>
      <p:sp>
        <p:nvSpPr>
          <p:cNvPr id="25" name="Content Placeholder 10">
            <a:extLst>
              <a:ext uri="{FF2B5EF4-FFF2-40B4-BE49-F238E27FC236}">
                <a16:creationId xmlns:a16="http://schemas.microsoft.com/office/drawing/2014/main" id="{8D950D02-4E55-E942-9840-B2A0A742F4F6}"/>
              </a:ext>
            </a:extLst>
          </p:cNvPr>
          <p:cNvSpPr>
            <a:spLocks noGrp="1"/>
          </p:cNvSpPr>
          <p:nvPr>
            <p:ph sz="quarter" idx="17"/>
          </p:nvPr>
        </p:nvSpPr>
        <p:spPr>
          <a:xfrm>
            <a:off x="905812" y="3515275"/>
            <a:ext cx="2980310" cy="1226586"/>
          </a:xfrm>
          <a:prstGeom prst="rect">
            <a:avLst/>
          </a:prstGeom>
        </p:spPr>
        <p:txBody>
          <a:bodyPr>
            <a:noAutofit/>
          </a:bodyPr>
          <a:lstStyle>
            <a:lvl1pPr marL="228600" indent="-228600">
              <a:lnSpc>
                <a:spcPct val="100000"/>
              </a:lnSpc>
              <a:spcAft>
                <a:spcPts val="0"/>
              </a:spcAft>
              <a:buFont typeface="Arial" panose="020B0604020202020204" pitchFamily="34" charset="0"/>
              <a:buChar char="•"/>
              <a:defRPr sz="1200">
                <a:solidFill>
                  <a:schemeClr val="accent2"/>
                </a:solidFill>
              </a:defRPr>
            </a:lvl1pPr>
          </a:lstStyle>
          <a:p>
            <a:pPr lvl="0"/>
            <a:r>
              <a:rPr lang="en-US"/>
              <a:t>Click to edit Master text styles</a:t>
            </a:r>
          </a:p>
        </p:txBody>
      </p:sp>
      <p:sp>
        <p:nvSpPr>
          <p:cNvPr id="42" name="Rectangle 41">
            <a:extLst>
              <a:ext uri="{FF2B5EF4-FFF2-40B4-BE49-F238E27FC236}">
                <a16:creationId xmlns:a16="http://schemas.microsoft.com/office/drawing/2014/main" id="{04FBEBA0-58F2-694B-B56A-D035A84CBDDA}"/>
              </a:ext>
            </a:extLst>
          </p:cNvPr>
          <p:cNvSpPr/>
          <p:nvPr userDrawn="1"/>
        </p:nvSpPr>
        <p:spPr>
          <a:xfrm>
            <a:off x="785900" y="4900404"/>
            <a:ext cx="10490373" cy="814812"/>
          </a:xfrm>
          <a:prstGeom prst="rect">
            <a:avLst/>
          </a:prstGeom>
          <a:noFill/>
          <a:ln>
            <a:solidFill>
              <a:srgbClr val="002B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6" name="Title Placeholder 1">
            <a:extLst>
              <a:ext uri="{FF2B5EF4-FFF2-40B4-BE49-F238E27FC236}">
                <a16:creationId xmlns:a16="http://schemas.microsoft.com/office/drawing/2014/main" id="{48F3B98D-E1B1-F64C-9917-B022D7545FED}"/>
              </a:ext>
            </a:extLst>
          </p:cNvPr>
          <p:cNvSpPr>
            <a:spLocks noGrp="1"/>
          </p:cNvSpPr>
          <p:nvPr>
            <p:ph type="title"/>
          </p:nvPr>
        </p:nvSpPr>
        <p:spPr>
          <a:xfrm>
            <a:off x="334963" y="260350"/>
            <a:ext cx="11522075" cy="755650"/>
          </a:xfrm>
          <a:prstGeom prst="rect">
            <a:avLst/>
          </a:prstGeom>
        </p:spPr>
        <p:txBody>
          <a:bodyPr vert="horz" lIns="91440" tIns="45720" rIns="91440" bIns="45720" rtlCol="0" anchor="ctr">
            <a:noAutofit/>
          </a:bodyPr>
          <a:lstStyle>
            <a:lvl1pPr>
              <a:defRPr>
                <a:solidFill>
                  <a:srgbClr val="002B5C"/>
                </a:solidFill>
              </a:defRPr>
            </a:lvl1pPr>
          </a:lstStyle>
          <a:p>
            <a:r>
              <a:rPr lang="en-US"/>
              <a:t>Click to edit Master title style</a:t>
            </a:r>
          </a:p>
        </p:txBody>
      </p:sp>
      <p:sp>
        <p:nvSpPr>
          <p:cNvPr id="27" name="Rectangle 26">
            <a:extLst>
              <a:ext uri="{FF2B5EF4-FFF2-40B4-BE49-F238E27FC236}">
                <a16:creationId xmlns:a16="http://schemas.microsoft.com/office/drawing/2014/main" id="{6BBE1EC3-1C8A-BB40-ABBA-B8D10B7E254F}"/>
              </a:ext>
            </a:extLst>
          </p:cNvPr>
          <p:cNvSpPr/>
          <p:nvPr userDrawn="1"/>
        </p:nvSpPr>
        <p:spPr>
          <a:xfrm>
            <a:off x="4416605" y="2965705"/>
            <a:ext cx="3215516" cy="1855960"/>
          </a:xfrm>
          <a:prstGeom prst="rect">
            <a:avLst/>
          </a:prstGeom>
          <a:solidFill>
            <a:schemeClr val="bg1"/>
          </a:solidFill>
          <a:ln>
            <a:solidFill>
              <a:srgbClr val="002B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8" name="Content Placeholder 6">
            <a:extLst>
              <a:ext uri="{FF2B5EF4-FFF2-40B4-BE49-F238E27FC236}">
                <a16:creationId xmlns:a16="http://schemas.microsoft.com/office/drawing/2014/main" id="{62144BE8-6220-A04B-9182-FED02FC642BF}"/>
              </a:ext>
            </a:extLst>
          </p:cNvPr>
          <p:cNvSpPr>
            <a:spLocks noGrp="1"/>
          </p:cNvSpPr>
          <p:nvPr>
            <p:ph sz="quarter" idx="22"/>
          </p:nvPr>
        </p:nvSpPr>
        <p:spPr>
          <a:xfrm>
            <a:off x="4536517" y="3070750"/>
            <a:ext cx="2980309" cy="358547"/>
          </a:xfrm>
          <a:prstGeom prst="rect">
            <a:avLst/>
          </a:prstGeom>
        </p:spPr>
        <p:txBody>
          <a:bodyPr>
            <a:noAutofit/>
          </a:bodyPr>
          <a:lstStyle>
            <a:lvl1pPr marL="0" indent="0">
              <a:buFontTx/>
              <a:buNone/>
              <a:defRPr sz="1400">
                <a:solidFill>
                  <a:srgbClr val="002B5C"/>
                </a:solidFill>
              </a:defRPr>
            </a:lvl1pPr>
          </a:lstStyle>
          <a:p>
            <a:pPr lvl="0"/>
            <a:r>
              <a:rPr lang="en-US"/>
              <a:t>Click to edit Master text styles</a:t>
            </a:r>
          </a:p>
        </p:txBody>
      </p:sp>
      <p:sp>
        <p:nvSpPr>
          <p:cNvPr id="29" name="Content Placeholder 10">
            <a:extLst>
              <a:ext uri="{FF2B5EF4-FFF2-40B4-BE49-F238E27FC236}">
                <a16:creationId xmlns:a16="http://schemas.microsoft.com/office/drawing/2014/main" id="{59F44AA9-9B48-534D-92E0-54E4C80096AD}"/>
              </a:ext>
            </a:extLst>
          </p:cNvPr>
          <p:cNvSpPr>
            <a:spLocks noGrp="1"/>
          </p:cNvSpPr>
          <p:nvPr>
            <p:ph sz="quarter" idx="23"/>
          </p:nvPr>
        </p:nvSpPr>
        <p:spPr>
          <a:xfrm>
            <a:off x="4536517" y="3515275"/>
            <a:ext cx="2980310" cy="1226586"/>
          </a:xfrm>
          <a:prstGeom prst="rect">
            <a:avLst/>
          </a:prstGeom>
        </p:spPr>
        <p:txBody>
          <a:bodyPr>
            <a:noAutofit/>
          </a:bodyPr>
          <a:lstStyle>
            <a:lvl1pPr marL="228600" indent="-228600">
              <a:lnSpc>
                <a:spcPct val="100000"/>
              </a:lnSpc>
              <a:spcAft>
                <a:spcPts val="0"/>
              </a:spcAft>
              <a:buFont typeface="Arial" panose="020B0604020202020204" pitchFamily="34" charset="0"/>
              <a:buChar char="•"/>
              <a:defRPr sz="1200">
                <a:solidFill>
                  <a:schemeClr val="accent2"/>
                </a:solidFill>
              </a:defRPr>
            </a:lvl1pPr>
          </a:lstStyle>
          <a:p>
            <a:pPr lvl="0"/>
            <a:r>
              <a:rPr lang="en-US"/>
              <a:t>Click to edit Master text styles</a:t>
            </a:r>
          </a:p>
        </p:txBody>
      </p:sp>
      <p:sp>
        <p:nvSpPr>
          <p:cNvPr id="30" name="Rectangle 29">
            <a:extLst>
              <a:ext uri="{FF2B5EF4-FFF2-40B4-BE49-F238E27FC236}">
                <a16:creationId xmlns:a16="http://schemas.microsoft.com/office/drawing/2014/main" id="{BBA166E9-115C-C143-A8A7-BE4DAE71ED56}"/>
              </a:ext>
            </a:extLst>
          </p:cNvPr>
          <p:cNvSpPr/>
          <p:nvPr userDrawn="1"/>
        </p:nvSpPr>
        <p:spPr>
          <a:xfrm>
            <a:off x="8060757" y="2965705"/>
            <a:ext cx="3215516" cy="1855960"/>
          </a:xfrm>
          <a:prstGeom prst="rect">
            <a:avLst/>
          </a:prstGeom>
          <a:solidFill>
            <a:schemeClr val="bg1"/>
          </a:solidFill>
          <a:ln>
            <a:solidFill>
              <a:srgbClr val="002B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1" name="Content Placeholder 6">
            <a:extLst>
              <a:ext uri="{FF2B5EF4-FFF2-40B4-BE49-F238E27FC236}">
                <a16:creationId xmlns:a16="http://schemas.microsoft.com/office/drawing/2014/main" id="{721280D5-A628-BC43-A919-97D0E0CD33CA}"/>
              </a:ext>
            </a:extLst>
          </p:cNvPr>
          <p:cNvSpPr>
            <a:spLocks noGrp="1"/>
          </p:cNvSpPr>
          <p:nvPr>
            <p:ph sz="quarter" idx="24"/>
          </p:nvPr>
        </p:nvSpPr>
        <p:spPr>
          <a:xfrm>
            <a:off x="8180669" y="3070750"/>
            <a:ext cx="2980309" cy="358547"/>
          </a:xfrm>
          <a:prstGeom prst="rect">
            <a:avLst/>
          </a:prstGeom>
        </p:spPr>
        <p:txBody>
          <a:bodyPr>
            <a:noAutofit/>
          </a:bodyPr>
          <a:lstStyle>
            <a:lvl1pPr marL="0" indent="0">
              <a:buFontTx/>
              <a:buNone/>
              <a:defRPr sz="1400">
                <a:solidFill>
                  <a:srgbClr val="002B5C"/>
                </a:solidFill>
              </a:defRPr>
            </a:lvl1pPr>
          </a:lstStyle>
          <a:p>
            <a:pPr lvl="0"/>
            <a:r>
              <a:rPr lang="en-US"/>
              <a:t>Click to edit Master text styles</a:t>
            </a:r>
          </a:p>
        </p:txBody>
      </p:sp>
      <p:sp>
        <p:nvSpPr>
          <p:cNvPr id="32" name="Content Placeholder 10">
            <a:extLst>
              <a:ext uri="{FF2B5EF4-FFF2-40B4-BE49-F238E27FC236}">
                <a16:creationId xmlns:a16="http://schemas.microsoft.com/office/drawing/2014/main" id="{9C190FD3-4314-3941-8EF6-F9A6418E2C28}"/>
              </a:ext>
            </a:extLst>
          </p:cNvPr>
          <p:cNvSpPr>
            <a:spLocks noGrp="1"/>
          </p:cNvSpPr>
          <p:nvPr>
            <p:ph sz="quarter" idx="25"/>
          </p:nvPr>
        </p:nvSpPr>
        <p:spPr>
          <a:xfrm>
            <a:off x="8180669" y="3515275"/>
            <a:ext cx="2980310" cy="1226586"/>
          </a:xfrm>
          <a:prstGeom prst="rect">
            <a:avLst/>
          </a:prstGeom>
        </p:spPr>
        <p:txBody>
          <a:bodyPr>
            <a:noAutofit/>
          </a:bodyPr>
          <a:lstStyle>
            <a:lvl1pPr marL="171450" indent="-171450">
              <a:lnSpc>
                <a:spcPct val="100000"/>
              </a:lnSpc>
              <a:spcAft>
                <a:spcPts val="0"/>
              </a:spcAft>
              <a:buFont typeface="Arial" panose="020B0604020202020204" pitchFamily="34" charset="0"/>
              <a:buChar char="•"/>
              <a:defRPr sz="1200">
                <a:solidFill>
                  <a:schemeClr val="accent2"/>
                </a:solidFill>
              </a:defRPr>
            </a:lvl1pPr>
          </a:lstStyle>
          <a:p>
            <a:pPr lvl="0"/>
            <a:r>
              <a:rPr lang="en-US"/>
              <a:t>Click to edit Master text styles</a:t>
            </a:r>
          </a:p>
        </p:txBody>
      </p:sp>
      <p:cxnSp>
        <p:nvCxnSpPr>
          <p:cNvPr id="23" name="Straight Connector 22">
            <a:extLst>
              <a:ext uri="{FF2B5EF4-FFF2-40B4-BE49-F238E27FC236}">
                <a16:creationId xmlns:a16="http://schemas.microsoft.com/office/drawing/2014/main" id="{C701CC98-003C-0448-B61B-79A02B4B8E87}"/>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sp>
        <p:nvSpPr>
          <p:cNvPr id="38" name="Footer Placeholder 4">
            <a:extLst>
              <a:ext uri="{FF2B5EF4-FFF2-40B4-BE49-F238E27FC236}">
                <a16:creationId xmlns:a16="http://schemas.microsoft.com/office/drawing/2014/main" id="{AB533447-8A40-4224-A740-FFF68DAF04A3}"/>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
        <p:nvSpPr>
          <p:cNvPr id="33" name="TextBox 32">
            <a:extLst>
              <a:ext uri="{FF2B5EF4-FFF2-40B4-BE49-F238E27FC236}">
                <a16:creationId xmlns:a16="http://schemas.microsoft.com/office/drawing/2014/main" id="{8A9830A7-000E-7147-8B14-EE9F41E834CD}"/>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34" name="Graphic 33">
            <a:extLst>
              <a:ext uri="{FF2B5EF4-FFF2-40B4-BE49-F238E27FC236}">
                <a16:creationId xmlns:a16="http://schemas.microsoft.com/office/drawing/2014/main" id="{C28A44D6-C1AA-674A-BCB0-878D3A04B7D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700" y="6448910"/>
            <a:ext cx="849575" cy="228651"/>
          </a:xfrm>
          <a:prstGeom prst="rect">
            <a:avLst/>
          </a:prstGeom>
        </p:spPr>
      </p:pic>
      <p:pic>
        <p:nvPicPr>
          <p:cNvPr id="36" name="Picture 35">
            <a:extLst>
              <a:ext uri="{FF2B5EF4-FFF2-40B4-BE49-F238E27FC236}">
                <a16:creationId xmlns:a16="http://schemas.microsoft.com/office/drawing/2014/main" id="{557D12BC-A840-4D2B-A282-15564E839BCC}"/>
              </a:ext>
            </a:extLst>
          </p:cNvPr>
          <p:cNvPicPr>
            <a:picLocks noChangeAspect="1"/>
          </p:cNvPicPr>
          <p:nvPr userDrawn="1"/>
        </p:nvPicPr>
        <p:blipFill>
          <a:blip r:embed="rId4"/>
          <a:srcRect/>
          <a:stretch/>
        </p:blipFill>
        <p:spPr>
          <a:xfrm>
            <a:off x="10023890" y="6416368"/>
            <a:ext cx="1873143" cy="329310"/>
          </a:xfrm>
          <a:prstGeom prst="rect">
            <a:avLst/>
          </a:prstGeom>
        </p:spPr>
      </p:pic>
    </p:spTree>
    <p:extLst>
      <p:ext uri="{BB962C8B-B14F-4D97-AF65-F5344CB8AC3E}">
        <p14:creationId xmlns:p14="http://schemas.microsoft.com/office/powerpoint/2010/main" val="4359547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07307-0BEA-5C46-8EF4-0822E828BA26}"/>
              </a:ext>
            </a:extLst>
          </p:cNvPr>
          <p:cNvSpPr>
            <a:spLocks noGrp="1"/>
          </p:cNvSpPr>
          <p:nvPr>
            <p:ph type="title"/>
          </p:nvPr>
        </p:nvSpPr>
        <p:spPr>
          <a:xfrm>
            <a:off x="334963" y="260351"/>
            <a:ext cx="4875863" cy="755650"/>
          </a:xfrm>
          <a:prstGeom prst="rect">
            <a:avLst/>
          </a:prstGeom>
        </p:spPr>
        <p:txBody>
          <a:bodyPr anchor="b">
            <a:noAutofit/>
          </a:bodyPr>
          <a:lstStyle>
            <a:lvl1pPr>
              <a:defRPr sz="2200">
                <a:solidFill>
                  <a:srgbClr val="002B5C"/>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13BCF22-68E9-9844-8D37-30838268DA8E}"/>
              </a:ext>
            </a:extLst>
          </p:cNvPr>
          <p:cNvSpPr>
            <a:spLocks noGrp="1"/>
          </p:cNvSpPr>
          <p:nvPr>
            <p:ph idx="1"/>
          </p:nvPr>
        </p:nvSpPr>
        <p:spPr>
          <a:xfrm>
            <a:off x="5323562" y="1402914"/>
            <a:ext cx="6533476" cy="4361277"/>
          </a:xfrm>
          <a:prstGeom prst="rect">
            <a:avLst/>
          </a:prstGeom>
        </p:spPr>
        <p:txBody>
          <a:bodyPr>
            <a:noAutofit/>
          </a:bodyPr>
          <a:lstStyle>
            <a:lvl1pPr marL="228600" indent="-228600">
              <a:spcAft>
                <a:spcPts val="0"/>
              </a:spcAft>
              <a:buFont typeface="Arial" panose="020B0604020202020204" pitchFamily="34" charset="0"/>
              <a:buChar char="•"/>
              <a:defRPr sz="2000">
                <a:solidFill>
                  <a:schemeClr val="accent2"/>
                </a:solidFill>
              </a:defRPr>
            </a:lvl1pPr>
            <a:lvl2pPr marL="685800" indent="-228600">
              <a:spcBef>
                <a:spcPts val="1000"/>
              </a:spcBef>
              <a:spcAft>
                <a:spcPts val="0"/>
              </a:spcAft>
              <a:buFont typeface="Arial" panose="020B0604020202020204" pitchFamily="34" charset="0"/>
              <a:buChar char="•"/>
              <a:defRPr sz="1800">
                <a:solidFill>
                  <a:schemeClr val="accent2"/>
                </a:solidFill>
              </a:defRPr>
            </a:lvl2pPr>
            <a:lvl3pPr marL="1143000" indent="-228600">
              <a:spcBef>
                <a:spcPts val="1000"/>
              </a:spcBef>
              <a:spcAft>
                <a:spcPts val="0"/>
              </a:spcAft>
              <a:buFont typeface="Arial" panose="020B0604020202020204" pitchFamily="34" charset="0"/>
              <a:buChar char="•"/>
              <a:defRPr sz="1600">
                <a:solidFill>
                  <a:schemeClr val="accent2"/>
                </a:solidFill>
              </a:defRPr>
            </a:lvl3pPr>
            <a:lvl4pPr marL="1600200" indent="-228600">
              <a:spcBef>
                <a:spcPts val="1000"/>
              </a:spcBef>
              <a:spcAft>
                <a:spcPts val="0"/>
              </a:spcAft>
              <a:buFont typeface="Arial" panose="020B0604020202020204" pitchFamily="34" charset="0"/>
              <a:buChar char="•"/>
              <a:defRPr sz="1400">
                <a:solidFill>
                  <a:schemeClr val="accent2"/>
                </a:solidFill>
              </a:defRPr>
            </a:lvl4pPr>
            <a:lvl5pPr marL="2057400" indent="-228600">
              <a:spcBef>
                <a:spcPts val="1000"/>
              </a:spcBef>
              <a:spcAft>
                <a:spcPts val="0"/>
              </a:spcAft>
              <a:buFont typeface="Arial" panose="020B0604020202020204" pitchFamily="34" charset="0"/>
              <a:buChar char="•"/>
              <a:defRPr sz="1200">
                <a:solidFill>
                  <a:schemeClr val="accent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03F8F0-823C-B94B-AB72-8DA449B8DF19}"/>
              </a:ext>
            </a:extLst>
          </p:cNvPr>
          <p:cNvSpPr>
            <a:spLocks noGrp="1"/>
          </p:cNvSpPr>
          <p:nvPr>
            <p:ph type="body" sz="half" idx="2"/>
          </p:nvPr>
        </p:nvSpPr>
        <p:spPr>
          <a:xfrm>
            <a:off x="334963" y="1423686"/>
            <a:ext cx="4875863" cy="4317357"/>
          </a:xfrm>
          <a:prstGeom prst="rect">
            <a:avLst/>
          </a:prstGeom>
        </p:spPr>
        <p:txBody>
          <a:bodyPr>
            <a:noAutofit/>
          </a:bodyPr>
          <a:lstStyle>
            <a:lvl1pPr marL="0" indent="0">
              <a:buNone/>
              <a:defRPr sz="1600">
                <a:solidFill>
                  <a:srgbClr val="002B5C"/>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9" name="Straight Connector 8">
            <a:extLst>
              <a:ext uri="{FF2B5EF4-FFF2-40B4-BE49-F238E27FC236}">
                <a16:creationId xmlns:a16="http://schemas.microsoft.com/office/drawing/2014/main" id="{39B3EEB0-CAFC-9B4D-98C6-F657019F02CB}"/>
              </a:ext>
            </a:extLst>
          </p:cNvPr>
          <p:cNvCxnSpPr/>
          <p:nvPr userDrawn="1"/>
        </p:nvCxnSpPr>
        <p:spPr>
          <a:xfrm>
            <a:off x="0" y="6232215"/>
            <a:ext cx="12192000" cy="0"/>
          </a:xfrm>
          <a:prstGeom prst="line">
            <a:avLst/>
          </a:prstGeom>
          <a:ln w="6350">
            <a:solidFill>
              <a:srgbClr val="002B5C"/>
            </a:solidFill>
          </a:ln>
        </p:spPr>
        <p:style>
          <a:lnRef idx="1">
            <a:schemeClr val="accent1"/>
          </a:lnRef>
          <a:fillRef idx="0">
            <a:schemeClr val="accent1"/>
          </a:fillRef>
          <a:effectRef idx="0">
            <a:schemeClr val="accent1"/>
          </a:effectRef>
          <a:fontRef idx="minor">
            <a:schemeClr val="tx1"/>
          </a:fontRef>
        </p:style>
      </p:cxnSp>
      <p:sp>
        <p:nvSpPr>
          <p:cNvPr id="17" name="Footer Placeholder 4">
            <a:extLst>
              <a:ext uri="{FF2B5EF4-FFF2-40B4-BE49-F238E27FC236}">
                <a16:creationId xmlns:a16="http://schemas.microsoft.com/office/drawing/2014/main" id="{8550A008-CCDF-47EE-9608-885C7C4CD0C9}"/>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noAutofit/>
          </a:bodyPr>
          <a:lstStyle>
            <a:lvl1pPr algn="ctr">
              <a:defRPr sz="800" b="0" i="0">
                <a:solidFill>
                  <a:schemeClr val="tx1"/>
                </a:solidFill>
                <a:latin typeface="Arial" panose="020B0604020202020204" pitchFamily="34" charset="0"/>
              </a:defRPr>
            </a:lvl1pPr>
          </a:lstStyle>
          <a:p>
            <a:endParaRPr lang="en-US"/>
          </a:p>
        </p:txBody>
      </p:sp>
      <p:sp>
        <p:nvSpPr>
          <p:cNvPr id="12" name="TextBox 11">
            <a:extLst>
              <a:ext uri="{FF2B5EF4-FFF2-40B4-BE49-F238E27FC236}">
                <a16:creationId xmlns:a16="http://schemas.microsoft.com/office/drawing/2014/main" id="{1F60F3D0-6072-A344-B500-DB624A86D5B3}"/>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3" name="Graphic 12">
            <a:extLst>
              <a:ext uri="{FF2B5EF4-FFF2-40B4-BE49-F238E27FC236}">
                <a16:creationId xmlns:a16="http://schemas.microsoft.com/office/drawing/2014/main" id="{6240ED60-EADC-4D49-A859-26748B03CD6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700" y="6448910"/>
            <a:ext cx="849575" cy="228651"/>
          </a:xfrm>
          <a:prstGeom prst="rect">
            <a:avLst/>
          </a:prstGeom>
        </p:spPr>
      </p:pic>
      <p:pic>
        <p:nvPicPr>
          <p:cNvPr id="11" name="Picture 10">
            <a:extLst>
              <a:ext uri="{FF2B5EF4-FFF2-40B4-BE49-F238E27FC236}">
                <a16:creationId xmlns:a16="http://schemas.microsoft.com/office/drawing/2014/main" id="{32ED7E75-4487-4ACA-9F25-2E7B8AEC1E2A}"/>
              </a:ext>
            </a:extLst>
          </p:cNvPr>
          <p:cNvPicPr>
            <a:picLocks noChangeAspect="1"/>
          </p:cNvPicPr>
          <p:nvPr userDrawn="1"/>
        </p:nvPicPr>
        <p:blipFill>
          <a:blip r:embed="rId4"/>
          <a:srcRect/>
          <a:stretch/>
        </p:blipFill>
        <p:spPr>
          <a:xfrm>
            <a:off x="10023890" y="6416368"/>
            <a:ext cx="1873143" cy="329310"/>
          </a:xfrm>
          <a:prstGeom prst="rect">
            <a:avLst/>
          </a:prstGeom>
        </p:spPr>
      </p:pic>
    </p:spTree>
    <p:extLst>
      <p:ext uri="{BB962C8B-B14F-4D97-AF65-F5344CB8AC3E}">
        <p14:creationId xmlns:p14="http://schemas.microsoft.com/office/powerpoint/2010/main" val="37903616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1C0AB17-61D9-4D42-BE0E-D093B2CC583F}"/>
              </a:ext>
            </a:extLst>
          </p:cNvPr>
          <p:cNvSpPr>
            <a:spLocks noGrp="1"/>
          </p:cNvSpPr>
          <p:nvPr>
            <p:ph type="pic" idx="1"/>
          </p:nvPr>
        </p:nvSpPr>
        <p:spPr>
          <a:xfrm>
            <a:off x="5432612" y="0"/>
            <a:ext cx="6759388" cy="6232214"/>
          </a:xfrm>
          <a:prstGeom prst="rect">
            <a:avLst/>
          </a:prstGeom>
        </p:spPr>
        <p:txBody>
          <a:bodyPr/>
          <a:lstStyle>
            <a:lvl1pPr marL="0" indent="0">
              <a:buNone/>
              <a:defRPr sz="3200">
                <a:solidFill>
                  <a:srgbClr val="002B5C"/>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cxnSp>
        <p:nvCxnSpPr>
          <p:cNvPr id="9" name="Straight Connector 8">
            <a:extLst>
              <a:ext uri="{FF2B5EF4-FFF2-40B4-BE49-F238E27FC236}">
                <a16:creationId xmlns:a16="http://schemas.microsoft.com/office/drawing/2014/main" id="{EAB91705-83D1-9448-A9B7-B8497CEF7443}"/>
              </a:ext>
            </a:extLst>
          </p:cNvPr>
          <p:cNvCxnSpPr/>
          <p:nvPr userDrawn="1"/>
        </p:nvCxnSpPr>
        <p:spPr>
          <a:xfrm>
            <a:off x="0" y="6232215"/>
            <a:ext cx="12192000" cy="0"/>
          </a:xfrm>
          <a:prstGeom prst="line">
            <a:avLst/>
          </a:prstGeom>
          <a:ln w="6350">
            <a:solidFill>
              <a:srgbClr val="1C5C5F"/>
            </a:solidFill>
          </a:ln>
        </p:spPr>
        <p:style>
          <a:lnRef idx="1">
            <a:schemeClr val="accent1"/>
          </a:lnRef>
          <a:fillRef idx="0">
            <a:schemeClr val="accent1"/>
          </a:fillRef>
          <a:effectRef idx="0">
            <a:schemeClr val="accent1"/>
          </a:effectRef>
          <a:fontRef idx="minor">
            <a:schemeClr val="tx1"/>
          </a:fontRef>
        </p:style>
      </p:cxnSp>
      <p:sp>
        <p:nvSpPr>
          <p:cNvPr id="17" name="Footer Placeholder 4">
            <a:extLst>
              <a:ext uri="{FF2B5EF4-FFF2-40B4-BE49-F238E27FC236}">
                <a16:creationId xmlns:a16="http://schemas.microsoft.com/office/drawing/2014/main" id="{D17CC3CA-2972-4397-8451-BE838F495F2D}"/>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lstStyle>
            <a:lvl1pPr algn="ctr">
              <a:defRPr sz="800" b="0" i="0">
                <a:solidFill>
                  <a:schemeClr val="tx1"/>
                </a:solidFill>
                <a:latin typeface="Arial" panose="020B0604020202020204" pitchFamily="34" charset="0"/>
              </a:defRPr>
            </a:lvl1pPr>
          </a:lstStyle>
          <a:p>
            <a:endParaRPr lang="en-US"/>
          </a:p>
        </p:txBody>
      </p:sp>
      <p:sp>
        <p:nvSpPr>
          <p:cNvPr id="12" name="TextBox 11">
            <a:extLst>
              <a:ext uri="{FF2B5EF4-FFF2-40B4-BE49-F238E27FC236}">
                <a16:creationId xmlns:a16="http://schemas.microsoft.com/office/drawing/2014/main" id="{7537576F-67A9-D54A-BC8C-1A1ED30DA39D}"/>
              </a:ext>
            </a:extLst>
          </p:cNvPr>
          <p:cNvSpPr txBox="1"/>
          <p:nvPr userDrawn="1"/>
        </p:nvSpPr>
        <p:spPr>
          <a:xfrm>
            <a:off x="1263288" y="6589122"/>
            <a:ext cx="1297628" cy="92333"/>
          </a:xfrm>
          <a:prstGeom prst="rect">
            <a:avLst/>
          </a:prstGeom>
          <a:noFill/>
        </p:spPr>
        <p:txBody>
          <a:bodyPr wrap="square" lIns="0" tIns="0" rIns="0" bIns="0"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13" name="Graphic 12">
            <a:extLst>
              <a:ext uri="{FF2B5EF4-FFF2-40B4-BE49-F238E27FC236}">
                <a16:creationId xmlns:a16="http://schemas.microsoft.com/office/drawing/2014/main" id="{59C32A3F-7442-954A-8899-8B7793B2EC9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700" y="6448910"/>
            <a:ext cx="849575" cy="228651"/>
          </a:xfrm>
          <a:prstGeom prst="rect">
            <a:avLst/>
          </a:prstGeom>
        </p:spPr>
      </p:pic>
      <p:sp>
        <p:nvSpPr>
          <p:cNvPr id="6" name="TextBox 5">
            <a:extLst>
              <a:ext uri="{FF2B5EF4-FFF2-40B4-BE49-F238E27FC236}">
                <a16:creationId xmlns:a16="http://schemas.microsoft.com/office/drawing/2014/main" id="{EA59EBE5-A537-454C-A5DF-42C88514CC4B}"/>
              </a:ext>
            </a:extLst>
          </p:cNvPr>
          <p:cNvSpPr txBox="1"/>
          <p:nvPr userDrawn="1"/>
        </p:nvSpPr>
        <p:spPr>
          <a:xfrm>
            <a:off x="334700" y="1020872"/>
            <a:ext cx="4779911" cy="830997"/>
          </a:xfrm>
          <a:prstGeom prst="rect">
            <a:avLst/>
          </a:prstGeom>
          <a:noFill/>
        </p:spPr>
        <p:txBody>
          <a:bodyPr wrap="square" lIns="90000" rtlCol="0">
            <a:noAutofit/>
          </a:bodyPr>
          <a:lstStyle/>
          <a:p>
            <a:pPr marL="0" marR="0" indent="0" algn="l" defTabSz="618592" rtl="0" eaLnBrk="1" fontAlgn="auto" latinLnBrk="0" hangingPunct="1">
              <a:lnSpc>
                <a:spcPct val="100000"/>
              </a:lnSpc>
              <a:spcBef>
                <a:spcPts val="0"/>
              </a:spcBef>
              <a:spcAft>
                <a:spcPts val="0"/>
              </a:spcAft>
              <a:buClrTx/>
              <a:buSzTx/>
              <a:buFontTx/>
              <a:buNone/>
              <a:tabLst/>
            </a:pPr>
            <a:endParaRPr kumimoji="0" lang="en-US" sz="24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US" sz="24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D1ECA116-EC62-6642-8E02-90442B1D2CF0}"/>
              </a:ext>
            </a:extLst>
          </p:cNvPr>
          <p:cNvSpPr txBox="1"/>
          <p:nvPr userDrawn="1"/>
        </p:nvSpPr>
        <p:spPr>
          <a:xfrm>
            <a:off x="334700" y="2918011"/>
            <a:ext cx="4779911" cy="584775"/>
          </a:xfrm>
          <a:prstGeom prst="rect">
            <a:avLst/>
          </a:prstGeom>
          <a:noFill/>
        </p:spPr>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endParaRPr kumimoji="0" lang="en-US" sz="1600" b="0" i="0" u="none" strike="noStrike" kern="0" cap="none" spc="-10" normalizeH="0" baseline="0" noProof="0">
              <a:ln>
                <a:noFill/>
              </a:ln>
              <a:solidFill>
                <a:schemeClr val="accent2"/>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US" sz="1600" b="0" i="0" u="none" strike="noStrike" kern="0" cap="none" spc="-10" normalizeH="0" baseline="0" noProof="0">
              <a:ln>
                <a:noFill/>
              </a:ln>
              <a:solidFill>
                <a:schemeClr val="accent2"/>
              </a:solidFill>
              <a:effectLst/>
              <a:uLnTx/>
              <a:uFillTx/>
              <a:latin typeface="Arial" panose="020B0604020202020204" pitchFamily="34" charset="0"/>
              <a:ea typeface="+mn-ea"/>
              <a:cs typeface="Arial" panose="020B0604020202020204" pitchFamily="34" charset="0"/>
            </a:endParaRPr>
          </a:p>
        </p:txBody>
      </p:sp>
      <p:sp>
        <p:nvSpPr>
          <p:cNvPr id="10" name="Text Placeholder 3">
            <a:extLst>
              <a:ext uri="{FF2B5EF4-FFF2-40B4-BE49-F238E27FC236}">
                <a16:creationId xmlns:a16="http://schemas.microsoft.com/office/drawing/2014/main" id="{DA932744-CB17-4FB4-8663-3F53C868F25B}"/>
              </a:ext>
            </a:extLst>
          </p:cNvPr>
          <p:cNvSpPr>
            <a:spLocks noGrp="1"/>
          </p:cNvSpPr>
          <p:nvPr>
            <p:ph type="body" sz="half" idx="2"/>
          </p:nvPr>
        </p:nvSpPr>
        <p:spPr>
          <a:xfrm>
            <a:off x="334963" y="1423686"/>
            <a:ext cx="4875863" cy="4317357"/>
          </a:xfrm>
          <a:prstGeom prst="rect">
            <a:avLst/>
          </a:prstGeom>
        </p:spPr>
        <p:txBody>
          <a:bodyPr>
            <a:noAutofit/>
          </a:bodyPr>
          <a:lstStyle>
            <a:lvl1pPr marL="0" indent="0">
              <a:buNone/>
              <a:defRPr sz="1600">
                <a:solidFill>
                  <a:srgbClr val="002B5C"/>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itle 1">
            <a:extLst>
              <a:ext uri="{FF2B5EF4-FFF2-40B4-BE49-F238E27FC236}">
                <a16:creationId xmlns:a16="http://schemas.microsoft.com/office/drawing/2014/main" id="{7CA95A8C-3F49-4457-A025-EB1D97849F70}"/>
              </a:ext>
            </a:extLst>
          </p:cNvPr>
          <p:cNvSpPr>
            <a:spLocks noGrp="1"/>
          </p:cNvSpPr>
          <p:nvPr>
            <p:ph type="title"/>
          </p:nvPr>
        </p:nvSpPr>
        <p:spPr>
          <a:xfrm>
            <a:off x="334963" y="260351"/>
            <a:ext cx="4875863" cy="755650"/>
          </a:xfrm>
          <a:prstGeom prst="rect">
            <a:avLst/>
          </a:prstGeom>
        </p:spPr>
        <p:txBody>
          <a:bodyPr anchor="b">
            <a:noAutofit/>
          </a:bodyPr>
          <a:lstStyle>
            <a:lvl1pPr>
              <a:defRPr sz="2200">
                <a:solidFill>
                  <a:srgbClr val="002B5C"/>
                </a:solidFill>
                <a:latin typeface="Arial" panose="020B0604020202020204" pitchFamily="34" charset="0"/>
                <a:cs typeface="Arial" panose="020B0604020202020204" pitchFamily="34" charset="0"/>
              </a:defRPr>
            </a:lvl1pPr>
          </a:lstStyle>
          <a:p>
            <a:r>
              <a:rPr lang="en-US"/>
              <a:t>Click to edit Master title style</a:t>
            </a:r>
          </a:p>
        </p:txBody>
      </p:sp>
      <p:pic>
        <p:nvPicPr>
          <p:cNvPr id="15" name="Picture 14">
            <a:extLst>
              <a:ext uri="{FF2B5EF4-FFF2-40B4-BE49-F238E27FC236}">
                <a16:creationId xmlns:a16="http://schemas.microsoft.com/office/drawing/2014/main" id="{92F7C9E9-A143-4629-B06E-608B9C4EFAD1}"/>
              </a:ext>
            </a:extLst>
          </p:cNvPr>
          <p:cNvPicPr>
            <a:picLocks noChangeAspect="1"/>
          </p:cNvPicPr>
          <p:nvPr userDrawn="1"/>
        </p:nvPicPr>
        <p:blipFill>
          <a:blip r:embed="rId4"/>
          <a:srcRect/>
          <a:stretch/>
        </p:blipFill>
        <p:spPr>
          <a:xfrm>
            <a:off x="10023890" y="6416368"/>
            <a:ext cx="1873143" cy="329310"/>
          </a:xfrm>
          <a:prstGeom prst="rect">
            <a:avLst/>
          </a:prstGeom>
        </p:spPr>
      </p:pic>
    </p:spTree>
    <p:extLst>
      <p:ext uri="{BB962C8B-B14F-4D97-AF65-F5344CB8AC3E}">
        <p14:creationId xmlns:p14="http://schemas.microsoft.com/office/powerpoint/2010/main" val="306511405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4.xml"/><Relationship Id="rId1" Type="http://schemas.openxmlformats.org/officeDocument/2006/relationships/slideLayout" Target="../slideLayouts/slideLayout53.xml"/><Relationship Id="rId5" Type="http://schemas.openxmlformats.org/officeDocument/2006/relationships/image" Target="../media/image4.svg"/><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xml"/><Relationship Id="rId1" Type="http://schemas.openxmlformats.org/officeDocument/2006/relationships/slideLayout" Target="../slideLayouts/slideLayout63.xml"/><Relationship Id="rId4" Type="http://schemas.openxmlformats.org/officeDocument/2006/relationships/image" Target="../media/image4.svg"/></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9" Type="http://schemas.openxmlformats.org/officeDocument/2006/relationships/slideLayout" Target="../slideLayouts/slideLayout102.xml"/><Relationship Id="rId21" Type="http://schemas.openxmlformats.org/officeDocument/2006/relationships/slideLayout" Target="../slideLayouts/slideLayout84.xml"/><Relationship Id="rId34" Type="http://schemas.openxmlformats.org/officeDocument/2006/relationships/slideLayout" Target="../slideLayouts/slideLayout97.xml"/><Relationship Id="rId42" Type="http://schemas.openxmlformats.org/officeDocument/2006/relationships/slideLayout" Target="../slideLayouts/slideLayout105.xml"/><Relationship Id="rId47" Type="http://schemas.openxmlformats.org/officeDocument/2006/relationships/slideLayout" Target="../slideLayouts/slideLayout110.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9" Type="http://schemas.openxmlformats.org/officeDocument/2006/relationships/slideLayout" Target="../slideLayouts/slideLayout92.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slideLayout" Target="../slideLayouts/slideLayout95.xml"/><Relationship Id="rId37" Type="http://schemas.openxmlformats.org/officeDocument/2006/relationships/slideLayout" Target="../slideLayouts/slideLayout100.xml"/><Relationship Id="rId40" Type="http://schemas.openxmlformats.org/officeDocument/2006/relationships/slideLayout" Target="../slideLayouts/slideLayout103.xml"/><Relationship Id="rId45" Type="http://schemas.openxmlformats.org/officeDocument/2006/relationships/slideLayout" Target="../slideLayouts/slideLayout108.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36" Type="http://schemas.openxmlformats.org/officeDocument/2006/relationships/slideLayout" Target="../slideLayouts/slideLayout99.xml"/><Relationship Id="rId49" Type="http://schemas.openxmlformats.org/officeDocument/2006/relationships/theme" Target="../theme/theme6.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31" Type="http://schemas.openxmlformats.org/officeDocument/2006/relationships/slideLayout" Target="../slideLayouts/slideLayout94.xml"/><Relationship Id="rId44" Type="http://schemas.openxmlformats.org/officeDocument/2006/relationships/slideLayout" Target="../slideLayouts/slideLayout107.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 Id="rId35" Type="http://schemas.openxmlformats.org/officeDocument/2006/relationships/slideLayout" Target="../slideLayouts/slideLayout98.xml"/><Relationship Id="rId43" Type="http://schemas.openxmlformats.org/officeDocument/2006/relationships/slideLayout" Target="../slideLayouts/slideLayout106.xml"/><Relationship Id="rId48" Type="http://schemas.openxmlformats.org/officeDocument/2006/relationships/slideLayout" Target="../slideLayouts/slideLayout111.xml"/><Relationship Id="rId8" Type="http://schemas.openxmlformats.org/officeDocument/2006/relationships/slideLayout" Target="../slideLayouts/slideLayout71.xml"/><Relationship Id="rId3" Type="http://schemas.openxmlformats.org/officeDocument/2006/relationships/slideLayout" Target="../slideLayouts/slideLayout66.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33" Type="http://schemas.openxmlformats.org/officeDocument/2006/relationships/slideLayout" Target="../slideLayouts/slideLayout96.xml"/><Relationship Id="rId38" Type="http://schemas.openxmlformats.org/officeDocument/2006/relationships/slideLayout" Target="../slideLayouts/slideLayout101.xml"/><Relationship Id="rId46" Type="http://schemas.openxmlformats.org/officeDocument/2006/relationships/slideLayout" Target="../slideLayouts/slideLayout109.xml"/><Relationship Id="rId20" Type="http://schemas.openxmlformats.org/officeDocument/2006/relationships/slideLayout" Target="../slideLayouts/slideLayout83.xml"/><Relationship Id="rId41" Type="http://schemas.openxmlformats.org/officeDocument/2006/relationships/slideLayout" Target="../slideLayouts/slideLayout104.xml"/><Relationship Id="rId1" Type="http://schemas.openxmlformats.org/officeDocument/2006/relationships/slideLayout" Target="../slideLayouts/slideLayout64.xml"/><Relationship Id="rId6"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2C5FF896-D2F9-4B6C-9F3B-E6234115B361}"/>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lstStyle>
            <a:lvl1pPr algn="ctr">
              <a:defRPr sz="800" b="0" i="0">
                <a:solidFill>
                  <a:schemeClr val="tx1"/>
                </a:solidFill>
                <a:latin typeface="Arial" panose="020B0604020202020204" pitchFamily="34" charset="0"/>
              </a:defRPr>
            </a:lvl1pPr>
          </a:lstStyle>
          <a:p>
            <a:endParaRPr lang="en-US"/>
          </a:p>
        </p:txBody>
      </p:sp>
    </p:spTree>
    <p:extLst>
      <p:ext uri="{BB962C8B-B14F-4D97-AF65-F5344CB8AC3E}">
        <p14:creationId xmlns:p14="http://schemas.microsoft.com/office/powerpoint/2010/main" val="2738610442"/>
      </p:ext>
    </p:extLst>
  </p:cSld>
  <p:clrMap bg1="lt1" tx1="dk1" bg2="lt2" tx2="dk2" accent1="accent1" accent2="accent2" accent3="accent3" accent4="accent4" accent5="accent5" accent6="accent6" hlink="hlink" folHlink="folHlink"/>
  <p:sldLayoutIdLst>
    <p:sldLayoutId id="2147483660" r:id="rId1"/>
    <p:sldLayoutId id="2147483663" r:id="rId2"/>
    <p:sldLayoutId id="2147483705" r:id="rId3"/>
    <p:sldLayoutId id="2147483671" r:id="rId4"/>
    <p:sldLayoutId id="2147483650" r:id="rId5"/>
    <p:sldLayoutId id="2147483664" r:id="rId6"/>
    <p:sldLayoutId id="2147483714" r:id="rId7"/>
    <p:sldLayoutId id="2147483666" r:id="rId8"/>
    <p:sldLayoutId id="2147483667" r:id="rId9"/>
    <p:sldLayoutId id="2147483688" r:id="rId10"/>
    <p:sldLayoutId id="2147483668" r:id="rId11"/>
    <p:sldLayoutId id="2147483689" r:id="rId12"/>
    <p:sldLayoutId id="2147483669" r:id="rId13"/>
    <p:sldLayoutId id="2147483665" r:id="rId14"/>
    <p:sldLayoutId id="2147483706" r:id="rId15"/>
    <p:sldLayoutId id="2147483707" r:id="rId16"/>
    <p:sldLayoutId id="2147483651" r:id="rId17"/>
    <p:sldLayoutId id="2147483652" r:id="rId18"/>
    <p:sldLayoutId id="2147483653" r:id="rId19"/>
    <p:sldLayoutId id="2147483654" r:id="rId20"/>
    <p:sldLayoutId id="2147483655" r:id="rId21"/>
    <p:sldLayoutId id="2147483692" r:id="rId22"/>
    <p:sldLayoutId id="2147483696" r:id="rId23"/>
    <p:sldLayoutId id="2147483708" r:id="rId24"/>
    <p:sldLayoutId id="2147483709" r:id="rId25"/>
    <p:sldLayoutId id="2147483701" r:id="rId26"/>
    <p:sldLayoutId id="2147483673" r:id="rId27"/>
    <p:sldLayoutId id="2147483678" r:id="rId28"/>
    <p:sldLayoutId id="2147483680" r:id="rId29"/>
    <p:sldLayoutId id="2147483674" r:id="rId30"/>
    <p:sldLayoutId id="2147483715" r:id="rId31"/>
    <p:sldLayoutId id="2147483675" r:id="rId32"/>
    <p:sldLayoutId id="2147483656" r:id="rId33"/>
    <p:sldLayoutId id="2147483657" r:id="rId34"/>
    <p:sldLayoutId id="2147483672" r:id="rId35"/>
    <p:sldLayoutId id="2147483687" r:id="rId36"/>
    <p:sldLayoutId id="2147483682" r:id="rId37"/>
    <p:sldLayoutId id="2147483681" r:id="rId38"/>
    <p:sldLayoutId id="2147483710" r:id="rId39"/>
    <p:sldLayoutId id="2147483691" r:id="rId40"/>
    <p:sldLayoutId id="2147483690" r:id="rId41"/>
    <p:sldLayoutId id="2147483683" r:id="rId42"/>
    <p:sldLayoutId id="2147483684" r:id="rId43"/>
    <p:sldLayoutId id="2147483686" r:id="rId44"/>
    <p:sldLayoutId id="2147483699" r:id="rId45"/>
  </p:sldLayoutIdLst>
  <p:hf hdr="0"/>
  <p:txStyles>
    <p:titleStyle>
      <a:lvl1pPr algn="l" defTabSz="914400" rtl="0" eaLnBrk="1" latinLnBrk="0" hangingPunct="1">
        <a:lnSpc>
          <a:spcPct val="90000"/>
        </a:lnSpc>
        <a:spcBef>
          <a:spcPct val="0"/>
        </a:spcBef>
        <a:buNone/>
        <a:defRPr sz="2200" kern="1200">
          <a:solidFill>
            <a:srgbClr val="1C5C5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20000"/>
        </a:lnSpc>
        <a:spcBef>
          <a:spcPts val="1000"/>
        </a:spcBef>
        <a:spcAft>
          <a:spcPts val="1200"/>
        </a:spcAft>
        <a:buFont typeface="Wingdings" pitchFamily="2" charset="2"/>
        <a:buChar char="§"/>
        <a:defRPr sz="1800" b="0" i="0" kern="1200">
          <a:solidFill>
            <a:schemeClr val="tx2"/>
          </a:solidFill>
          <a:latin typeface="Arial" panose="020B0604020202020204" pitchFamily="34" charset="0"/>
          <a:ea typeface="+mn-ea"/>
          <a:cs typeface="+mn-cs"/>
        </a:defRPr>
      </a:lvl1pPr>
      <a:lvl2pPr marL="685800" indent="-228600" algn="l" defTabSz="914400" rtl="0" eaLnBrk="1" latinLnBrk="0" hangingPunct="1">
        <a:lnSpc>
          <a:spcPct val="120000"/>
        </a:lnSpc>
        <a:spcBef>
          <a:spcPts val="500"/>
        </a:spcBef>
        <a:spcAft>
          <a:spcPts val="1200"/>
        </a:spcAft>
        <a:buFont typeface="Wingdings" pitchFamily="2" charset="2"/>
        <a:buChar char="§"/>
        <a:defRPr sz="1600" b="0" i="0" kern="1200">
          <a:solidFill>
            <a:schemeClr val="tx2"/>
          </a:solidFill>
          <a:latin typeface="Arial" panose="020B0604020202020204" pitchFamily="34" charset="0"/>
          <a:ea typeface="+mn-ea"/>
          <a:cs typeface="+mn-cs"/>
        </a:defRPr>
      </a:lvl2pPr>
      <a:lvl3pPr marL="1143000" indent="-228600" algn="l" defTabSz="914400" rtl="0" eaLnBrk="1" latinLnBrk="0" hangingPunct="1">
        <a:lnSpc>
          <a:spcPct val="120000"/>
        </a:lnSpc>
        <a:spcBef>
          <a:spcPts val="500"/>
        </a:spcBef>
        <a:spcAft>
          <a:spcPts val="1200"/>
        </a:spcAft>
        <a:buFont typeface="Wingdings" pitchFamily="2" charset="2"/>
        <a:buChar char="§"/>
        <a:defRPr sz="1400" b="0" i="0" kern="1200">
          <a:solidFill>
            <a:schemeClr val="tx2"/>
          </a:solidFill>
          <a:latin typeface="Arial" panose="020B0604020202020204" pitchFamily="34" charset="0"/>
          <a:ea typeface="+mn-ea"/>
          <a:cs typeface="+mn-cs"/>
        </a:defRPr>
      </a:lvl3pPr>
      <a:lvl4pPr marL="1600200" indent="-228600" algn="l" defTabSz="914400" rtl="0" eaLnBrk="1" latinLnBrk="0" hangingPunct="1">
        <a:lnSpc>
          <a:spcPct val="120000"/>
        </a:lnSpc>
        <a:spcBef>
          <a:spcPts val="500"/>
        </a:spcBef>
        <a:spcAft>
          <a:spcPts val="1200"/>
        </a:spcAft>
        <a:buFont typeface="Wingdings" pitchFamily="2" charset="2"/>
        <a:buChar char="§"/>
        <a:defRPr sz="1200" b="0" i="0" kern="1200">
          <a:solidFill>
            <a:schemeClr val="tx2"/>
          </a:solidFill>
          <a:latin typeface="Arial" panose="020B0604020202020204" pitchFamily="34" charset="0"/>
          <a:ea typeface="+mn-ea"/>
          <a:cs typeface="+mn-cs"/>
        </a:defRPr>
      </a:lvl4pPr>
      <a:lvl5pPr marL="2057400" indent="-228600" algn="l" defTabSz="914400" rtl="0" eaLnBrk="1" latinLnBrk="0" hangingPunct="1">
        <a:lnSpc>
          <a:spcPct val="120000"/>
        </a:lnSpc>
        <a:spcBef>
          <a:spcPts val="500"/>
        </a:spcBef>
        <a:spcAft>
          <a:spcPts val="1200"/>
        </a:spcAft>
        <a:buFont typeface="Wingdings" pitchFamily="2" charset="2"/>
        <a:buChar char="§"/>
        <a:defRPr sz="1000" b="0" i="0" kern="1200">
          <a:solidFill>
            <a:schemeClr val="tx2"/>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40" userDrawn="1">
          <p15:clr>
            <a:srgbClr val="F26B43"/>
          </p15:clr>
        </p15:guide>
        <p15:guide id="2" pos="211" userDrawn="1">
          <p15:clr>
            <a:srgbClr val="F26B43"/>
          </p15:clr>
        </p15:guide>
        <p15:guide id="3" orient="horz" pos="164" userDrawn="1">
          <p15:clr>
            <a:srgbClr val="F26B43"/>
          </p15:clr>
        </p15:guide>
        <p15:guide id="4" orient="horz" pos="3929" userDrawn="1">
          <p15:clr>
            <a:srgbClr val="F26B43"/>
          </p15:clr>
        </p15:guide>
        <p15:guide id="5" pos="7469" userDrawn="1">
          <p15:clr>
            <a:srgbClr val="F26B43"/>
          </p15:clr>
        </p15:guide>
        <p15:guide id="6" orient="horz" pos="731" userDrawn="1">
          <p15:clr>
            <a:srgbClr val="F26B43"/>
          </p15:clr>
        </p15:guide>
        <p15:guide id="7" pos="504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2C5FF896-D2F9-4B6C-9F3B-E6234115B361}"/>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lstStyle>
            <a:lvl1pPr algn="ctr">
              <a:defRPr sz="800" b="0" i="0">
                <a:solidFill>
                  <a:schemeClr val="tx1"/>
                </a:solidFill>
                <a:latin typeface="Arial" panose="020B0604020202020204" pitchFamily="34" charset="0"/>
              </a:defRPr>
            </a:lvl1pPr>
          </a:lstStyle>
          <a:p>
            <a:endParaRPr lang="en-US"/>
          </a:p>
        </p:txBody>
      </p:sp>
    </p:spTree>
    <p:extLst>
      <p:ext uri="{BB962C8B-B14F-4D97-AF65-F5344CB8AC3E}">
        <p14:creationId xmlns:p14="http://schemas.microsoft.com/office/powerpoint/2010/main" val="1366003769"/>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75" r:id="rId5"/>
    <p:sldLayoutId id="2147483880" r:id="rId6"/>
    <p:sldLayoutId id="2147483881" r:id="rId7"/>
  </p:sldLayoutIdLst>
  <p:hf hdr="0"/>
  <p:txStyles>
    <p:titleStyle>
      <a:lvl1pPr algn="l" defTabSz="914400" rtl="0" eaLnBrk="1" latinLnBrk="0" hangingPunct="1">
        <a:lnSpc>
          <a:spcPct val="90000"/>
        </a:lnSpc>
        <a:spcBef>
          <a:spcPct val="0"/>
        </a:spcBef>
        <a:buNone/>
        <a:defRPr sz="2200" kern="1200">
          <a:solidFill>
            <a:srgbClr val="1C5C5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20000"/>
        </a:lnSpc>
        <a:spcBef>
          <a:spcPts val="1000"/>
        </a:spcBef>
        <a:spcAft>
          <a:spcPts val="1200"/>
        </a:spcAft>
        <a:buFont typeface="Wingdings" pitchFamily="2" charset="2"/>
        <a:buChar char="§"/>
        <a:defRPr sz="1800" b="0" i="0" kern="1200">
          <a:solidFill>
            <a:schemeClr val="tx2"/>
          </a:solidFill>
          <a:latin typeface="Arial" panose="020B0604020202020204" pitchFamily="34" charset="0"/>
          <a:ea typeface="+mn-ea"/>
          <a:cs typeface="+mn-cs"/>
        </a:defRPr>
      </a:lvl1pPr>
      <a:lvl2pPr marL="685800" indent="-228600" algn="l" defTabSz="914400" rtl="0" eaLnBrk="1" latinLnBrk="0" hangingPunct="1">
        <a:lnSpc>
          <a:spcPct val="120000"/>
        </a:lnSpc>
        <a:spcBef>
          <a:spcPts val="500"/>
        </a:spcBef>
        <a:spcAft>
          <a:spcPts val="1200"/>
        </a:spcAft>
        <a:buFont typeface="Wingdings" pitchFamily="2" charset="2"/>
        <a:buChar char="§"/>
        <a:defRPr sz="1600" b="0" i="0" kern="1200">
          <a:solidFill>
            <a:schemeClr val="tx2"/>
          </a:solidFill>
          <a:latin typeface="Arial" panose="020B0604020202020204" pitchFamily="34" charset="0"/>
          <a:ea typeface="+mn-ea"/>
          <a:cs typeface="+mn-cs"/>
        </a:defRPr>
      </a:lvl2pPr>
      <a:lvl3pPr marL="1143000" indent="-228600" algn="l" defTabSz="914400" rtl="0" eaLnBrk="1" latinLnBrk="0" hangingPunct="1">
        <a:lnSpc>
          <a:spcPct val="120000"/>
        </a:lnSpc>
        <a:spcBef>
          <a:spcPts val="500"/>
        </a:spcBef>
        <a:spcAft>
          <a:spcPts val="1200"/>
        </a:spcAft>
        <a:buFont typeface="Wingdings" pitchFamily="2" charset="2"/>
        <a:buChar char="§"/>
        <a:defRPr sz="1400" b="0" i="0" kern="1200">
          <a:solidFill>
            <a:schemeClr val="tx2"/>
          </a:solidFill>
          <a:latin typeface="Arial" panose="020B0604020202020204" pitchFamily="34" charset="0"/>
          <a:ea typeface="+mn-ea"/>
          <a:cs typeface="+mn-cs"/>
        </a:defRPr>
      </a:lvl3pPr>
      <a:lvl4pPr marL="1600200" indent="-228600" algn="l" defTabSz="914400" rtl="0" eaLnBrk="1" latinLnBrk="0" hangingPunct="1">
        <a:lnSpc>
          <a:spcPct val="120000"/>
        </a:lnSpc>
        <a:spcBef>
          <a:spcPts val="500"/>
        </a:spcBef>
        <a:spcAft>
          <a:spcPts val="1200"/>
        </a:spcAft>
        <a:buFont typeface="Wingdings" pitchFamily="2" charset="2"/>
        <a:buChar char="§"/>
        <a:defRPr sz="1200" b="0" i="0" kern="1200">
          <a:solidFill>
            <a:schemeClr val="tx2"/>
          </a:solidFill>
          <a:latin typeface="Arial" panose="020B0604020202020204" pitchFamily="34" charset="0"/>
          <a:ea typeface="+mn-ea"/>
          <a:cs typeface="+mn-cs"/>
        </a:defRPr>
      </a:lvl4pPr>
      <a:lvl5pPr marL="2057400" indent="-228600" algn="l" defTabSz="914400" rtl="0" eaLnBrk="1" latinLnBrk="0" hangingPunct="1">
        <a:lnSpc>
          <a:spcPct val="120000"/>
        </a:lnSpc>
        <a:spcBef>
          <a:spcPts val="500"/>
        </a:spcBef>
        <a:spcAft>
          <a:spcPts val="1200"/>
        </a:spcAft>
        <a:buFont typeface="Wingdings" pitchFamily="2" charset="2"/>
        <a:buChar char="§"/>
        <a:defRPr sz="1000" b="0" i="0" kern="1200">
          <a:solidFill>
            <a:schemeClr val="tx2"/>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40" userDrawn="1">
          <p15:clr>
            <a:srgbClr val="F26B43"/>
          </p15:clr>
        </p15:guide>
        <p15:guide id="2" pos="211" userDrawn="1">
          <p15:clr>
            <a:srgbClr val="F26B43"/>
          </p15:clr>
        </p15:guide>
        <p15:guide id="3" orient="horz" pos="164" userDrawn="1">
          <p15:clr>
            <a:srgbClr val="F26B43"/>
          </p15:clr>
        </p15:guide>
        <p15:guide id="4" orient="horz" pos="3929" userDrawn="1">
          <p15:clr>
            <a:srgbClr val="F26B43"/>
          </p15:clr>
        </p15:guide>
        <p15:guide id="5" pos="7469" userDrawn="1">
          <p15:clr>
            <a:srgbClr val="F26B43"/>
          </p15:clr>
        </p15:guide>
        <p15:guide id="6" orient="horz" pos="731" userDrawn="1">
          <p15:clr>
            <a:srgbClr val="F26B43"/>
          </p15:clr>
        </p15:guide>
        <p15:guide id="7" pos="504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2C5FF896-D2F9-4B6C-9F3B-E6234115B361}"/>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lstStyle>
            <a:lvl1pPr algn="ctr">
              <a:defRPr sz="800" b="0" i="0">
                <a:solidFill>
                  <a:schemeClr val="tx1"/>
                </a:solidFill>
                <a:latin typeface="Arial" panose="020B0604020202020204" pitchFamily="34" charset="0"/>
              </a:defRPr>
            </a:lvl1pPr>
          </a:lstStyle>
          <a:p>
            <a:endParaRPr lang="en-US"/>
          </a:p>
        </p:txBody>
      </p:sp>
      <p:sp>
        <p:nvSpPr>
          <p:cNvPr id="4" name="TextBox 3">
            <a:extLst>
              <a:ext uri="{FF2B5EF4-FFF2-40B4-BE49-F238E27FC236}">
                <a16:creationId xmlns:a16="http://schemas.microsoft.com/office/drawing/2014/main" id="{D57B6B9E-A170-4047-808F-AEC3E2C03C62}"/>
              </a:ext>
            </a:extLst>
          </p:cNvPr>
          <p:cNvSpPr txBox="1"/>
          <p:nvPr userDrawn="1"/>
        </p:nvSpPr>
        <p:spPr>
          <a:xfrm>
            <a:off x="1263288" y="6589122"/>
            <a:ext cx="1297628" cy="92333"/>
          </a:xfrm>
          <a:prstGeom prst="rect">
            <a:avLst/>
          </a:prstGeom>
          <a:noFill/>
        </p:spPr>
        <p:txBody>
          <a:bodyPr wrap="squar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5" name="Graphic 4">
            <a:extLst>
              <a:ext uri="{FF2B5EF4-FFF2-40B4-BE49-F238E27FC236}">
                <a16:creationId xmlns:a16="http://schemas.microsoft.com/office/drawing/2014/main" id="{03CF28C7-D992-4D53-B555-FB13A97D345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4700" y="6448910"/>
            <a:ext cx="849575" cy="228651"/>
          </a:xfrm>
          <a:prstGeom prst="rect">
            <a:avLst/>
          </a:prstGeom>
        </p:spPr>
      </p:pic>
    </p:spTree>
    <p:extLst>
      <p:ext uri="{BB962C8B-B14F-4D97-AF65-F5344CB8AC3E}">
        <p14:creationId xmlns:p14="http://schemas.microsoft.com/office/powerpoint/2010/main" val="2827782568"/>
      </p:ext>
    </p:extLst>
  </p:cSld>
  <p:clrMap bg1="lt1" tx1="dk1" bg2="lt2" tx2="dk2" accent1="accent1" accent2="accent2" accent3="accent3" accent4="accent4" accent5="accent5" accent6="accent6" hlink="hlink" folHlink="folHlink"/>
  <p:sldLayoutIdLst>
    <p:sldLayoutId id="2147483804" r:id="rId1"/>
    <p:sldLayoutId id="2147483805" r:id="rId2"/>
  </p:sldLayoutIdLst>
  <p:hf hdr="0"/>
  <p:txStyles>
    <p:titleStyle>
      <a:lvl1pPr algn="l" defTabSz="914400" rtl="0" eaLnBrk="1" latinLnBrk="0" hangingPunct="1">
        <a:lnSpc>
          <a:spcPct val="90000"/>
        </a:lnSpc>
        <a:spcBef>
          <a:spcPct val="0"/>
        </a:spcBef>
        <a:buNone/>
        <a:defRPr sz="2200" kern="1200">
          <a:solidFill>
            <a:srgbClr val="1C5C5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20000"/>
        </a:lnSpc>
        <a:spcBef>
          <a:spcPts val="1000"/>
        </a:spcBef>
        <a:spcAft>
          <a:spcPts val="1200"/>
        </a:spcAft>
        <a:buFont typeface="Wingdings" pitchFamily="2" charset="2"/>
        <a:buChar char="§"/>
        <a:defRPr sz="1800" b="0" i="0" kern="1200">
          <a:solidFill>
            <a:schemeClr val="tx2"/>
          </a:solidFill>
          <a:latin typeface="Arial" panose="020B0604020202020204" pitchFamily="34" charset="0"/>
          <a:ea typeface="+mn-ea"/>
          <a:cs typeface="+mn-cs"/>
        </a:defRPr>
      </a:lvl1pPr>
      <a:lvl2pPr marL="685800" indent="-228600" algn="l" defTabSz="914400" rtl="0" eaLnBrk="1" latinLnBrk="0" hangingPunct="1">
        <a:lnSpc>
          <a:spcPct val="120000"/>
        </a:lnSpc>
        <a:spcBef>
          <a:spcPts val="500"/>
        </a:spcBef>
        <a:spcAft>
          <a:spcPts val="1200"/>
        </a:spcAft>
        <a:buFont typeface="Wingdings" pitchFamily="2" charset="2"/>
        <a:buChar char="§"/>
        <a:defRPr sz="1600" b="0" i="0" kern="1200">
          <a:solidFill>
            <a:schemeClr val="tx2"/>
          </a:solidFill>
          <a:latin typeface="Arial" panose="020B0604020202020204" pitchFamily="34" charset="0"/>
          <a:ea typeface="+mn-ea"/>
          <a:cs typeface="+mn-cs"/>
        </a:defRPr>
      </a:lvl2pPr>
      <a:lvl3pPr marL="1143000" indent="-228600" algn="l" defTabSz="914400" rtl="0" eaLnBrk="1" latinLnBrk="0" hangingPunct="1">
        <a:lnSpc>
          <a:spcPct val="120000"/>
        </a:lnSpc>
        <a:spcBef>
          <a:spcPts val="500"/>
        </a:spcBef>
        <a:spcAft>
          <a:spcPts val="1200"/>
        </a:spcAft>
        <a:buFont typeface="Wingdings" pitchFamily="2" charset="2"/>
        <a:buChar char="§"/>
        <a:defRPr sz="1400" b="0" i="0" kern="1200">
          <a:solidFill>
            <a:schemeClr val="tx2"/>
          </a:solidFill>
          <a:latin typeface="Arial" panose="020B0604020202020204" pitchFamily="34" charset="0"/>
          <a:ea typeface="+mn-ea"/>
          <a:cs typeface="+mn-cs"/>
        </a:defRPr>
      </a:lvl3pPr>
      <a:lvl4pPr marL="1600200" indent="-228600" algn="l" defTabSz="914400" rtl="0" eaLnBrk="1" latinLnBrk="0" hangingPunct="1">
        <a:lnSpc>
          <a:spcPct val="120000"/>
        </a:lnSpc>
        <a:spcBef>
          <a:spcPts val="500"/>
        </a:spcBef>
        <a:spcAft>
          <a:spcPts val="1200"/>
        </a:spcAft>
        <a:buFont typeface="Wingdings" pitchFamily="2" charset="2"/>
        <a:buChar char="§"/>
        <a:defRPr sz="1200" b="0" i="0" kern="1200">
          <a:solidFill>
            <a:schemeClr val="tx2"/>
          </a:solidFill>
          <a:latin typeface="Arial" panose="020B0604020202020204" pitchFamily="34" charset="0"/>
          <a:ea typeface="+mn-ea"/>
          <a:cs typeface="+mn-cs"/>
        </a:defRPr>
      </a:lvl4pPr>
      <a:lvl5pPr marL="2057400" indent="-228600" algn="l" defTabSz="914400" rtl="0" eaLnBrk="1" latinLnBrk="0" hangingPunct="1">
        <a:lnSpc>
          <a:spcPct val="120000"/>
        </a:lnSpc>
        <a:spcBef>
          <a:spcPts val="500"/>
        </a:spcBef>
        <a:spcAft>
          <a:spcPts val="1200"/>
        </a:spcAft>
        <a:buFont typeface="Wingdings" pitchFamily="2" charset="2"/>
        <a:buChar char="§"/>
        <a:defRPr sz="1000" b="0" i="0" kern="1200">
          <a:solidFill>
            <a:schemeClr val="tx2"/>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40" userDrawn="1">
          <p15:clr>
            <a:srgbClr val="F26B43"/>
          </p15:clr>
        </p15:guide>
        <p15:guide id="2" pos="211" userDrawn="1">
          <p15:clr>
            <a:srgbClr val="F26B43"/>
          </p15:clr>
        </p15:guide>
        <p15:guide id="3" orient="horz" pos="164" userDrawn="1">
          <p15:clr>
            <a:srgbClr val="F26B43"/>
          </p15:clr>
        </p15:guide>
        <p15:guide id="4" orient="horz" pos="3929" userDrawn="1">
          <p15:clr>
            <a:srgbClr val="F26B43"/>
          </p15:clr>
        </p15:guide>
        <p15:guide id="5" pos="7469" userDrawn="1">
          <p15:clr>
            <a:srgbClr val="F26B43"/>
          </p15:clr>
        </p15:guide>
        <p15:guide id="6" orient="horz" pos="731" userDrawn="1">
          <p15:clr>
            <a:srgbClr val="F26B43"/>
          </p15:clr>
        </p15:guide>
        <p15:guide id="7" pos="5042"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2C5FF896-D2F9-4B6C-9F3B-E6234115B361}"/>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lstStyle>
            <a:lvl1pPr algn="ctr">
              <a:defRPr sz="800" b="0" i="0">
                <a:solidFill>
                  <a:schemeClr val="tx1"/>
                </a:solidFill>
                <a:latin typeface="Arial" panose="020B0604020202020204" pitchFamily="34" charset="0"/>
              </a:defRPr>
            </a:lvl1pPr>
          </a:lstStyle>
          <a:p>
            <a:endParaRPr lang="en-US"/>
          </a:p>
        </p:txBody>
      </p:sp>
    </p:spTree>
    <p:extLst>
      <p:ext uri="{BB962C8B-B14F-4D97-AF65-F5344CB8AC3E}">
        <p14:creationId xmlns:p14="http://schemas.microsoft.com/office/powerpoint/2010/main" val="25999810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Lst>
  <p:hf hdr="0"/>
  <p:txStyles>
    <p:titleStyle>
      <a:lvl1pPr algn="l" defTabSz="914400" rtl="0" eaLnBrk="1" latinLnBrk="0" hangingPunct="1">
        <a:lnSpc>
          <a:spcPct val="90000"/>
        </a:lnSpc>
        <a:spcBef>
          <a:spcPct val="0"/>
        </a:spcBef>
        <a:buNone/>
        <a:defRPr sz="2200" kern="1200">
          <a:solidFill>
            <a:srgbClr val="1C5C5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20000"/>
        </a:lnSpc>
        <a:spcBef>
          <a:spcPts val="1000"/>
        </a:spcBef>
        <a:spcAft>
          <a:spcPts val="1200"/>
        </a:spcAft>
        <a:buFont typeface="Wingdings" pitchFamily="2" charset="2"/>
        <a:buChar char="§"/>
        <a:defRPr sz="1800" b="0" i="0" kern="1200">
          <a:solidFill>
            <a:schemeClr val="tx2"/>
          </a:solidFill>
          <a:latin typeface="Arial" panose="020B0604020202020204" pitchFamily="34" charset="0"/>
          <a:ea typeface="+mn-ea"/>
          <a:cs typeface="+mn-cs"/>
        </a:defRPr>
      </a:lvl1pPr>
      <a:lvl2pPr marL="685800" indent="-228600" algn="l" defTabSz="914400" rtl="0" eaLnBrk="1" latinLnBrk="0" hangingPunct="1">
        <a:lnSpc>
          <a:spcPct val="120000"/>
        </a:lnSpc>
        <a:spcBef>
          <a:spcPts val="500"/>
        </a:spcBef>
        <a:spcAft>
          <a:spcPts val="1200"/>
        </a:spcAft>
        <a:buFont typeface="Wingdings" pitchFamily="2" charset="2"/>
        <a:buChar char="§"/>
        <a:defRPr sz="1600" b="0" i="0" kern="1200">
          <a:solidFill>
            <a:schemeClr val="tx2"/>
          </a:solidFill>
          <a:latin typeface="Arial" panose="020B0604020202020204" pitchFamily="34" charset="0"/>
          <a:ea typeface="+mn-ea"/>
          <a:cs typeface="+mn-cs"/>
        </a:defRPr>
      </a:lvl2pPr>
      <a:lvl3pPr marL="1143000" indent="-228600" algn="l" defTabSz="914400" rtl="0" eaLnBrk="1" latinLnBrk="0" hangingPunct="1">
        <a:lnSpc>
          <a:spcPct val="120000"/>
        </a:lnSpc>
        <a:spcBef>
          <a:spcPts val="500"/>
        </a:spcBef>
        <a:spcAft>
          <a:spcPts val="1200"/>
        </a:spcAft>
        <a:buFont typeface="Wingdings" pitchFamily="2" charset="2"/>
        <a:buChar char="§"/>
        <a:defRPr sz="1400" b="0" i="0" kern="1200">
          <a:solidFill>
            <a:schemeClr val="tx2"/>
          </a:solidFill>
          <a:latin typeface="Arial" panose="020B0604020202020204" pitchFamily="34" charset="0"/>
          <a:ea typeface="+mn-ea"/>
          <a:cs typeface="+mn-cs"/>
        </a:defRPr>
      </a:lvl3pPr>
      <a:lvl4pPr marL="1600200" indent="-228600" algn="l" defTabSz="914400" rtl="0" eaLnBrk="1" latinLnBrk="0" hangingPunct="1">
        <a:lnSpc>
          <a:spcPct val="120000"/>
        </a:lnSpc>
        <a:spcBef>
          <a:spcPts val="500"/>
        </a:spcBef>
        <a:spcAft>
          <a:spcPts val="1200"/>
        </a:spcAft>
        <a:buFont typeface="Wingdings" pitchFamily="2" charset="2"/>
        <a:buChar char="§"/>
        <a:defRPr sz="1200" b="0" i="0" kern="1200">
          <a:solidFill>
            <a:schemeClr val="tx2"/>
          </a:solidFill>
          <a:latin typeface="Arial" panose="020B0604020202020204" pitchFamily="34" charset="0"/>
          <a:ea typeface="+mn-ea"/>
          <a:cs typeface="+mn-cs"/>
        </a:defRPr>
      </a:lvl4pPr>
      <a:lvl5pPr marL="2057400" indent="-228600" algn="l" defTabSz="914400" rtl="0" eaLnBrk="1" latinLnBrk="0" hangingPunct="1">
        <a:lnSpc>
          <a:spcPct val="120000"/>
        </a:lnSpc>
        <a:spcBef>
          <a:spcPts val="500"/>
        </a:spcBef>
        <a:spcAft>
          <a:spcPts val="1200"/>
        </a:spcAft>
        <a:buFont typeface="Wingdings" pitchFamily="2" charset="2"/>
        <a:buChar char="§"/>
        <a:defRPr sz="1000" b="0" i="0" kern="1200">
          <a:solidFill>
            <a:schemeClr val="tx2"/>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40" userDrawn="1">
          <p15:clr>
            <a:srgbClr val="F26B43"/>
          </p15:clr>
        </p15:guide>
        <p15:guide id="2" pos="211" userDrawn="1">
          <p15:clr>
            <a:srgbClr val="F26B43"/>
          </p15:clr>
        </p15:guide>
        <p15:guide id="3" orient="horz" pos="164" userDrawn="1">
          <p15:clr>
            <a:srgbClr val="F26B43"/>
          </p15:clr>
        </p15:guide>
        <p15:guide id="4" orient="horz" pos="3929" userDrawn="1">
          <p15:clr>
            <a:srgbClr val="F26B43"/>
          </p15:clr>
        </p15:guide>
        <p15:guide id="5" pos="7469" userDrawn="1">
          <p15:clr>
            <a:srgbClr val="F26B43"/>
          </p15:clr>
        </p15:guide>
        <p15:guide id="6" orient="horz" pos="731" userDrawn="1">
          <p15:clr>
            <a:srgbClr val="F26B43"/>
          </p15:clr>
        </p15:guide>
        <p15:guide id="7" pos="5042"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2C5FF896-D2F9-4B6C-9F3B-E6234115B361}"/>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lstStyle>
            <a:lvl1pPr algn="ctr">
              <a:defRPr sz="800" b="0" i="0">
                <a:solidFill>
                  <a:schemeClr val="tx1"/>
                </a:solidFill>
                <a:latin typeface="Arial" panose="020B0604020202020204" pitchFamily="34" charset="0"/>
              </a:defRPr>
            </a:lvl1pPr>
          </a:lstStyle>
          <a:p>
            <a:endParaRPr lang="en-US"/>
          </a:p>
        </p:txBody>
      </p:sp>
      <p:sp>
        <p:nvSpPr>
          <p:cNvPr id="4" name="TextBox 3">
            <a:extLst>
              <a:ext uri="{FF2B5EF4-FFF2-40B4-BE49-F238E27FC236}">
                <a16:creationId xmlns:a16="http://schemas.microsoft.com/office/drawing/2014/main" id="{26A909FF-0E37-45A1-8DAB-550F2E13D954}"/>
              </a:ext>
            </a:extLst>
          </p:cNvPr>
          <p:cNvSpPr txBox="1"/>
          <p:nvPr userDrawn="1"/>
        </p:nvSpPr>
        <p:spPr>
          <a:xfrm>
            <a:off x="1263288" y="6589122"/>
            <a:ext cx="1297628" cy="92333"/>
          </a:xfrm>
          <a:prstGeom prst="rect">
            <a:avLst/>
          </a:prstGeom>
          <a:noFill/>
        </p:spPr>
        <p:txBody>
          <a:bodyPr wrap="square" lIns="0" tIns="0" rIns="0" bIns="0"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a:solidFill>
                  <a:schemeClr val="tx2"/>
                </a:solidFill>
              </a:rPr>
              <a:t>© Leatherhead Food Research 2022</a:t>
            </a:r>
          </a:p>
        </p:txBody>
      </p:sp>
      <p:pic>
        <p:nvPicPr>
          <p:cNvPr id="5" name="Graphic 4">
            <a:extLst>
              <a:ext uri="{FF2B5EF4-FFF2-40B4-BE49-F238E27FC236}">
                <a16:creationId xmlns:a16="http://schemas.microsoft.com/office/drawing/2014/main" id="{F75AE2EC-95A6-4408-A707-111F2F5A25B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4700" y="6448910"/>
            <a:ext cx="849575" cy="228651"/>
          </a:xfrm>
          <a:prstGeom prst="rect">
            <a:avLst/>
          </a:prstGeom>
        </p:spPr>
      </p:pic>
    </p:spTree>
    <p:extLst>
      <p:ext uri="{BB962C8B-B14F-4D97-AF65-F5344CB8AC3E}">
        <p14:creationId xmlns:p14="http://schemas.microsoft.com/office/powerpoint/2010/main" val="485246853"/>
      </p:ext>
    </p:extLst>
  </p:cSld>
  <p:clrMap bg1="lt1" tx1="dk1" bg2="lt2" tx2="dk2" accent1="accent1" accent2="accent2" accent3="accent3" accent4="accent4" accent5="accent5" accent6="accent6" hlink="hlink" folHlink="folHlink"/>
  <p:sldLayoutIdLst>
    <p:sldLayoutId id="2147483855" r:id="rId1"/>
  </p:sldLayoutIdLst>
  <p:hf hdr="0"/>
  <p:txStyles>
    <p:titleStyle>
      <a:lvl1pPr algn="l" defTabSz="914400" rtl="0" eaLnBrk="1" latinLnBrk="0" hangingPunct="1">
        <a:lnSpc>
          <a:spcPct val="90000"/>
        </a:lnSpc>
        <a:spcBef>
          <a:spcPct val="0"/>
        </a:spcBef>
        <a:buNone/>
        <a:defRPr sz="2200" kern="1200">
          <a:solidFill>
            <a:srgbClr val="1C5C5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20000"/>
        </a:lnSpc>
        <a:spcBef>
          <a:spcPts val="1000"/>
        </a:spcBef>
        <a:spcAft>
          <a:spcPts val="1200"/>
        </a:spcAft>
        <a:buFont typeface="Wingdings" pitchFamily="2" charset="2"/>
        <a:buChar char="§"/>
        <a:defRPr sz="1800" b="0" i="0" kern="1200">
          <a:solidFill>
            <a:schemeClr val="tx2"/>
          </a:solidFill>
          <a:latin typeface="Arial" panose="020B0604020202020204" pitchFamily="34" charset="0"/>
          <a:ea typeface="+mn-ea"/>
          <a:cs typeface="+mn-cs"/>
        </a:defRPr>
      </a:lvl1pPr>
      <a:lvl2pPr marL="685800" indent="-228600" algn="l" defTabSz="914400" rtl="0" eaLnBrk="1" latinLnBrk="0" hangingPunct="1">
        <a:lnSpc>
          <a:spcPct val="120000"/>
        </a:lnSpc>
        <a:spcBef>
          <a:spcPts val="500"/>
        </a:spcBef>
        <a:spcAft>
          <a:spcPts val="1200"/>
        </a:spcAft>
        <a:buFont typeface="Wingdings" pitchFamily="2" charset="2"/>
        <a:buChar char="§"/>
        <a:defRPr sz="1600" b="0" i="0" kern="1200">
          <a:solidFill>
            <a:schemeClr val="tx2"/>
          </a:solidFill>
          <a:latin typeface="Arial" panose="020B0604020202020204" pitchFamily="34" charset="0"/>
          <a:ea typeface="+mn-ea"/>
          <a:cs typeface="+mn-cs"/>
        </a:defRPr>
      </a:lvl2pPr>
      <a:lvl3pPr marL="1143000" indent="-228600" algn="l" defTabSz="914400" rtl="0" eaLnBrk="1" latinLnBrk="0" hangingPunct="1">
        <a:lnSpc>
          <a:spcPct val="120000"/>
        </a:lnSpc>
        <a:spcBef>
          <a:spcPts val="500"/>
        </a:spcBef>
        <a:spcAft>
          <a:spcPts val="1200"/>
        </a:spcAft>
        <a:buFont typeface="Wingdings" pitchFamily="2" charset="2"/>
        <a:buChar char="§"/>
        <a:defRPr sz="1400" b="0" i="0" kern="1200">
          <a:solidFill>
            <a:schemeClr val="tx2"/>
          </a:solidFill>
          <a:latin typeface="Arial" panose="020B0604020202020204" pitchFamily="34" charset="0"/>
          <a:ea typeface="+mn-ea"/>
          <a:cs typeface="+mn-cs"/>
        </a:defRPr>
      </a:lvl3pPr>
      <a:lvl4pPr marL="1600200" indent="-228600" algn="l" defTabSz="914400" rtl="0" eaLnBrk="1" latinLnBrk="0" hangingPunct="1">
        <a:lnSpc>
          <a:spcPct val="120000"/>
        </a:lnSpc>
        <a:spcBef>
          <a:spcPts val="500"/>
        </a:spcBef>
        <a:spcAft>
          <a:spcPts val="1200"/>
        </a:spcAft>
        <a:buFont typeface="Wingdings" pitchFamily="2" charset="2"/>
        <a:buChar char="§"/>
        <a:defRPr sz="1200" b="0" i="0" kern="1200">
          <a:solidFill>
            <a:schemeClr val="tx2"/>
          </a:solidFill>
          <a:latin typeface="Arial" panose="020B0604020202020204" pitchFamily="34" charset="0"/>
          <a:ea typeface="+mn-ea"/>
          <a:cs typeface="+mn-cs"/>
        </a:defRPr>
      </a:lvl4pPr>
      <a:lvl5pPr marL="2057400" indent="-228600" algn="l" defTabSz="914400" rtl="0" eaLnBrk="1" latinLnBrk="0" hangingPunct="1">
        <a:lnSpc>
          <a:spcPct val="120000"/>
        </a:lnSpc>
        <a:spcBef>
          <a:spcPts val="500"/>
        </a:spcBef>
        <a:spcAft>
          <a:spcPts val="1200"/>
        </a:spcAft>
        <a:buFont typeface="Wingdings" pitchFamily="2" charset="2"/>
        <a:buChar char="§"/>
        <a:defRPr sz="1000" b="0" i="0" kern="1200">
          <a:solidFill>
            <a:schemeClr val="tx2"/>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40" userDrawn="1">
          <p15:clr>
            <a:srgbClr val="F26B43"/>
          </p15:clr>
        </p15:guide>
        <p15:guide id="2" pos="211" userDrawn="1">
          <p15:clr>
            <a:srgbClr val="F26B43"/>
          </p15:clr>
        </p15:guide>
        <p15:guide id="3" orient="horz" pos="164" userDrawn="1">
          <p15:clr>
            <a:srgbClr val="F26B43"/>
          </p15:clr>
        </p15:guide>
        <p15:guide id="4" orient="horz" pos="3929" userDrawn="1">
          <p15:clr>
            <a:srgbClr val="F26B43"/>
          </p15:clr>
        </p15:guide>
        <p15:guide id="5" pos="7469" userDrawn="1">
          <p15:clr>
            <a:srgbClr val="F26B43"/>
          </p15:clr>
        </p15:guide>
        <p15:guide id="6" orient="horz" pos="731" userDrawn="1">
          <p15:clr>
            <a:srgbClr val="F26B43"/>
          </p15:clr>
        </p15:guide>
        <p15:guide id="7" pos="5042"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2C5FF896-D2F9-4B6C-9F3B-E6234115B361}"/>
              </a:ext>
            </a:extLst>
          </p:cNvPr>
          <p:cNvSpPr>
            <a:spLocks noGrp="1"/>
          </p:cNvSpPr>
          <p:nvPr>
            <p:ph type="ftr" sz="quarter" idx="3"/>
          </p:nvPr>
        </p:nvSpPr>
        <p:spPr>
          <a:xfrm>
            <a:off x="4005607" y="6388601"/>
            <a:ext cx="4040933" cy="365125"/>
          </a:xfrm>
          <a:prstGeom prst="rect">
            <a:avLst/>
          </a:prstGeom>
        </p:spPr>
        <p:txBody>
          <a:bodyPr vert="horz" lIns="91440" tIns="45720" rIns="91440" bIns="45720" rtlCol="0" anchor="ctr"/>
          <a:lstStyle>
            <a:lvl1pPr algn="ctr">
              <a:defRPr sz="800" b="0" i="0">
                <a:solidFill>
                  <a:schemeClr val="tx1"/>
                </a:solidFill>
                <a:latin typeface="Arial" panose="020B0604020202020204" pitchFamily="34" charset="0"/>
              </a:defRPr>
            </a:lvl1pPr>
          </a:lstStyle>
          <a:p>
            <a:endParaRPr lang="en-US"/>
          </a:p>
        </p:txBody>
      </p:sp>
    </p:spTree>
    <p:extLst>
      <p:ext uri="{BB962C8B-B14F-4D97-AF65-F5344CB8AC3E}">
        <p14:creationId xmlns:p14="http://schemas.microsoft.com/office/powerpoint/2010/main" val="3219422387"/>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 id="2147483901" r:id="rId18"/>
    <p:sldLayoutId id="2147483902" r:id="rId19"/>
    <p:sldLayoutId id="2147483903" r:id="rId20"/>
    <p:sldLayoutId id="2147483904" r:id="rId21"/>
    <p:sldLayoutId id="2147483905" r:id="rId22"/>
    <p:sldLayoutId id="2147483906" r:id="rId23"/>
    <p:sldLayoutId id="2147483907" r:id="rId24"/>
    <p:sldLayoutId id="2147483908" r:id="rId25"/>
    <p:sldLayoutId id="2147483909" r:id="rId26"/>
    <p:sldLayoutId id="2147483910" r:id="rId27"/>
    <p:sldLayoutId id="2147483911" r:id="rId28"/>
    <p:sldLayoutId id="2147483912" r:id="rId29"/>
    <p:sldLayoutId id="2147483913" r:id="rId30"/>
    <p:sldLayoutId id="2147483914" r:id="rId31"/>
    <p:sldLayoutId id="2147483915" r:id="rId32"/>
    <p:sldLayoutId id="2147483916" r:id="rId33"/>
    <p:sldLayoutId id="2147483917" r:id="rId34"/>
    <p:sldLayoutId id="2147483918" r:id="rId35"/>
    <p:sldLayoutId id="2147483919" r:id="rId36"/>
    <p:sldLayoutId id="2147483920" r:id="rId37"/>
    <p:sldLayoutId id="2147483921" r:id="rId38"/>
    <p:sldLayoutId id="2147483922" r:id="rId39"/>
    <p:sldLayoutId id="2147483923" r:id="rId40"/>
    <p:sldLayoutId id="2147483924" r:id="rId41"/>
    <p:sldLayoutId id="2147483925" r:id="rId42"/>
    <p:sldLayoutId id="2147483926" r:id="rId43"/>
    <p:sldLayoutId id="2147483927" r:id="rId44"/>
    <p:sldLayoutId id="2147483928" r:id="rId45"/>
    <p:sldLayoutId id="2147483929" r:id="rId46"/>
    <p:sldLayoutId id="2147483930" r:id="rId47"/>
    <p:sldLayoutId id="2147483931" r:id="rId48"/>
  </p:sldLayoutIdLst>
  <p:hf hdr="0"/>
  <p:txStyles>
    <p:titleStyle>
      <a:lvl1pPr algn="l" defTabSz="914400" rtl="0" eaLnBrk="1" latinLnBrk="0" hangingPunct="1">
        <a:lnSpc>
          <a:spcPct val="90000"/>
        </a:lnSpc>
        <a:spcBef>
          <a:spcPct val="0"/>
        </a:spcBef>
        <a:buNone/>
        <a:defRPr sz="2200" kern="1200">
          <a:solidFill>
            <a:srgbClr val="1C5C5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20000"/>
        </a:lnSpc>
        <a:spcBef>
          <a:spcPts val="1000"/>
        </a:spcBef>
        <a:spcAft>
          <a:spcPts val="1200"/>
        </a:spcAft>
        <a:buFont typeface="Wingdings" pitchFamily="2" charset="2"/>
        <a:buChar char="§"/>
        <a:defRPr sz="1800" b="0" i="0" kern="1200">
          <a:solidFill>
            <a:schemeClr val="tx2"/>
          </a:solidFill>
          <a:latin typeface="Arial" panose="020B0604020202020204" pitchFamily="34" charset="0"/>
          <a:ea typeface="+mn-ea"/>
          <a:cs typeface="+mn-cs"/>
        </a:defRPr>
      </a:lvl1pPr>
      <a:lvl2pPr marL="685800" indent="-228600" algn="l" defTabSz="914400" rtl="0" eaLnBrk="1" latinLnBrk="0" hangingPunct="1">
        <a:lnSpc>
          <a:spcPct val="120000"/>
        </a:lnSpc>
        <a:spcBef>
          <a:spcPts val="500"/>
        </a:spcBef>
        <a:spcAft>
          <a:spcPts val="1200"/>
        </a:spcAft>
        <a:buFont typeface="Wingdings" pitchFamily="2" charset="2"/>
        <a:buChar char="§"/>
        <a:defRPr sz="1600" b="0" i="0" kern="1200">
          <a:solidFill>
            <a:schemeClr val="tx2"/>
          </a:solidFill>
          <a:latin typeface="Arial" panose="020B0604020202020204" pitchFamily="34" charset="0"/>
          <a:ea typeface="+mn-ea"/>
          <a:cs typeface="+mn-cs"/>
        </a:defRPr>
      </a:lvl2pPr>
      <a:lvl3pPr marL="1143000" indent="-228600" algn="l" defTabSz="914400" rtl="0" eaLnBrk="1" latinLnBrk="0" hangingPunct="1">
        <a:lnSpc>
          <a:spcPct val="120000"/>
        </a:lnSpc>
        <a:spcBef>
          <a:spcPts val="500"/>
        </a:spcBef>
        <a:spcAft>
          <a:spcPts val="1200"/>
        </a:spcAft>
        <a:buFont typeface="Wingdings" pitchFamily="2" charset="2"/>
        <a:buChar char="§"/>
        <a:defRPr sz="1400" b="0" i="0" kern="1200">
          <a:solidFill>
            <a:schemeClr val="tx2"/>
          </a:solidFill>
          <a:latin typeface="Arial" panose="020B0604020202020204" pitchFamily="34" charset="0"/>
          <a:ea typeface="+mn-ea"/>
          <a:cs typeface="+mn-cs"/>
        </a:defRPr>
      </a:lvl3pPr>
      <a:lvl4pPr marL="1600200" indent="-228600" algn="l" defTabSz="914400" rtl="0" eaLnBrk="1" latinLnBrk="0" hangingPunct="1">
        <a:lnSpc>
          <a:spcPct val="120000"/>
        </a:lnSpc>
        <a:spcBef>
          <a:spcPts val="500"/>
        </a:spcBef>
        <a:spcAft>
          <a:spcPts val="1200"/>
        </a:spcAft>
        <a:buFont typeface="Wingdings" pitchFamily="2" charset="2"/>
        <a:buChar char="§"/>
        <a:defRPr sz="1200" b="0" i="0" kern="1200">
          <a:solidFill>
            <a:schemeClr val="tx2"/>
          </a:solidFill>
          <a:latin typeface="Arial" panose="020B0604020202020204" pitchFamily="34" charset="0"/>
          <a:ea typeface="+mn-ea"/>
          <a:cs typeface="+mn-cs"/>
        </a:defRPr>
      </a:lvl4pPr>
      <a:lvl5pPr marL="2057400" indent="-228600" algn="l" defTabSz="914400" rtl="0" eaLnBrk="1" latinLnBrk="0" hangingPunct="1">
        <a:lnSpc>
          <a:spcPct val="120000"/>
        </a:lnSpc>
        <a:spcBef>
          <a:spcPts val="500"/>
        </a:spcBef>
        <a:spcAft>
          <a:spcPts val="1200"/>
        </a:spcAft>
        <a:buFont typeface="Wingdings" pitchFamily="2" charset="2"/>
        <a:buChar char="§"/>
        <a:defRPr sz="1000" b="0" i="0" kern="1200">
          <a:solidFill>
            <a:schemeClr val="tx2"/>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40">
          <p15:clr>
            <a:srgbClr val="F26B43"/>
          </p15:clr>
        </p15:guide>
        <p15:guide id="2" pos="211">
          <p15:clr>
            <a:srgbClr val="F26B43"/>
          </p15:clr>
        </p15:guide>
        <p15:guide id="3" orient="horz" pos="164">
          <p15:clr>
            <a:srgbClr val="F26B43"/>
          </p15:clr>
        </p15:guide>
        <p15:guide id="4" orient="horz" pos="3929">
          <p15:clr>
            <a:srgbClr val="F26B43"/>
          </p15:clr>
        </p15:guide>
        <p15:guide id="5" pos="7469">
          <p15:clr>
            <a:srgbClr val="F26B43"/>
          </p15:clr>
        </p15:guide>
        <p15:guide id="6" orient="horz" pos="731">
          <p15:clr>
            <a:srgbClr val="F26B43"/>
          </p15:clr>
        </p15:guide>
        <p15:guide id="7" pos="504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66.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8.png"/><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8.xml"/><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8.xml"/><Relationship Id="rId5" Type="http://schemas.openxmlformats.org/officeDocument/2006/relationships/hyperlink" Target="https://karoura-dz.com/respect-de-lenvironnement15" TargetMode="Externa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68.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68.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2.png"/><Relationship Id="rId7" Type="http://schemas.openxmlformats.org/officeDocument/2006/relationships/image" Target="../media/image36.jpeg"/><Relationship Id="rId2" Type="http://schemas.openxmlformats.org/officeDocument/2006/relationships/image" Target="../media/image32.png"/><Relationship Id="rId1" Type="http://schemas.openxmlformats.org/officeDocument/2006/relationships/slideLayout" Target="../slideLayouts/slideLayout68.xml"/><Relationship Id="rId6" Type="http://schemas.openxmlformats.org/officeDocument/2006/relationships/image" Target="../media/image35.png"/><Relationship Id="rId5" Type="http://schemas.openxmlformats.org/officeDocument/2006/relationships/image" Target="../media/image34.gif"/><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3.jpeg"/><Relationship Id="rId2" Type="http://schemas.openxmlformats.org/officeDocument/2006/relationships/image" Target="../media/image40.png"/><Relationship Id="rId1" Type="http://schemas.openxmlformats.org/officeDocument/2006/relationships/slideLayout" Target="../slideLayouts/slideLayout68.xml"/><Relationship Id="rId6" Type="http://schemas.openxmlformats.org/officeDocument/2006/relationships/image" Target="../media/image42.jpeg"/><Relationship Id="rId5" Type="http://schemas.openxmlformats.org/officeDocument/2006/relationships/hyperlink" Target="https://www.now.com.bo/coca-cola-fomenta-el-uso-de-botellas-retornables-con-accion-de-intercambio-de-empaque-por-el-dia-de-la-tierra/" TargetMode="Externa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22.png"/><Relationship Id="rId7" Type="http://schemas.openxmlformats.org/officeDocument/2006/relationships/image" Target="../media/image48.jpeg"/><Relationship Id="rId2" Type="http://schemas.openxmlformats.org/officeDocument/2006/relationships/image" Target="../media/image44.png"/><Relationship Id="rId1" Type="http://schemas.openxmlformats.org/officeDocument/2006/relationships/slideLayout" Target="../slideLayouts/slideLayout68.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 Id="rId9" Type="http://schemas.openxmlformats.org/officeDocument/2006/relationships/hyperlink" Target="https://www.ab-inbev.com/sustainability/circular-packagin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0.png"/><Relationship Id="rId1" Type="http://schemas.openxmlformats.org/officeDocument/2006/relationships/slideLayout" Target="../slideLayouts/slideLayout68.xml"/><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3.png"/><Relationship Id="rId1" Type="http://schemas.openxmlformats.org/officeDocument/2006/relationships/slideLayout" Target="../slideLayouts/slideLayout68.xml"/><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6.png"/><Relationship Id="rId1" Type="http://schemas.openxmlformats.org/officeDocument/2006/relationships/slideLayout" Target="../slideLayouts/slideLayout68.xml"/><Relationship Id="rId4" Type="http://schemas.openxmlformats.org/officeDocument/2006/relationships/hyperlink" Target="http://www.bjfood.net/Company/Index/beibingyang"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22.png"/><Relationship Id="rId7" Type="http://schemas.openxmlformats.org/officeDocument/2006/relationships/hyperlink" Target="https://www.coca-colacompany.com/news/coca-cola-announces-industry-leading-target-for-reusable-packaging" TargetMode="External"/><Relationship Id="rId2" Type="http://schemas.openxmlformats.org/officeDocument/2006/relationships/image" Target="../media/image57.png"/><Relationship Id="rId1" Type="http://schemas.openxmlformats.org/officeDocument/2006/relationships/slideLayout" Target="../slideLayouts/slideLayout68.xml"/><Relationship Id="rId6" Type="http://schemas.openxmlformats.org/officeDocument/2006/relationships/image" Target="../media/image59.jpeg"/><Relationship Id="rId5" Type="http://schemas.openxmlformats.org/officeDocument/2006/relationships/hyperlink" Target="https://www.ab-inbev.com/sustainability/circular-packaging/" TargetMode="Externa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2.jpeg"/><Relationship Id="rId7" Type="http://schemas.openxmlformats.org/officeDocument/2006/relationships/image" Target="../media/image64.png"/><Relationship Id="rId2" Type="http://schemas.openxmlformats.org/officeDocument/2006/relationships/image" Target="../media/image61.png"/><Relationship Id="rId1" Type="http://schemas.openxmlformats.org/officeDocument/2006/relationships/slideLayout" Target="../slideLayouts/slideLayout68.xml"/><Relationship Id="rId6" Type="http://schemas.openxmlformats.org/officeDocument/2006/relationships/hyperlink" Target="https://reciveci.ec/reciapp/" TargetMode="External"/><Relationship Id="rId5" Type="http://schemas.openxmlformats.org/officeDocument/2006/relationships/hyperlink" Target="https://journey.coca-cola.com/novedades/reciveci" TargetMode="External"/><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2.png"/><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www.csregypt.com/en/pepsico-egypt-injects-egp-10-m-into-recycle-for-tomorrow-platform/" TargetMode="External"/><Relationship Id="rId7" Type="http://schemas.openxmlformats.org/officeDocument/2006/relationships/image" Target="../media/image69.jpeg"/><Relationship Id="rId2" Type="http://schemas.openxmlformats.org/officeDocument/2006/relationships/image" Target="../media/image66.png"/><Relationship Id="rId1" Type="http://schemas.openxmlformats.org/officeDocument/2006/relationships/slideLayout" Target="../slideLayouts/slideLayout68.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hyperlink" Target="https://www.nestle-mena.com/en/media/pressreleases/allpressreleases/nestl%C3%A9-egypt-launched-its-initiative-dorna-which-aims-boost-recycling-plastic"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0.png"/><Relationship Id="rId1" Type="http://schemas.openxmlformats.org/officeDocument/2006/relationships/slideLayout" Target="../slideLayouts/slideLayout68.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hyperlink" Target="https://www.reuters.com/article/us-davos-meeting-plasticpollution-idUSKCN1PI14Z"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22.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image" Target="../media/image73.png"/><Relationship Id="rId1" Type="http://schemas.openxmlformats.org/officeDocument/2006/relationships/slideLayout" Target="../slideLayouts/slideLayout68.xml"/><Relationship Id="rId6" Type="http://schemas.openxmlformats.org/officeDocument/2006/relationships/image" Target="../media/image76.png"/><Relationship Id="rId11" Type="http://schemas.openxmlformats.org/officeDocument/2006/relationships/image" Target="../media/image81.jpe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3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3.png"/><Relationship Id="rId7" Type="http://schemas.openxmlformats.org/officeDocument/2006/relationships/image" Target="../media/image30.svg"/><Relationship Id="rId2" Type="http://schemas.openxmlformats.org/officeDocument/2006/relationships/hyperlink" Target="https://moef.gov.in/wp-content/uploads/2022/02/Plastic-Waste-Management-Amendment-Rules-2022-1.pdf" TargetMode="External"/><Relationship Id="rId1" Type="http://schemas.openxmlformats.org/officeDocument/2006/relationships/slideLayout" Target="../slideLayouts/slideLayout68.xml"/><Relationship Id="rId6" Type="http://schemas.openxmlformats.org/officeDocument/2006/relationships/image" Target="../media/image29.png"/><Relationship Id="rId5" Type="http://schemas.openxmlformats.org/officeDocument/2006/relationships/image" Target="../media/image22.png"/><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hyperlink" Target="https://octopus.co.id/page/about" TargetMode="External"/><Relationship Id="rId7" Type="http://schemas.openxmlformats.org/officeDocument/2006/relationships/image" Target="../media/image87.png"/><Relationship Id="rId2" Type="http://schemas.openxmlformats.org/officeDocument/2006/relationships/hyperlink" Target="https://indonesiapro.org/" TargetMode="External"/><Relationship Id="rId1" Type="http://schemas.openxmlformats.org/officeDocument/2006/relationships/slideLayout" Target="../slideLayouts/slideLayout68.xml"/><Relationship Id="rId6" Type="http://schemas.openxmlformats.org/officeDocument/2006/relationships/hyperlink" Target="https://twitter.com/karyanto_wibowo/status/1335526089708335104?s=20&amp;t=4SxmvzvkLVmSMhOwLnA7Ig" TargetMode="External"/><Relationship Id="rId5" Type="http://schemas.openxmlformats.org/officeDocument/2006/relationships/image" Target="../media/image22.png"/><Relationship Id="rId4" Type="http://schemas.openxmlformats.org/officeDocument/2006/relationships/image" Target="../media/image86.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9.png"/><Relationship Id="rId1" Type="http://schemas.openxmlformats.org/officeDocument/2006/relationships/slideLayout" Target="../slideLayouts/slideLayout68.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hyperlink" Target="https://www.birraperoni.it/news-e-media-comunicati-stampa/piu-buona-per-noi-e-per-lambiente-peroni-si-veste-di-nuovo-con-la-bottiglia-vuoto-a-rendere/"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3.png"/><Relationship Id="rId7" Type="http://schemas.openxmlformats.org/officeDocument/2006/relationships/image" Target="../media/image94.jpeg"/><Relationship Id="rId2" Type="http://schemas.openxmlformats.org/officeDocument/2006/relationships/image" Target="../media/image92.png"/><Relationship Id="rId1" Type="http://schemas.openxmlformats.org/officeDocument/2006/relationships/slideLayout" Target="../slideLayouts/slideLayout68.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2.png"/><Relationship Id="rId9" Type="http://schemas.openxmlformats.org/officeDocument/2006/relationships/image" Target="../media/image96.jpeg"/></Relationships>
</file>

<file path=ppt/slides/_rels/slide3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8.jpeg"/><Relationship Id="rId7" Type="http://schemas.openxmlformats.org/officeDocument/2006/relationships/image" Target="../media/image30.svg"/><Relationship Id="rId2" Type="http://schemas.openxmlformats.org/officeDocument/2006/relationships/image" Target="../media/image97.png"/><Relationship Id="rId1" Type="http://schemas.openxmlformats.org/officeDocument/2006/relationships/slideLayout" Target="../slideLayouts/slideLayout68.xml"/><Relationship Id="rId6" Type="http://schemas.openxmlformats.org/officeDocument/2006/relationships/image" Target="../media/image29.png"/><Relationship Id="rId5" Type="http://schemas.openxmlformats.org/officeDocument/2006/relationships/image" Target="../media/image22.png"/><Relationship Id="rId4" Type="http://schemas.openxmlformats.org/officeDocument/2006/relationships/image" Target="../media/image99.png"/></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3.png"/><Relationship Id="rId2" Type="http://schemas.openxmlformats.org/officeDocument/2006/relationships/notesSlide" Target="../notesSlides/notesSlide5.xml"/><Relationship Id="rId1" Type="http://schemas.openxmlformats.org/officeDocument/2006/relationships/slideLayout" Target="../slideLayouts/slideLayout68.xml"/><Relationship Id="rId6" Type="http://schemas.openxmlformats.org/officeDocument/2006/relationships/image" Target="../media/image102.png"/><Relationship Id="rId5" Type="http://schemas.openxmlformats.org/officeDocument/2006/relationships/hyperlink" Target="https://greenspoon.co.ke/product/254-muratatu-beer-330ml-returnable-bottles/" TargetMode="External"/><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4.png"/><Relationship Id="rId1" Type="http://schemas.openxmlformats.org/officeDocument/2006/relationships/slideLayout" Target="../slideLayouts/slideLayout68.xml"/><Relationship Id="rId5" Type="http://schemas.openxmlformats.org/officeDocument/2006/relationships/image" Target="../media/image106.png"/><Relationship Id="rId4" Type="http://schemas.openxmlformats.org/officeDocument/2006/relationships/image" Target="../media/image105.png"/></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7.png"/><Relationship Id="rId1" Type="http://schemas.openxmlformats.org/officeDocument/2006/relationships/slideLayout" Target="../slideLayouts/slideLayout68.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8.png"/><Relationship Id="rId1" Type="http://schemas.openxmlformats.org/officeDocument/2006/relationships/slideLayout" Target="../slideLayouts/slideLayout68.xml"/><Relationship Id="rId6" Type="http://schemas.openxmlformats.org/officeDocument/2006/relationships/image" Target="../media/image111.jpeg"/><Relationship Id="rId5" Type="http://schemas.openxmlformats.org/officeDocument/2006/relationships/image" Target="../media/image110.png"/><Relationship Id="rId4" Type="http://schemas.openxmlformats.org/officeDocument/2006/relationships/image" Target="../media/image10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2.png"/><Relationship Id="rId1" Type="http://schemas.openxmlformats.org/officeDocument/2006/relationships/slideLayout" Target="../slideLayouts/slideLayout68.xml"/></Relationships>
</file>

<file path=ppt/slides/_rels/slide41.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hyperlink" Target="https://www.switch-asia.eu/countries/south-asia/pakistan/" TargetMode="External"/><Relationship Id="rId7"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68.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18.jpeg"/><Relationship Id="rId2" Type="http://schemas.openxmlformats.org/officeDocument/2006/relationships/image" Target="../media/image116.png"/><Relationship Id="rId1" Type="http://schemas.openxmlformats.org/officeDocument/2006/relationships/slideLayout" Target="../slideLayouts/slideLayout68.xml"/><Relationship Id="rId6" Type="http://schemas.openxmlformats.org/officeDocument/2006/relationships/hyperlink" Target="https://www.cusquena.com/retornable" TargetMode="External"/><Relationship Id="rId5" Type="http://schemas.openxmlformats.org/officeDocument/2006/relationships/image" Target="../media/image117.png"/><Relationship Id="rId4" Type="http://schemas.openxmlformats.org/officeDocument/2006/relationships/image" Target="../media/image106.pn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21.png"/><Relationship Id="rId2" Type="http://schemas.openxmlformats.org/officeDocument/2006/relationships/image" Target="../media/image119.png"/><Relationship Id="rId1" Type="http://schemas.openxmlformats.org/officeDocument/2006/relationships/slideLayout" Target="../slideLayouts/slideLayout68.xml"/><Relationship Id="rId6" Type="http://schemas.openxmlformats.org/officeDocument/2006/relationships/hyperlink" Target="https://www.lighthousesubic.com/post/a-big-step-towards-zero-waste-a-giant-leap-for-nature" TargetMode="External"/><Relationship Id="rId5" Type="http://schemas.openxmlformats.org/officeDocument/2006/relationships/hyperlink" Target="https://youtu.be/DLvwCfsgv0o" TargetMode="External"/><Relationship Id="rId4" Type="http://schemas.openxmlformats.org/officeDocument/2006/relationships/image" Target="../media/image120.emf"/></Relationships>
</file>

<file path=ppt/slides/_rels/slide44.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3.png"/><Relationship Id="rId7" Type="http://schemas.openxmlformats.org/officeDocument/2006/relationships/image" Target="../media/image125.png"/><Relationship Id="rId2" Type="http://schemas.openxmlformats.org/officeDocument/2006/relationships/image" Target="../media/image122.png"/><Relationship Id="rId1" Type="http://schemas.openxmlformats.org/officeDocument/2006/relationships/slideLayout" Target="../slideLayouts/slideLayout68.xml"/><Relationship Id="rId6" Type="http://schemas.openxmlformats.org/officeDocument/2006/relationships/image" Target="../media/image124.png"/><Relationship Id="rId5" Type="http://schemas.openxmlformats.org/officeDocument/2006/relationships/hyperlink" Target="https://www.kp.pl/en/dla-mediow/return-a-beer-bottle-without-a-receipt-in-the-carrefour-polska-stores" TargetMode="External"/><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22.png"/><Relationship Id="rId1" Type="http://schemas.openxmlformats.org/officeDocument/2006/relationships/slideLayout" Target="../slideLayouts/slideLayout68.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8.png"/><Relationship Id="rId1" Type="http://schemas.openxmlformats.org/officeDocument/2006/relationships/slideLayout" Target="../slideLayouts/slideLayout68.xml"/><Relationship Id="rId4" Type="http://schemas.openxmlformats.org/officeDocument/2006/relationships/hyperlink" Target="https://forumeco.ru/upload/medialibrary/conf2021/resolution/Rezolution2021.pdf"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68.xml"/><Relationship Id="rId6" Type="http://schemas.openxmlformats.org/officeDocument/2006/relationships/hyperlink" Target="https://talayawater.com/commitment/" TargetMode="External"/><Relationship Id="rId5" Type="http://schemas.openxmlformats.org/officeDocument/2006/relationships/image" Target="../media/image30.svg"/><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1.png"/><Relationship Id="rId1" Type="http://schemas.openxmlformats.org/officeDocument/2006/relationships/slideLayout" Target="../slideLayouts/slideLayout68.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jpeg"/></Relationships>
</file>

<file path=ppt/slides/_rels/slide49.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image" Target="../media/image136.png"/><Relationship Id="rId7" Type="http://schemas.openxmlformats.org/officeDocument/2006/relationships/image" Target="../media/image137.jpeg"/><Relationship Id="rId2" Type="http://schemas.openxmlformats.org/officeDocument/2006/relationships/image" Target="../media/image135.png"/><Relationship Id="rId1" Type="http://schemas.openxmlformats.org/officeDocument/2006/relationships/slideLayout" Target="../slideLayouts/slideLayout68.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0.xml.rels><?xml version="1.0" encoding="UTF-8" standalone="yes"?>
<Relationships xmlns="http://schemas.openxmlformats.org/package/2006/relationships"><Relationship Id="rId8" Type="http://schemas.openxmlformats.org/officeDocument/2006/relationships/hyperlink" Target="https://futurenviro.es/en/comienza-la-implantacion-en-espana-de-maquinas-que-recompensan-por-reciclar/" TargetMode="External"/><Relationship Id="rId3" Type="http://schemas.openxmlformats.org/officeDocument/2006/relationships/image" Target="../media/image140.png"/><Relationship Id="rId7" Type="http://schemas.openxmlformats.org/officeDocument/2006/relationships/hyperlink" Target="https://www.ecoembes.com/en/the-process-of-recycling-packaging/reciclos" TargetMode="External"/><Relationship Id="rId2" Type="http://schemas.openxmlformats.org/officeDocument/2006/relationships/image" Target="../media/image139.png"/><Relationship Id="rId1" Type="http://schemas.openxmlformats.org/officeDocument/2006/relationships/slideLayout" Target="../slideLayouts/slideLayout68.xml"/><Relationship Id="rId6" Type="http://schemas.openxmlformats.org/officeDocument/2006/relationships/image" Target="../media/image22.png"/><Relationship Id="rId5" Type="http://schemas.openxmlformats.org/officeDocument/2006/relationships/image" Target="../media/image142.png"/><Relationship Id="rId4" Type="http://schemas.openxmlformats.org/officeDocument/2006/relationships/image" Target="../media/image141.png"/><Relationship Id="rId9" Type="http://schemas.openxmlformats.org/officeDocument/2006/relationships/image" Target="../media/image143.png"/></Relationships>
</file>

<file path=ppt/slides/_rels/slide51.xml.rels><?xml version="1.0" encoding="UTF-8" standalone="yes"?>
<Relationships xmlns="http://schemas.openxmlformats.org/package/2006/relationships"><Relationship Id="rId8" Type="http://schemas.openxmlformats.org/officeDocument/2006/relationships/hyperlink" Target="https://sustainability.thaibev.com/en/2020_packaging_materials.php" TargetMode="External"/><Relationship Id="rId3" Type="http://schemas.openxmlformats.org/officeDocument/2006/relationships/image" Target="../media/image22.png"/><Relationship Id="rId7" Type="http://schemas.openxmlformats.org/officeDocument/2006/relationships/hyperlink" Target="https://www.bi.team/publications/east-four-simple-ways-to-apply-behavioural-insights/" TargetMode="External"/><Relationship Id="rId2" Type="http://schemas.openxmlformats.org/officeDocument/2006/relationships/image" Target="../media/image144.png"/><Relationship Id="rId1" Type="http://schemas.openxmlformats.org/officeDocument/2006/relationships/slideLayout" Target="../slideLayouts/slideLayout68.xml"/><Relationship Id="rId6" Type="http://schemas.openxmlformats.org/officeDocument/2006/relationships/image" Target="../media/image145.jpeg"/><Relationship Id="rId5" Type="http://schemas.openxmlformats.org/officeDocument/2006/relationships/image" Target="../media/image30.svg"/><Relationship Id="rId10" Type="http://schemas.openxmlformats.org/officeDocument/2006/relationships/image" Target="../media/image147.png"/><Relationship Id="rId4" Type="http://schemas.openxmlformats.org/officeDocument/2006/relationships/image" Target="../media/image29.png"/><Relationship Id="rId9" Type="http://schemas.openxmlformats.org/officeDocument/2006/relationships/image" Target="../media/image146.png"/></Relationships>
</file>

<file path=ppt/slides/_rels/slide52.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22.png"/><Relationship Id="rId7" Type="http://schemas.openxmlformats.org/officeDocument/2006/relationships/image" Target="../media/image150.png"/><Relationship Id="rId2" Type="http://schemas.openxmlformats.org/officeDocument/2006/relationships/image" Target="../media/image148.png"/><Relationship Id="rId1" Type="http://schemas.openxmlformats.org/officeDocument/2006/relationships/slideLayout" Target="../slideLayouts/slideLayout68.xml"/><Relationship Id="rId6" Type="http://schemas.openxmlformats.org/officeDocument/2006/relationships/image" Target="../media/image149.png"/><Relationship Id="rId5" Type="http://schemas.openxmlformats.org/officeDocument/2006/relationships/image" Target="../media/image30.svg"/><Relationship Id="rId10" Type="http://schemas.openxmlformats.org/officeDocument/2006/relationships/image" Target="../media/image153.png"/><Relationship Id="rId4" Type="http://schemas.openxmlformats.org/officeDocument/2006/relationships/image" Target="../media/image29.png"/><Relationship Id="rId9" Type="http://schemas.openxmlformats.org/officeDocument/2006/relationships/image" Target="../media/image152.png"/></Relationships>
</file>

<file path=ppt/slides/_rels/slide53.xml.rels><?xml version="1.0" encoding="UTF-8" standalone="yes"?>
<Relationships xmlns="http://schemas.openxmlformats.org/package/2006/relationships"><Relationship Id="rId8" Type="http://schemas.openxmlformats.org/officeDocument/2006/relationships/hyperlink" Target="https://www.rebellionbeer.co.uk/brewery-shop/returnable-1-litre-bottles.aspx" TargetMode="External"/><Relationship Id="rId3" Type="http://schemas.openxmlformats.org/officeDocument/2006/relationships/image" Target="../media/image154.png"/><Relationship Id="rId7" Type="http://schemas.openxmlformats.org/officeDocument/2006/relationships/image" Target="../media/image22.png"/><Relationship Id="rId12" Type="http://schemas.openxmlformats.org/officeDocument/2006/relationships/image" Target="../media/image160.jpeg"/><Relationship Id="rId2" Type="http://schemas.openxmlformats.org/officeDocument/2006/relationships/hyperlink" Target="https://exploreloop.com/Tesco" TargetMode="External"/><Relationship Id="rId1" Type="http://schemas.openxmlformats.org/officeDocument/2006/relationships/slideLayout" Target="../slideLayouts/slideLayout68.xml"/><Relationship Id="rId6" Type="http://schemas.openxmlformats.org/officeDocument/2006/relationships/image" Target="../media/image157.png"/><Relationship Id="rId11" Type="http://schemas.openxmlformats.org/officeDocument/2006/relationships/image" Target="../media/image159.jpeg"/><Relationship Id="rId5" Type="http://schemas.openxmlformats.org/officeDocument/2006/relationships/image" Target="../media/image156.jpeg"/><Relationship Id="rId10" Type="http://schemas.openxmlformats.org/officeDocument/2006/relationships/image" Target="../media/image158.jpeg"/><Relationship Id="rId4" Type="http://schemas.openxmlformats.org/officeDocument/2006/relationships/image" Target="../media/image155.png"/><Relationship Id="rId9" Type="http://schemas.openxmlformats.org/officeDocument/2006/relationships/hyperlink" Target="https://oato.co.uk/" TargetMode="External"/></Relationships>
</file>

<file path=ppt/slides/_rels/slide54.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61.png"/><Relationship Id="rId7" Type="http://schemas.openxmlformats.org/officeDocument/2006/relationships/hyperlink" Target="https://consciouscontainer.com/" TargetMode="External"/><Relationship Id="rId12" Type="http://schemas.openxmlformats.org/officeDocument/2006/relationships/hyperlink" Target="https://www.congress.gov/bill/117th-congress/senate-bill/984?q=%7B%22search%22%3A%5B%22break+free+from+plastic+pollution%22%2C%22break%22%2C%22free%22%2C%22from%22%2C%22plastic%22%2C%22pollution%22%5D%7D&amp;s=1&amp;r=1" TargetMode="External"/><Relationship Id="rId2" Type="http://schemas.openxmlformats.org/officeDocument/2006/relationships/notesSlide" Target="../notesSlides/notesSlide6.xml"/><Relationship Id="rId1" Type="http://schemas.openxmlformats.org/officeDocument/2006/relationships/slideLayout" Target="../slideLayouts/slideLayout68.xml"/><Relationship Id="rId6" Type="http://schemas.openxmlformats.org/officeDocument/2006/relationships/hyperlink" Target="https://www.cawrecycles.org/ab962" TargetMode="External"/><Relationship Id="rId11" Type="http://schemas.openxmlformats.org/officeDocument/2006/relationships/hyperlink" Target="https://www.congress.gov/bill/117th-congress/house-bill/2238?r=2&amp;s=1" TargetMode="External"/><Relationship Id="rId5" Type="http://schemas.openxmlformats.org/officeDocument/2006/relationships/hyperlink" Target="https://www.bottledropcenters.com/craft-beverage-makers/" TargetMode="External"/><Relationship Id="rId10" Type="http://schemas.openxmlformats.org/officeDocument/2006/relationships/image" Target="../media/image163.jpeg"/><Relationship Id="rId4" Type="http://schemas.openxmlformats.org/officeDocument/2006/relationships/image" Target="../media/image22.png"/><Relationship Id="rId9" Type="http://schemas.openxmlformats.org/officeDocument/2006/relationships/hyperlink" Target="https://www.refill-my-beer.com/"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4.png"/><Relationship Id="rId1" Type="http://schemas.openxmlformats.org/officeDocument/2006/relationships/slideLayout" Target="../slideLayouts/slideLayout68.xml"/><Relationship Id="rId5" Type="http://schemas.openxmlformats.org/officeDocument/2006/relationships/image" Target="../media/image165.png"/><Relationship Id="rId4" Type="http://schemas.openxmlformats.org/officeDocument/2006/relationships/hyperlink" Target="https://heineken-vietnam.com.vn/images/ptbv2021/assets/images/pdf/enHeineken%20Report%202021_Finalinteractive.pdf"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hyperlink" Target="https://sustainability.sciencegroup.com/" TargetMode="External"/><Relationship Id="rId1" Type="http://schemas.openxmlformats.org/officeDocument/2006/relationships/slideLayout" Target="../slideLayouts/slideLayout70.xml"/><Relationship Id="rId4" Type="http://schemas.openxmlformats.org/officeDocument/2006/relationships/image" Target="../media/image16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3" Type="http://schemas.openxmlformats.org/officeDocument/2006/relationships/hyperlink" Target="https://octopus.co.id/page/about" TargetMode="External"/><Relationship Id="rId2" Type="http://schemas.openxmlformats.org/officeDocument/2006/relationships/hyperlink" Target="https://indonesiapro.org/" TargetMode="External"/><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8.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8.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BD28E86-729F-4358-9CA3-F010825970E9}"/>
              </a:ext>
            </a:extLst>
          </p:cNvPr>
          <p:cNvSpPr>
            <a:spLocks noGrp="1"/>
          </p:cNvSpPr>
          <p:nvPr>
            <p:ph type="pic" sz="quarter" idx="15"/>
          </p:nvPr>
        </p:nvSpPr>
        <p:spPr>
          <a:xfrm flipV="1">
            <a:off x="0" y="793020"/>
            <a:ext cx="12192000" cy="25200"/>
          </a:xfrm>
        </p:spPr>
      </p:sp>
      <p:sp>
        <p:nvSpPr>
          <p:cNvPr id="9" name="Title 1">
            <a:extLst>
              <a:ext uri="{FF2B5EF4-FFF2-40B4-BE49-F238E27FC236}">
                <a16:creationId xmlns:a16="http://schemas.microsoft.com/office/drawing/2014/main" id="{D08251EA-8DC7-4354-9658-144BBA64FBC4}"/>
              </a:ext>
            </a:extLst>
          </p:cNvPr>
          <p:cNvSpPr>
            <a:spLocks noGrp="1"/>
          </p:cNvSpPr>
          <p:nvPr>
            <p:ph type="ctrTitle"/>
          </p:nvPr>
        </p:nvSpPr>
        <p:spPr>
          <a:xfrm>
            <a:off x="334963" y="4051647"/>
            <a:ext cx="11857037" cy="528086"/>
          </a:xfrm>
        </p:spPr>
        <p:txBody>
          <a:bodyPr/>
          <a:lstStyle/>
          <a:p>
            <a:r>
              <a:rPr lang="en-US"/>
              <a:t>Leatherhead Food Research</a:t>
            </a:r>
          </a:p>
        </p:txBody>
      </p:sp>
      <p:sp>
        <p:nvSpPr>
          <p:cNvPr id="10" name="Subtitle 2">
            <a:extLst>
              <a:ext uri="{FF2B5EF4-FFF2-40B4-BE49-F238E27FC236}">
                <a16:creationId xmlns:a16="http://schemas.microsoft.com/office/drawing/2014/main" id="{A93B6BA5-6D91-41C4-BF13-73459540B242}"/>
              </a:ext>
            </a:extLst>
          </p:cNvPr>
          <p:cNvSpPr>
            <a:spLocks noGrp="1"/>
          </p:cNvSpPr>
          <p:nvPr>
            <p:ph type="subTitle" idx="1"/>
          </p:nvPr>
        </p:nvSpPr>
        <p:spPr>
          <a:xfrm>
            <a:off x="334963" y="4683708"/>
            <a:ext cx="11522075" cy="498598"/>
          </a:xfrm>
          <a:prstGeom prst="rect">
            <a:avLst/>
          </a:prstGeom>
        </p:spPr>
        <p:txBody>
          <a:bodyPr/>
          <a:lstStyle/>
          <a:p>
            <a:r>
              <a:rPr lang="en-GB"/>
              <a:t>Returnable glass and PET bottles</a:t>
            </a:r>
            <a:endParaRPr lang="en-US"/>
          </a:p>
        </p:txBody>
      </p:sp>
      <p:sp>
        <p:nvSpPr>
          <p:cNvPr id="11" name="TextBox 10">
            <a:extLst>
              <a:ext uri="{FF2B5EF4-FFF2-40B4-BE49-F238E27FC236}">
                <a16:creationId xmlns:a16="http://schemas.microsoft.com/office/drawing/2014/main" id="{A09DFAF6-5C2C-4370-9EE9-4B030F3A0115}"/>
              </a:ext>
            </a:extLst>
          </p:cNvPr>
          <p:cNvSpPr txBox="1"/>
          <p:nvPr/>
        </p:nvSpPr>
        <p:spPr>
          <a:xfrm>
            <a:off x="83293" y="6478266"/>
            <a:ext cx="2192106"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0" cap="none" spc="-10" normalizeH="0" baseline="0" noProof="0">
                <a:ln>
                  <a:noFill/>
                </a:ln>
                <a:solidFill>
                  <a:srgbClr val="002B5C"/>
                </a:solidFill>
                <a:effectLst/>
                <a:uLnTx/>
                <a:uFillTx/>
                <a:latin typeface="Arial"/>
                <a:ea typeface="+mn-ea"/>
                <a:cs typeface="+mn-cs"/>
              </a:rPr>
              <a:t>Confidential information </a:t>
            </a:r>
          </a:p>
        </p:txBody>
      </p:sp>
      <p:sp>
        <p:nvSpPr>
          <p:cNvPr id="12" name="Text Placeholder 3">
            <a:extLst>
              <a:ext uri="{FF2B5EF4-FFF2-40B4-BE49-F238E27FC236}">
                <a16:creationId xmlns:a16="http://schemas.microsoft.com/office/drawing/2014/main" id="{25EC734C-1469-4BEA-ADBD-AB456BD91ED5}"/>
              </a:ext>
            </a:extLst>
          </p:cNvPr>
          <p:cNvSpPr>
            <a:spLocks noGrp="1"/>
          </p:cNvSpPr>
          <p:nvPr>
            <p:ph type="body" sz="quarter" idx="13"/>
          </p:nvPr>
        </p:nvSpPr>
        <p:spPr>
          <a:xfrm>
            <a:off x="334962" y="5085070"/>
            <a:ext cx="7423534" cy="364384"/>
          </a:xfrm>
        </p:spPr>
        <p:txBody>
          <a:bodyPr/>
          <a:lstStyle/>
          <a:p>
            <a:r>
              <a:rPr lang="en-GB" sz="1600">
                <a:solidFill>
                  <a:srgbClr val="002B5C"/>
                </a:solidFill>
              </a:rPr>
              <a:t>The Coca-Cola Company </a:t>
            </a:r>
          </a:p>
        </p:txBody>
      </p:sp>
      <p:sp>
        <p:nvSpPr>
          <p:cNvPr id="7" name="Text Placeholder 3">
            <a:extLst>
              <a:ext uri="{FF2B5EF4-FFF2-40B4-BE49-F238E27FC236}">
                <a16:creationId xmlns:a16="http://schemas.microsoft.com/office/drawing/2014/main" id="{72A0D48C-D8BC-4741-BAB0-63166C699D1A}"/>
              </a:ext>
            </a:extLst>
          </p:cNvPr>
          <p:cNvSpPr txBox="1">
            <a:spLocks/>
          </p:cNvSpPr>
          <p:nvPr/>
        </p:nvSpPr>
        <p:spPr>
          <a:xfrm>
            <a:off x="334962" y="5449454"/>
            <a:ext cx="7423534" cy="364384"/>
          </a:xfrm>
          <a:prstGeom prst="rect">
            <a:avLst/>
          </a:prstGeom>
        </p:spPr>
        <p:txBody>
          <a:bodyPr>
            <a:noAutofit/>
          </a:bodyPr>
          <a:lstStyle>
            <a:lvl1pPr marL="0" indent="0" algn="l" defTabSz="914400" rtl="0" eaLnBrk="1" latinLnBrk="0" hangingPunct="1">
              <a:lnSpc>
                <a:spcPct val="100000"/>
              </a:lnSpc>
              <a:spcBef>
                <a:spcPts val="1000"/>
              </a:spcBef>
              <a:spcAft>
                <a:spcPts val="0"/>
              </a:spcAft>
              <a:buFontTx/>
              <a:buNone/>
              <a:defRPr sz="1400" b="0" i="0" kern="1200">
                <a:solidFill>
                  <a:schemeClr val="bg1"/>
                </a:solidFill>
                <a:latin typeface="Arial" panose="020B0604020202020204" pitchFamily="34" charset="0"/>
                <a:ea typeface="+mn-ea"/>
                <a:cs typeface="+mn-cs"/>
              </a:defRPr>
            </a:lvl1pPr>
            <a:lvl2pPr marL="457200" indent="0" algn="l" defTabSz="914400" rtl="0" eaLnBrk="1" latinLnBrk="0" hangingPunct="1">
              <a:lnSpc>
                <a:spcPct val="100000"/>
              </a:lnSpc>
              <a:spcBef>
                <a:spcPts val="500"/>
              </a:spcBef>
              <a:spcAft>
                <a:spcPts val="1200"/>
              </a:spcAft>
              <a:buFontTx/>
              <a:buNone/>
              <a:defRPr sz="1600" b="0" i="0" kern="1200">
                <a:solidFill>
                  <a:schemeClr val="bg1"/>
                </a:solidFill>
                <a:latin typeface="Arial" panose="020B0604020202020204" pitchFamily="34" charset="0"/>
                <a:ea typeface="+mn-ea"/>
                <a:cs typeface="+mn-cs"/>
              </a:defRPr>
            </a:lvl2pPr>
            <a:lvl3pPr marL="914400" indent="0" algn="l" defTabSz="914400" rtl="0" eaLnBrk="1" latinLnBrk="0" hangingPunct="1">
              <a:lnSpc>
                <a:spcPct val="100000"/>
              </a:lnSpc>
              <a:spcBef>
                <a:spcPts val="500"/>
              </a:spcBef>
              <a:spcAft>
                <a:spcPts val="1200"/>
              </a:spcAft>
              <a:buFontTx/>
              <a:buNone/>
              <a:defRPr sz="1600" b="0" i="0" kern="1200">
                <a:solidFill>
                  <a:schemeClr val="bg1"/>
                </a:solidFill>
                <a:latin typeface="Arial" panose="020B0604020202020204" pitchFamily="34" charset="0"/>
                <a:ea typeface="+mn-ea"/>
                <a:cs typeface="+mn-cs"/>
              </a:defRPr>
            </a:lvl3pPr>
            <a:lvl4pPr marL="1371600" indent="0" algn="l" defTabSz="914400" rtl="0" eaLnBrk="1" latinLnBrk="0" hangingPunct="1">
              <a:lnSpc>
                <a:spcPct val="100000"/>
              </a:lnSpc>
              <a:spcBef>
                <a:spcPts val="500"/>
              </a:spcBef>
              <a:spcAft>
                <a:spcPts val="1200"/>
              </a:spcAft>
              <a:buFontTx/>
              <a:buNone/>
              <a:defRPr sz="1600" b="0" i="0" kern="1200">
                <a:solidFill>
                  <a:schemeClr val="bg1"/>
                </a:solidFill>
                <a:latin typeface="Arial" panose="020B0604020202020204" pitchFamily="34" charset="0"/>
                <a:ea typeface="+mn-ea"/>
                <a:cs typeface="+mn-cs"/>
              </a:defRPr>
            </a:lvl4pPr>
            <a:lvl5pPr marL="1828800" indent="0" algn="l" defTabSz="914400" rtl="0" eaLnBrk="1" latinLnBrk="0" hangingPunct="1">
              <a:lnSpc>
                <a:spcPct val="100000"/>
              </a:lnSpc>
              <a:spcBef>
                <a:spcPts val="500"/>
              </a:spcBef>
              <a:spcAft>
                <a:spcPts val="1200"/>
              </a:spcAft>
              <a:buFontTx/>
              <a:buNone/>
              <a:defRPr sz="1600" b="0" i="0" kern="120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002B5C"/>
                </a:solidFill>
              </a:rPr>
              <a:t>2</a:t>
            </a:r>
            <a:r>
              <a:rPr lang="en-GB" baseline="30000" dirty="0">
                <a:solidFill>
                  <a:srgbClr val="002B5C"/>
                </a:solidFill>
              </a:rPr>
              <a:t>nd</a:t>
            </a:r>
            <a:r>
              <a:rPr lang="en-GB" dirty="0">
                <a:solidFill>
                  <a:srgbClr val="002B5C"/>
                </a:solidFill>
              </a:rPr>
              <a:t> November 2022 (updated 6</a:t>
            </a:r>
            <a:r>
              <a:rPr lang="en-GB" baseline="30000" dirty="0">
                <a:solidFill>
                  <a:srgbClr val="002B5C"/>
                </a:solidFill>
              </a:rPr>
              <a:t>th</a:t>
            </a:r>
            <a:r>
              <a:rPr lang="en-GB" dirty="0">
                <a:solidFill>
                  <a:srgbClr val="002B5C"/>
                </a:solidFill>
              </a:rPr>
              <a:t> December 2022)</a:t>
            </a:r>
          </a:p>
        </p:txBody>
      </p:sp>
    </p:spTree>
    <p:extLst>
      <p:ext uri="{BB962C8B-B14F-4D97-AF65-F5344CB8AC3E}">
        <p14:creationId xmlns:p14="http://schemas.microsoft.com/office/powerpoint/2010/main" val="1536122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2FD54C0-AA46-4988-9558-245076F28A05}"/>
              </a:ext>
            </a:extLst>
          </p:cNvPr>
          <p:cNvSpPr>
            <a:spLocks noGrp="1"/>
          </p:cNvSpPr>
          <p:nvPr>
            <p:ph type="ftr" sz="quarter" idx="3"/>
          </p:nvPr>
        </p:nvSpPr>
        <p:spPr/>
        <p:txBody>
          <a:bodyPr/>
          <a:lstStyle/>
          <a:p>
            <a:r>
              <a:rPr lang="en-US"/>
              <a:t>TCCC</a:t>
            </a:r>
          </a:p>
        </p:txBody>
      </p:sp>
      <p:sp>
        <p:nvSpPr>
          <p:cNvPr id="11" name="Title 8">
            <a:extLst>
              <a:ext uri="{FF2B5EF4-FFF2-40B4-BE49-F238E27FC236}">
                <a16:creationId xmlns:a16="http://schemas.microsoft.com/office/drawing/2014/main" id="{800AA796-919C-493F-8361-9B121347A3CB}"/>
              </a:ext>
            </a:extLst>
          </p:cNvPr>
          <p:cNvSpPr>
            <a:spLocks noGrp="1"/>
          </p:cNvSpPr>
          <p:nvPr>
            <p:ph type="title"/>
          </p:nvPr>
        </p:nvSpPr>
        <p:spPr>
          <a:xfrm>
            <a:off x="230298" y="276937"/>
            <a:ext cx="7669212" cy="883525"/>
          </a:xfrm>
          <a:noFill/>
        </p:spPr>
        <p:txBody>
          <a:bodyPr vert="horz" lIns="91440" tIns="45720" rIns="91440" bIns="45720" rtlCol="0" anchor="t">
            <a:noAutofit/>
          </a:bodyPr>
          <a:lstStyle/>
          <a:p>
            <a:pPr defTabSz="618592">
              <a:lnSpc>
                <a:spcPct val="100000"/>
              </a:lnSpc>
              <a:spcBef>
                <a:spcPts val="0"/>
              </a:spcBef>
            </a:pPr>
            <a:r>
              <a:rPr lang="en-GB" sz="1800" b="1" kern="0" spc="-10" dirty="0">
                <a:latin typeface="Arial"/>
                <a:ea typeface="+mn-ea"/>
                <a:cs typeface="Arial"/>
              </a:rPr>
              <a:t>Regulatory Review for Returnable PET Bottles </a:t>
            </a:r>
            <a:br>
              <a:rPr lang="en-US" sz="1800" b="1" kern="0" spc="-10" dirty="0">
                <a:latin typeface="Arial"/>
                <a:ea typeface="+mn-ea"/>
                <a:cs typeface="Arial"/>
              </a:rPr>
            </a:br>
            <a:endParaRPr lang="en-GB" sz="1800" b="1" kern="0" spc="-10" dirty="0">
              <a:ea typeface="+mn-ea"/>
            </a:endParaRPr>
          </a:p>
        </p:txBody>
      </p:sp>
      <p:graphicFrame>
        <p:nvGraphicFramePr>
          <p:cNvPr id="12" name="Table 11">
            <a:extLst>
              <a:ext uri="{FF2B5EF4-FFF2-40B4-BE49-F238E27FC236}">
                <a16:creationId xmlns:a16="http://schemas.microsoft.com/office/drawing/2014/main" id="{C51A5D8D-BA2A-4B9F-80F2-0CF7182B1ADB}"/>
              </a:ext>
            </a:extLst>
          </p:cNvPr>
          <p:cNvGraphicFramePr>
            <a:graphicFrameLocks noGrp="1"/>
          </p:cNvGraphicFramePr>
          <p:nvPr>
            <p:extLst>
              <p:ext uri="{D42A27DB-BD31-4B8C-83A1-F6EECF244321}">
                <p14:modId xmlns:p14="http://schemas.microsoft.com/office/powerpoint/2010/main" val="2141506405"/>
              </p:ext>
            </p:extLst>
          </p:nvPr>
        </p:nvGraphicFramePr>
        <p:xfrm>
          <a:off x="8752114" y="0"/>
          <a:ext cx="3439885" cy="6229977"/>
        </p:xfrm>
        <a:graphic>
          <a:graphicData uri="http://schemas.openxmlformats.org/drawingml/2006/table">
            <a:tbl>
              <a:tblPr firstRow="1" bandRow="1">
                <a:tableStyleId>{5C22544A-7EE6-4342-B048-85BDC9FD1C3A}</a:tableStyleId>
              </a:tblPr>
              <a:tblGrid>
                <a:gridCol w="3439885">
                  <a:extLst>
                    <a:ext uri="{9D8B030D-6E8A-4147-A177-3AD203B41FA5}">
                      <a16:colId xmlns:a16="http://schemas.microsoft.com/office/drawing/2014/main" val="68073513"/>
                    </a:ext>
                  </a:extLst>
                </a:gridCol>
              </a:tblGrid>
              <a:tr h="2173138">
                <a:tc>
                  <a:txBody>
                    <a:bodyPr/>
                    <a:lstStyle/>
                    <a:p>
                      <a:pPr>
                        <a:lnSpc>
                          <a:spcPct val="107000"/>
                        </a:lnSpc>
                        <a:spcAft>
                          <a:spcPts val="800"/>
                        </a:spcAft>
                      </a:pPr>
                      <a:r>
                        <a:rPr lang="en-GB" sz="1600" b="1" dirty="0">
                          <a:solidFill>
                            <a:schemeClr val="bg1"/>
                          </a:solidFill>
                          <a:latin typeface="Arial" panose="020B0604020202020204" pitchFamily="34" charset="0"/>
                          <a:cs typeface="Times New Roman" panose="02020603050405020304" pitchFamily="18" charset="0"/>
                        </a:rPr>
                        <a:t>Permitted</a:t>
                      </a:r>
                      <a:r>
                        <a:rPr lang="en-GB" sz="1600" dirty="0">
                          <a:solidFill>
                            <a:schemeClr val="bg1"/>
                          </a:solidFill>
                          <a:latin typeface="Arial" panose="020B0604020202020204" pitchFamily="34" charset="0"/>
                          <a:cs typeface="Times New Roman" panose="02020603050405020304" pitchFamily="18" charset="0"/>
                        </a:rPr>
                        <a:t> </a:t>
                      </a:r>
                      <a:r>
                        <a:rPr lang="en-GB" sz="1600" b="1" dirty="0">
                          <a:solidFill>
                            <a:schemeClr val="bg1"/>
                          </a:solidFill>
                          <a:latin typeface="Arial" panose="020B0604020202020204" pitchFamily="34" charset="0"/>
                          <a:cs typeface="Times New Roman" panose="02020603050405020304" pitchFamily="18" charset="0"/>
                        </a:rPr>
                        <a:t>(16 markets, 41%)</a:t>
                      </a:r>
                    </a:p>
                    <a:p>
                      <a:pPr marL="285750" indent="-285750">
                        <a:lnSpc>
                          <a:spcPct val="107000"/>
                        </a:lnSpc>
                        <a:spcAft>
                          <a:spcPts val="800"/>
                        </a:spcAft>
                        <a:buFont typeface="Arial" panose="020B0604020202020204" pitchFamily="34" charset="0"/>
                        <a:buChar char="•"/>
                      </a:pPr>
                      <a:r>
                        <a:rPr lang="en-GB" sz="1600" b="0" dirty="0">
                          <a:solidFill>
                            <a:schemeClr val="bg1"/>
                          </a:solidFill>
                          <a:latin typeface="Arial" panose="020B0604020202020204" pitchFamily="34" charset="0"/>
                          <a:cs typeface="Times New Roman" panose="02020603050405020304" pitchFamily="18" charset="0"/>
                        </a:rPr>
                        <a:t>Argentina, Bolivia, Brazil, Chile, Colombia, Egypt, France, Germany, Indonesia, Mexico, Netherlands, Peru, Philippines, Romania, South Africa &amp; Spain</a:t>
                      </a:r>
                    </a:p>
                  </a:txBody>
                  <a:tcPr>
                    <a:solidFill>
                      <a:srgbClr val="00D661"/>
                    </a:solidFill>
                  </a:tcPr>
                </a:tc>
                <a:extLst>
                  <a:ext uri="{0D108BD9-81ED-4DB2-BD59-A6C34878D82A}">
                    <a16:rowId xmlns:a16="http://schemas.microsoft.com/office/drawing/2014/main" val="844624719"/>
                  </a:ext>
                </a:extLst>
              </a:tr>
              <a:tr h="2173138">
                <a:tc>
                  <a:txBody>
                    <a:bodyPr/>
                    <a:lstStyle/>
                    <a:p>
                      <a:pPr>
                        <a:lnSpc>
                          <a:spcPct val="107000"/>
                        </a:lnSpc>
                        <a:spcAft>
                          <a:spcPts val="800"/>
                        </a:spcAft>
                      </a:pPr>
                      <a:r>
                        <a:rPr lang="en-GB" sz="1600" b="1" dirty="0">
                          <a:solidFill>
                            <a:schemeClr val="bg1"/>
                          </a:solidFill>
                          <a:latin typeface="Arial" panose="020B0604020202020204" pitchFamily="34" charset="0"/>
                          <a:cs typeface="Times New Roman" panose="02020603050405020304" pitchFamily="18" charset="0"/>
                        </a:rPr>
                        <a:t>Not clearly regulated (14 markets, 36%)</a:t>
                      </a:r>
                    </a:p>
                    <a:p>
                      <a:pPr marL="285750" indent="-285750">
                        <a:lnSpc>
                          <a:spcPct val="107000"/>
                        </a:lnSpc>
                        <a:spcAft>
                          <a:spcPts val="800"/>
                        </a:spcAft>
                        <a:buFont typeface="Arial" panose="020B0604020202020204" pitchFamily="34" charset="0"/>
                        <a:buChar char="•"/>
                      </a:pPr>
                      <a:r>
                        <a:rPr lang="en-GB" sz="1600" dirty="0">
                          <a:solidFill>
                            <a:schemeClr val="bg1"/>
                          </a:solidFill>
                          <a:latin typeface="Arial" panose="020B0604020202020204" pitchFamily="34" charset="0"/>
                          <a:cs typeface="Times New Roman" panose="02020603050405020304" pitchFamily="18" charset="0"/>
                        </a:rPr>
                        <a:t>Algeria, Belgium, Canada, China, Ecuador, Italy,</a:t>
                      </a:r>
                      <a:r>
                        <a:rPr lang="en-GB" sz="1600" b="0" dirty="0">
                          <a:solidFill>
                            <a:schemeClr val="bg1"/>
                          </a:solidFill>
                          <a:latin typeface="Arial" panose="020B0604020202020204" pitchFamily="34" charset="0"/>
                          <a:cs typeface="Times New Roman" panose="02020603050405020304" pitchFamily="18" charset="0"/>
                        </a:rPr>
                        <a:t> </a:t>
                      </a:r>
                      <a:r>
                        <a:rPr lang="en-GB" sz="1600" dirty="0">
                          <a:solidFill>
                            <a:schemeClr val="bg1"/>
                          </a:solidFill>
                          <a:latin typeface="Arial" panose="020B0604020202020204" pitchFamily="34" charset="0"/>
                          <a:cs typeface="Times New Roman" panose="02020603050405020304" pitchFamily="18" charset="0"/>
                        </a:rPr>
                        <a:t>Kenya, Morocco, Nigeria, Poland, Russia, United Kingdom, USA &amp; Vietnam </a:t>
                      </a:r>
                      <a:endParaRPr lang="en-GB" sz="1600" kern="1200" dirty="0">
                        <a:solidFill>
                          <a:schemeClr val="bg1"/>
                        </a:solidFill>
                        <a:latin typeface="+mn-lt"/>
                        <a:ea typeface="+mn-ea"/>
                        <a:cs typeface="+mn-cs"/>
                      </a:endParaRPr>
                    </a:p>
                  </a:txBody>
                  <a:tcPr>
                    <a:solidFill>
                      <a:schemeClr val="bg1">
                        <a:lumMod val="65000"/>
                      </a:schemeClr>
                    </a:solidFill>
                  </a:tcPr>
                </a:tc>
                <a:extLst>
                  <a:ext uri="{0D108BD9-81ED-4DB2-BD59-A6C34878D82A}">
                    <a16:rowId xmlns:a16="http://schemas.microsoft.com/office/drawing/2014/main" val="446825223"/>
                  </a:ext>
                </a:extLst>
              </a:tr>
              <a:tr h="18837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latin typeface="Arial" panose="020B0604020202020204" pitchFamily="34" charset="0"/>
                          <a:cs typeface="Times New Roman" panose="02020603050405020304" pitchFamily="18" charset="0"/>
                        </a:rPr>
                        <a:t>Prohibited/not recommended (9 markets 23%)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solidFill>
                            <a:schemeClr val="bg1"/>
                          </a:solidFill>
                          <a:latin typeface="Arial" panose="020B0604020202020204" pitchFamily="34" charset="0"/>
                          <a:cs typeface="Times New Roman" panose="02020603050405020304" pitchFamily="18" charset="0"/>
                        </a:rPr>
                        <a:t>Australia, India, Japan, Kazakhstan, Pakistan, Saudi Arabia, South Korea, Thailand &amp; Turkey</a:t>
                      </a:r>
                    </a:p>
                  </a:txBody>
                  <a:tcPr>
                    <a:solidFill>
                      <a:srgbClr val="FF8B8B"/>
                    </a:solidFill>
                  </a:tcPr>
                </a:tc>
                <a:extLst>
                  <a:ext uri="{0D108BD9-81ED-4DB2-BD59-A6C34878D82A}">
                    <a16:rowId xmlns:a16="http://schemas.microsoft.com/office/drawing/2014/main" val="2077550259"/>
                  </a:ext>
                </a:extLst>
              </a:tr>
            </a:tbl>
          </a:graphicData>
        </a:graphic>
      </p:graphicFrame>
      <p:pic>
        <p:nvPicPr>
          <p:cNvPr id="2" name="Picture 1">
            <a:extLst>
              <a:ext uri="{FF2B5EF4-FFF2-40B4-BE49-F238E27FC236}">
                <a16:creationId xmlns:a16="http://schemas.microsoft.com/office/drawing/2014/main" id="{F33D1052-4D88-4CE6-BD09-CF40836E5C57}"/>
              </a:ext>
            </a:extLst>
          </p:cNvPr>
          <p:cNvPicPr>
            <a:picLocks noChangeAspect="1"/>
          </p:cNvPicPr>
          <p:nvPr/>
        </p:nvPicPr>
        <p:blipFill rotWithShape="1">
          <a:blip r:embed="rId2"/>
          <a:srcRect l="16398" t="12832" r="1748" b="24405"/>
          <a:stretch/>
        </p:blipFill>
        <p:spPr>
          <a:xfrm>
            <a:off x="1423155" y="905939"/>
            <a:ext cx="7588046" cy="3846572"/>
          </a:xfrm>
          <a:prstGeom prst="rect">
            <a:avLst/>
          </a:prstGeom>
        </p:spPr>
      </p:pic>
      <p:graphicFrame>
        <p:nvGraphicFramePr>
          <p:cNvPr id="9" name="Chart 8">
            <a:extLst>
              <a:ext uri="{FF2B5EF4-FFF2-40B4-BE49-F238E27FC236}">
                <a16:creationId xmlns:a16="http://schemas.microsoft.com/office/drawing/2014/main" id="{4AD75261-3976-4D63-8FC4-DE9A6C9A9980}"/>
              </a:ext>
            </a:extLst>
          </p:cNvPr>
          <p:cNvGraphicFramePr>
            <a:graphicFrameLocks/>
          </p:cNvGraphicFramePr>
          <p:nvPr>
            <p:extLst>
              <p:ext uri="{D42A27DB-BD31-4B8C-83A1-F6EECF244321}">
                <p14:modId xmlns:p14="http://schemas.microsoft.com/office/powerpoint/2010/main" val="3347230037"/>
              </p:ext>
            </p:extLst>
          </p:nvPr>
        </p:nvGraphicFramePr>
        <p:xfrm>
          <a:off x="160255" y="3629319"/>
          <a:ext cx="3845351" cy="24829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79304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E06DC6B-A06D-403B-9A1D-F5ADC54141D2}"/>
              </a:ext>
            </a:extLst>
          </p:cNvPr>
          <p:cNvPicPr>
            <a:picLocks noChangeAspect="1"/>
          </p:cNvPicPr>
          <p:nvPr/>
        </p:nvPicPr>
        <p:blipFill rotWithShape="1">
          <a:blip r:embed="rId3"/>
          <a:srcRect l="13876" t="11352" b="23462"/>
          <a:stretch/>
        </p:blipFill>
        <p:spPr>
          <a:xfrm>
            <a:off x="1864039" y="764790"/>
            <a:ext cx="6951717" cy="3373999"/>
          </a:xfrm>
          <a:prstGeom prst="rect">
            <a:avLst/>
          </a:prstGeom>
        </p:spPr>
      </p:pic>
      <p:sp>
        <p:nvSpPr>
          <p:cNvPr id="4" name="Footer Placeholder 3">
            <a:extLst>
              <a:ext uri="{FF2B5EF4-FFF2-40B4-BE49-F238E27FC236}">
                <a16:creationId xmlns:a16="http://schemas.microsoft.com/office/drawing/2014/main" id="{02FD54C0-AA46-4988-9558-245076F28A05}"/>
              </a:ext>
            </a:extLst>
          </p:cNvPr>
          <p:cNvSpPr>
            <a:spLocks noGrp="1"/>
          </p:cNvSpPr>
          <p:nvPr>
            <p:ph type="ftr" sz="quarter" idx="3"/>
          </p:nvPr>
        </p:nvSpPr>
        <p:spPr/>
        <p:txBody>
          <a:bodyPr/>
          <a:lstStyle/>
          <a:p>
            <a:r>
              <a:rPr lang="en-US"/>
              <a:t>TCCC</a:t>
            </a:r>
          </a:p>
        </p:txBody>
      </p:sp>
      <p:sp>
        <p:nvSpPr>
          <p:cNvPr id="16" name="Title 8">
            <a:extLst>
              <a:ext uri="{FF2B5EF4-FFF2-40B4-BE49-F238E27FC236}">
                <a16:creationId xmlns:a16="http://schemas.microsoft.com/office/drawing/2014/main" id="{9AA16916-583B-416D-A39C-4DB4F3C1E30F}"/>
              </a:ext>
            </a:extLst>
          </p:cNvPr>
          <p:cNvSpPr>
            <a:spLocks noGrp="1"/>
          </p:cNvSpPr>
          <p:nvPr>
            <p:ph type="title"/>
          </p:nvPr>
        </p:nvSpPr>
        <p:spPr>
          <a:xfrm>
            <a:off x="230205" y="260348"/>
            <a:ext cx="7669212" cy="755650"/>
          </a:xfrm>
          <a:noFill/>
        </p:spPr>
        <p:txBody>
          <a:bodyPr vert="horz" lIns="91440" tIns="45720" rIns="91440" bIns="45720" rtlCol="0" anchor="t">
            <a:noAutofit/>
          </a:bodyPr>
          <a:lstStyle/>
          <a:p>
            <a:pPr defTabSz="618592">
              <a:lnSpc>
                <a:spcPct val="100000"/>
              </a:lnSpc>
              <a:spcBef>
                <a:spcPts val="0"/>
              </a:spcBef>
            </a:pPr>
            <a:r>
              <a:rPr lang="en-GB" sz="1800" b="1" kern="0" spc="-10" dirty="0">
                <a:ea typeface="+mn-ea"/>
              </a:rPr>
              <a:t>Competitor Review for </a:t>
            </a:r>
            <a:r>
              <a:rPr lang="en-GB" sz="1800" b="1" kern="0" spc="-10" dirty="0">
                <a:latin typeface="Arial"/>
                <a:ea typeface="+mn-ea"/>
                <a:cs typeface="Arial"/>
              </a:rPr>
              <a:t>Returnable PET Bottles </a:t>
            </a:r>
            <a:r>
              <a:rPr lang="en-GB" sz="1800" b="1" kern="0" spc="-10" dirty="0">
                <a:ea typeface="+mn-ea"/>
              </a:rPr>
              <a:t> </a:t>
            </a:r>
          </a:p>
        </p:txBody>
      </p:sp>
      <p:graphicFrame>
        <p:nvGraphicFramePr>
          <p:cNvPr id="17" name="Table 7">
            <a:extLst>
              <a:ext uri="{FF2B5EF4-FFF2-40B4-BE49-F238E27FC236}">
                <a16:creationId xmlns:a16="http://schemas.microsoft.com/office/drawing/2014/main" id="{00D22334-CC0E-4D40-9AD8-15CB05A1ACEF}"/>
              </a:ext>
            </a:extLst>
          </p:cNvPr>
          <p:cNvGraphicFramePr>
            <a:graphicFrameLocks noGrp="1"/>
          </p:cNvGraphicFramePr>
          <p:nvPr>
            <p:extLst>
              <p:ext uri="{D42A27DB-BD31-4B8C-83A1-F6EECF244321}">
                <p14:modId xmlns:p14="http://schemas.microsoft.com/office/powerpoint/2010/main" val="3546166260"/>
              </p:ext>
            </p:extLst>
          </p:nvPr>
        </p:nvGraphicFramePr>
        <p:xfrm>
          <a:off x="8732018" y="0"/>
          <a:ext cx="3459982" cy="6241566"/>
        </p:xfrm>
        <a:graphic>
          <a:graphicData uri="http://schemas.openxmlformats.org/drawingml/2006/table">
            <a:tbl>
              <a:tblPr firstRow="1" bandRow="1">
                <a:tableStyleId>{5C22544A-7EE6-4342-B048-85BDC9FD1C3A}</a:tableStyleId>
              </a:tblPr>
              <a:tblGrid>
                <a:gridCol w="3459982">
                  <a:extLst>
                    <a:ext uri="{9D8B030D-6E8A-4147-A177-3AD203B41FA5}">
                      <a16:colId xmlns:a16="http://schemas.microsoft.com/office/drawing/2014/main" val="68073513"/>
                    </a:ext>
                  </a:extLst>
                </a:gridCol>
              </a:tblGrid>
              <a:tr h="7153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bg1"/>
                          </a:solidFill>
                        </a:rPr>
                        <a:t>3 or more activities of competitors  have been identified (1 market 2.5%) </a:t>
                      </a:r>
                    </a:p>
                    <a:p>
                      <a:pPr marL="171450" indent="-171450">
                        <a:buFont typeface="Arial" panose="020B0604020202020204" pitchFamily="34" charset="0"/>
                        <a:buChar char="•"/>
                      </a:pPr>
                      <a:r>
                        <a:rPr lang="en-GB" sz="1400" dirty="0">
                          <a:solidFill>
                            <a:schemeClr val="bg1"/>
                          </a:solidFill>
                        </a:rPr>
                        <a:t> </a:t>
                      </a:r>
                      <a:r>
                        <a:rPr lang="en-GB" sz="1400" b="0" dirty="0">
                          <a:solidFill>
                            <a:schemeClr val="bg1"/>
                          </a:solidFill>
                        </a:rPr>
                        <a:t>Germany</a:t>
                      </a:r>
                    </a:p>
                  </a:txBody>
                  <a:tcPr>
                    <a:solidFill>
                      <a:srgbClr val="00D661"/>
                    </a:solidFill>
                  </a:tcPr>
                </a:tc>
                <a:extLst>
                  <a:ext uri="{0D108BD9-81ED-4DB2-BD59-A6C34878D82A}">
                    <a16:rowId xmlns:a16="http://schemas.microsoft.com/office/drawing/2014/main" val="844624719"/>
                  </a:ext>
                </a:extLst>
              </a:tr>
              <a:tr h="15499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bg1"/>
                          </a:solidFill>
                        </a:rPr>
                        <a:t>TCCC product and PepsiCo product has been identified (1 market 2.5%)  </a:t>
                      </a:r>
                    </a:p>
                    <a:p>
                      <a:pPr marL="171450" indent="-171450">
                        <a:buFont typeface="Arial" panose="020B0604020202020204" pitchFamily="34" charset="0"/>
                        <a:buChar char="•"/>
                      </a:pPr>
                      <a:r>
                        <a:rPr lang="en-GB" sz="1400" kern="0" spc="-10" dirty="0">
                          <a:solidFill>
                            <a:schemeClr val="bg1"/>
                          </a:solidFill>
                          <a:latin typeface="Arial" panose="020B0604020202020204" pitchFamily="34" charset="0"/>
                          <a:ea typeface="+mn-ea"/>
                          <a:cs typeface="Arial" panose="020B0604020202020204" pitchFamily="34" charset="0"/>
                        </a:rPr>
                        <a:t>Chile (PepsiCo product is labelled as returnable, however, unable to confirm if these bottles from PepsiCo are retuned and refilled or recycled</a:t>
                      </a:r>
                    </a:p>
                  </a:txBody>
                  <a:tcPr>
                    <a:solidFill>
                      <a:srgbClr val="92D050"/>
                    </a:solidFill>
                  </a:tcPr>
                </a:tc>
                <a:extLst>
                  <a:ext uri="{0D108BD9-81ED-4DB2-BD59-A6C34878D82A}">
                    <a16:rowId xmlns:a16="http://schemas.microsoft.com/office/drawing/2014/main" val="1947083847"/>
                  </a:ext>
                </a:extLst>
              </a:tr>
              <a:tr h="11326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bg1"/>
                          </a:solidFill>
                        </a:rPr>
                        <a:t>Only TCCC product have been identified. No competitors activity identified (7 markets, 18%)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dirty="0">
                          <a:solidFill>
                            <a:schemeClr val="bg1"/>
                          </a:solidFill>
                        </a:rPr>
                        <a:t>Argentina, Bolivia, Brazil, Colombia, Mexico, Peru &amp; South Africa</a:t>
                      </a:r>
                    </a:p>
                  </a:txBody>
                  <a:tcPr>
                    <a:solidFill>
                      <a:srgbClr val="FFC000"/>
                    </a:solidFill>
                  </a:tcPr>
                </a:tc>
                <a:extLst>
                  <a:ext uri="{0D108BD9-81ED-4DB2-BD59-A6C34878D82A}">
                    <a16:rowId xmlns:a16="http://schemas.microsoft.com/office/drawing/2014/main" val="762682480"/>
                  </a:ext>
                </a:extLst>
              </a:tr>
              <a:tr h="2801848">
                <a:tc>
                  <a:txBody>
                    <a:bodyPr/>
                    <a:lstStyle/>
                    <a:p>
                      <a:pPr marL="0" indent="0">
                        <a:buFont typeface="Arial" panose="020B0604020202020204" pitchFamily="34" charset="0"/>
                        <a:buNone/>
                      </a:pPr>
                      <a:r>
                        <a:rPr lang="en-GB" sz="1400" b="1" dirty="0">
                          <a:solidFill>
                            <a:schemeClr val="bg1"/>
                          </a:solidFill>
                        </a:rPr>
                        <a:t>Not permitted </a:t>
                      </a:r>
                      <a:r>
                        <a:rPr lang="en-GB" sz="1400" b="1" dirty="0">
                          <a:solidFill>
                            <a:schemeClr val="bg1"/>
                          </a:solidFill>
                          <a:latin typeface="Arial" panose="020B0604020202020204" pitchFamily="34" charset="0"/>
                          <a:cs typeface="Times New Roman" panose="02020603050405020304" pitchFamily="18" charset="0"/>
                        </a:rPr>
                        <a:t>(10 markets 26%)</a:t>
                      </a:r>
                      <a:r>
                        <a:rPr lang="en-GB" sz="1400" b="1" kern="0" spc="-1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400" dirty="0">
                          <a:solidFill>
                            <a:schemeClr val="bg1"/>
                          </a:solidFill>
                          <a:latin typeface="Arial" panose="020B0604020202020204" pitchFamily="34" charset="0"/>
                          <a:cs typeface="Times New Roman" panose="02020603050405020304" pitchFamily="18" charset="0"/>
                        </a:rPr>
                        <a:t>Australia, Egypt, India, Japan, Kazakhstan, Pakistan, Saudi Arabia, South Korea, Thailand &amp; Turkey</a:t>
                      </a:r>
                    </a:p>
                    <a:p>
                      <a:endParaRPr lang="en-GB" sz="1400" dirty="0">
                        <a:solidFill>
                          <a:schemeClr val="bg1"/>
                        </a:solidFill>
                      </a:endParaRPr>
                    </a:p>
                    <a:p>
                      <a:r>
                        <a:rPr lang="en-GB" sz="1400" b="1" dirty="0">
                          <a:solidFill>
                            <a:schemeClr val="bg1"/>
                          </a:solidFill>
                        </a:rPr>
                        <a:t>Permitted but no competitors activity identified (20 markets 51%)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solidFill>
                            <a:schemeClr val="bg1"/>
                          </a:solidFill>
                          <a:latin typeface="Arial" panose="020B0604020202020204" pitchFamily="34" charset="0"/>
                          <a:cs typeface="Times New Roman" panose="02020603050405020304" pitchFamily="18" charset="0"/>
                        </a:rPr>
                        <a:t>Algeria, Belgium, Canada, China, Ecuador, France, Indonesia, Italy, Kenya, Morocco, Netherlands, Nigeria, Philippines, Poland, Romania, Russia, Spain, UK, USA &amp; Vietnam</a:t>
                      </a:r>
                    </a:p>
                  </a:txBody>
                  <a:tcPr>
                    <a:solidFill>
                      <a:srgbClr val="FF8B8B"/>
                    </a:solidFill>
                  </a:tcPr>
                </a:tc>
                <a:extLst>
                  <a:ext uri="{0D108BD9-81ED-4DB2-BD59-A6C34878D82A}">
                    <a16:rowId xmlns:a16="http://schemas.microsoft.com/office/drawing/2014/main" val="2077550259"/>
                  </a:ext>
                </a:extLst>
              </a:tr>
            </a:tbl>
          </a:graphicData>
        </a:graphic>
      </p:graphicFrame>
      <p:graphicFrame>
        <p:nvGraphicFramePr>
          <p:cNvPr id="20" name="Chart 19">
            <a:extLst>
              <a:ext uri="{FF2B5EF4-FFF2-40B4-BE49-F238E27FC236}">
                <a16:creationId xmlns:a16="http://schemas.microsoft.com/office/drawing/2014/main" id="{6773EB75-732D-4A15-8BF6-C061E75FB471}"/>
              </a:ext>
            </a:extLst>
          </p:cNvPr>
          <p:cNvGraphicFramePr>
            <a:graphicFrameLocks/>
          </p:cNvGraphicFramePr>
          <p:nvPr>
            <p:extLst>
              <p:ext uri="{D42A27DB-BD31-4B8C-83A1-F6EECF244321}">
                <p14:modId xmlns:p14="http://schemas.microsoft.com/office/powerpoint/2010/main" val="3509274312"/>
              </p:ext>
            </p:extLst>
          </p:nvPr>
        </p:nvGraphicFramePr>
        <p:xfrm>
          <a:off x="80386" y="3617407"/>
          <a:ext cx="3295860" cy="237141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15059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202FD07-BEC4-429F-BB94-83F7888ADACE}"/>
              </a:ext>
            </a:extLst>
          </p:cNvPr>
          <p:cNvSpPr>
            <a:spLocks noGrp="1"/>
          </p:cNvSpPr>
          <p:nvPr>
            <p:ph type="ftr" sz="quarter" idx="3"/>
          </p:nvPr>
        </p:nvSpPr>
        <p:spPr/>
        <p:txBody>
          <a:bodyPr/>
          <a:lstStyle/>
          <a:p>
            <a:r>
              <a:rPr lang="en-US"/>
              <a:t>TCCC</a:t>
            </a:r>
          </a:p>
        </p:txBody>
      </p:sp>
      <p:grpSp>
        <p:nvGrpSpPr>
          <p:cNvPr id="42" name="Group 41">
            <a:extLst>
              <a:ext uri="{FF2B5EF4-FFF2-40B4-BE49-F238E27FC236}">
                <a16:creationId xmlns:a16="http://schemas.microsoft.com/office/drawing/2014/main" id="{A38A2E2C-A116-4505-979A-0156374CD30F}"/>
              </a:ext>
            </a:extLst>
          </p:cNvPr>
          <p:cNvGrpSpPr/>
          <p:nvPr/>
        </p:nvGrpSpPr>
        <p:grpSpPr>
          <a:xfrm>
            <a:off x="10940998" y="1186646"/>
            <a:ext cx="134760" cy="272323"/>
            <a:chOff x="10940998" y="1186646"/>
            <a:chExt cx="134760" cy="272323"/>
          </a:xfrm>
        </p:grpSpPr>
        <p:sp>
          <p:nvSpPr>
            <p:cNvPr id="38" name="Freeform: Shape 37">
              <a:extLst>
                <a:ext uri="{FF2B5EF4-FFF2-40B4-BE49-F238E27FC236}">
                  <a16:creationId xmlns:a16="http://schemas.microsoft.com/office/drawing/2014/main" id="{CA06E9FA-2FF5-4CAE-BF51-5B2D99F7F227}"/>
                </a:ext>
              </a:extLst>
            </p:cNvPr>
            <p:cNvSpPr/>
            <p:nvPr/>
          </p:nvSpPr>
          <p:spPr>
            <a:xfrm>
              <a:off x="10940998" y="1186646"/>
              <a:ext cx="134760" cy="188638"/>
            </a:xfrm>
            <a:custGeom>
              <a:avLst/>
              <a:gdLst>
                <a:gd name="connsiteX0" fmla="*/ 134290 w 134760"/>
                <a:gd name="connsiteY0" fmla="*/ 59824 h 188638"/>
                <a:gd name="connsiteX1" fmla="*/ 59818 w 134760"/>
                <a:gd name="connsiteY1" fmla="*/ 429 h 188638"/>
                <a:gd name="connsiteX2" fmla="*/ 0 w 134760"/>
                <a:gd name="connsiteY2" fmla="*/ 67476 h 188638"/>
                <a:gd name="connsiteX3" fmla="*/ 6613 w 134760"/>
                <a:gd name="connsiteY3" fmla="*/ 67476 h 188638"/>
                <a:gd name="connsiteX4" fmla="*/ 26844 w 134760"/>
                <a:gd name="connsiteY4" fmla="*/ 22218 h 188638"/>
                <a:gd name="connsiteX5" fmla="*/ 74287 w 134760"/>
                <a:gd name="connsiteY5" fmla="*/ 7120 h 188638"/>
                <a:gd name="connsiteX6" fmla="*/ 127713 w 134760"/>
                <a:gd name="connsiteY6" fmla="*/ 74407 h 188638"/>
                <a:gd name="connsiteX7" fmla="*/ 94270 w 134760"/>
                <a:gd name="connsiteY7" fmla="*/ 121943 h 188638"/>
                <a:gd name="connsiteX8" fmla="*/ 64053 w 134760"/>
                <a:gd name="connsiteY8" fmla="*/ 171775 h 188638"/>
                <a:gd name="connsiteX9" fmla="*/ 64149 w 134760"/>
                <a:gd name="connsiteY9" fmla="*/ 188639 h 188638"/>
                <a:gd name="connsiteX10" fmla="*/ 70763 w 134760"/>
                <a:gd name="connsiteY10" fmla="*/ 188546 h 188638"/>
                <a:gd name="connsiteX11" fmla="*/ 70667 w 134760"/>
                <a:gd name="connsiteY11" fmla="*/ 171778 h 188638"/>
                <a:gd name="connsiteX12" fmla="*/ 97216 w 134760"/>
                <a:gd name="connsiteY12" fmla="*/ 127872 h 188638"/>
                <a:gd name="connsiteX13" fmla="*/ 134290 w 134760"/>
                <a:gd name="connsiteY13" fmla="*/ 59824 h 18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760" h="188638">
                  <a:moveTo>
                    <a:pt x="134290" y="59824"/>
                  </a:moveTo>
                  <a:cubicBezTo>
                    <a:pt x="130127" y="22858"/>
                    <a:pt x="96785" y="-3734"/>
                    <a:pt x="59818" y="429"/>
                  </a:cubicBezTo>
                  <a:cubicBezTo>
                    <a:pt x="25708" y="4271"/>
                    <a:pt x="-58" y="33150"/>
                    <a:pt x="0" y="67476"/>
                  </a:cubicBezTo>
                  <a:lnTo>
                    <a:pt x="6613" y="67476"/>
                  </a:lnTo>
                  <a:cubicBezTo>
                    <a:pt x="6626" y="50202"/>
                    <a:pt x="13981" y="33748"/>
                    <a:pt x="26844" y="22218"/>
                  </a:cubicBezTo>
                  <a:cubicBezTo>
                    <a:pt x="39739" y="10575"/>
                    <a:pt x="57035" y="5071"/>
                    <a:pt x="74287" y="7120"/>
                  </a:cubicBezTo>
                  <a:cubicBezTo>
                    <a:pt x="107622" y="10947"/>
                    <a:pt x="131541" y="41073"/>
                    <a:pt x="127713" y="74407"/>
                  </a:cubicBezTo>
                  <a:cubicBezTo>
                    <a:pt x="125360" y="94903"/>
                    <a:pt x="112766" y="112804"/>
                    <a:pt x="94270" y="121943"/>
                  </a:cubicBezTo>
                  <a:cubicBezTo>
                    <a:pt x="75610" y="131531"/>
                    <a:pt x="63928" y="150797"/>
                    <a:pt x="64053" y="171775"/>
                  </a:cubicBezTo>
                  <a:lnTo>
                    <a:pt x="64149" y="188639"/>
                  </a:lnTo>
                  <a:lnTo>
                    <a:pt x="70763" y="188546"/>
                  </a:lnTo>
                  <a:lnTo>
                    <a:pt x="70667" y="171778"/>
                  </a:lnTo>
                  <a:cubicBezTo>
                    <a:pt x="70530" y="153308"/>
                    <a:pt x="80796" y="136331"/>
                    <a:pt x="97216" y="127872"/>
                  </a:cubicBezTo>
                  <a:cubicBezTo>
                    <a:pt x="122780" y="115374"/>
                    <a:pt x="137650" y="88081"/>
                    <a:pt x="134290" y="59824"/>
                  </a:cubicBezTo>
                  <a:close/>
                </a:path>
              </a:pathLst>
            </a:custGeom>
            <a:solidFill>
              <a:schemeClr val="bg1"/>
            </a:solidFill>
            <a:ln w="12700" cap="flat">
              <a:solidFill>
                <a:schemeClr val="bg1"/>
              </a:solid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F2D40BB-903E-46D4-97C4-158A85F82F4A}"/>
                </a:ext>
              </a:extLst>
            </p:cNvPr>
            <p:cNvSpPr/>
            <p:nvPr/>
          </p:nvSpPr>
          <p:spPr>
            <a:xfrm>
              <a:off x="11004248" y="1439676"/>
              <a:ext cx="19472" cy="19293"/>
            </a:xfrm>
            <a:custGeom>
              <a:avLst/>
              <a:gdLst>
                <a:gd name="connsiteX0" fmla="*/ 9565 w 19472"/>
                <a:gd name="connsiteY0" fmla="*/ 5 h 19293"/>
                <a:gd name="connsiteX1" fmla="*/ 2701 w 19472"/>
                <a:gd name="connsiteY1" fmla="*/ 2684 h 19293"/>
                <a:gd name="connsiteX2" fmla="*/ 9 w 19472"/>
                <a:gd name="connsiteY2" fmla="*/ 9565 h 19293"/>
                <a:gd name="connsiteX3" fmla="*/ 2764 w 19472"/>
                <a:gd name="connsiteY3" fmla="*/ 16509 h 19293"/>
                <a:gd name="connsiteX4" fmla="*/ 9565 w 19472"/>
                <a:gd name="connsiteY4" fmla="*/ 19290 h 19293"/>
                <a:gd name="connsiteX5" fmla="*/ 16602 w 19472"/>
                <a:gd name="connsiteY5" fmla="*/ 16446 h 19293"/>
                <a:gd name="connsiteX6" fmla="*/ 19466 w 19472"/>
                <a:gd name="connsiteY6" fmla="*/ 9562 h 19293"/>
                <a:gd name="connsiteX7" fmla="*/ 16662 w 19472"/>
                <a:gd name="connsiteY7" fmla="*/ 2733 h 19293"/>
                <a:gd name="connsiteX8" fmla="*/ 9565 w 19472"/>
                <a:gd name="connsiteY8" fmla="*/ 5 h 1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2" h="19293">
                  <a:moveTo>
                    <a:pt x="9565" y="5"/>
                  </a:moveTo>
                  <a:cubicBezTo>
                    <a:pt x="7007" y="-82"/>
                    <a:pt x="4524" y="887"/>
                    <a:pt x="2701" y="2684"/>
                  </a:cubicBezTo>
                  <a:cubicBezTo>
                    <a:pt x="871" y="4494"/>
                    <a:pt x="-107" y="6994"/>
                    <a:pt x="9" y="9565"/>
                  </a:cubicBezTo>
                  <a:cubicBezTo>
                    <a:pt x="-65" y="12160"/>
                    <a:pt x="931" y="14670"/>
                    <a:pt x="2764" y="16509"/>
                  </a:cubicBezTo>
                  <a:cubicBezTo>
                    <a:pt x="4536" y="18355"/>
                    <a:pt x="7007" y="19365"/>
                    <a:pt x="9565" y="19290"/>
                  </a:cubicBezTo>
                  <a:cubicBezTo>
                    <a:pt x="12202" y="19350"/>
                    <a:pt x="14747" y="18321"/>
                    <a:pt x="16602" y="16446"/>
                  </a:cubicBezTo>
                  <a:cubicBezTo>
                    <a:pt x="18487" y="14660"/>
                    <a:pt x="19528" y="12158"/>
                    <a:pt x="19466" y="9562"/>
                  </a:cubicBezTo>
                  <a:cubicBezTo>
                    <a:pt x="19571" y="6986"/>
                    <a:pt x="18547" y="4492"/>
                    <a:pt x="16662" y="2733"/>
                  </a:cubicBezTo>
                  <a:cubicBezTo>
                    <a:pt x="14754" y="916"/>
                    <a:pt x="12200" y="-66"/>
                    <a:pt x="9565" y="5"/>
                  </a:cubicBezTo>
                  <a:close/>
                </a:path>
              </a:pathLst>
            </a:custGeom>
            <a:solidFill>
              <a:schemeClr val="bg1"/>
            </a:solidFill>
            <a:ln w="12700" cap="flat">
              <a:solidFill>
                <a:schemeClr val="bg1"/>
              </a:solidFill>
              <a:prstDash val="solid"/>
              <a:miter/>
            </a:ln>
          </p:spPr>
          <p:txBody>
            <a:bodyPr rtlCol="0" anchor="ctr"/>
            <a:lstStyle/>
            <a:p>
              <a:endParaRPr lang="en-GB"/>
            </a:p>
          </p:txBody>
        </p:sp>
      </p:grpSp>
      <p:sp>
        <p:nvSpPr>
          <p:cNvPr id="40" name="Graphic 10" descr="Checkmark outline">
            <a:extLst>
              <a:ext uri="{FF2B5EF4-FFF2-40B4-BE49-F238E27FC236}">
                <a16:creationId xmlns:a16="http://schemas.microsoft.com/office/drawing/2014/main" id="{BCD508EC-CDA2-4691-B6D2-783AC2E4C291}"/>
              </a:ext>
            </a:extLst>
          </p:cNvPr>
          <p:cNvSpPr/>
          <p:nvPr/>
        </p:nvSpPr>
        <p:spPr>
          <a:xfrm>
            <a:off x="9481429" y="1210785"/>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sp>
        <p:nvSpPr>
          <p:cNvPr id="18" name="Title 8">
            <a:extLst>
              <a:ext uri="{FF2B5EF4-FFF2-40B4-BE49-F238E27FC236}">
                <a16:creationId xmlns:a16="http://schemas.microsoft.com/office/drawing/2014/main" id="{2A17F3BF-B03C-4415-953A-B4D10930294E}"/>
              </a:ext>
            </a:extLst>
          </p:cNvPr>
          <p:cNvSpPr>
            <a:spLocks noGrp="1"/>
          </p:cNvSpPr>
          <p:nvPr>
            <p:ph type="title"/>
          </p:nvPr>
        </p:nvSpPr>
        <p:spPr>
          <a:xfrm>
            <a:off x="230205" y="260348"/>
            <a:ext cx="7669212" cy="755650"/>
          </a:xfrm>
          <a:noFill/>
        </p:spPr>
        <p:txBody>
          <a:bodyPr vert="horz" lIns="91440" tIns="45720" rIns="91440" bIns="45720" rtlCol="0" anchor="t">
            <a:noAutofit/>
          </a:bodyPr>
          <a:lstStyle/>
          <a:p>
            <a:pPr defTabSz="618592">
              <a:lnSpc>
                <a:spcPct val="100000"/>
              </a:lnSpc>
              <a:spcBef>
                <a:spcPts val="0"/>
              </a:spcBef>
            </a:pPr>
            <a:r>
              <a:rPr lang="en-GB" sz="1800" b="1" kern="0" spc="-10" dirty="0">
                <a:ea typeface="+mn-ea"/>
              </a:rPr>
              <a:t>Newly established, up-coming &amp; discussion regulations</a:t>
            </a:r>
          </a:p>
        </p:txBody>
      </p:sp>
      <p:sp>
        <p:nvSpPr>
          <p:cNvPr id="11" name="TextBox 10">
            <a:extLst>
              <a:ext uri="{FF2B5EF4-FFF2-40B4-BE49-F238E27FC236}">
                <a16:creationId xmlns:a16="http://schemas.microsoft.com/office/drawing/2014/main" id="{AC77B191-77CC-46CB-AF23-12B58CEC3319}"/>
              </a:ext>
            </a:extLst>
          </p:cNvPr>
          <p:cNvSpPr txBox="1"/>
          <p:nvPr/>
        </p:nvSpPr>
        <p:spPr>
          <a:xfrm>
            <a:off x="10670651" y="5603883"/>
            <a:ext cx="1057166" cy="215444"/>
          </a:xfrm>
          <a:prstGeom prst="rect">
            <a:avLst/>
          </a:prstGeom>
          <a:solidFill>
            <a:srgbClr val="92D050"/>
          </a:solidFill>
        </p:spPr>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r>
              <a:rPr kumimoji="0" lang="en-GB" sz="800" b="0" i="0" u="none" strike="noStrike" kern="0" cap="none" spc="-10" normalizeH="0" baseline="0" noProof="0" dirty="0">
                <a:ln>
                  <a:noFill/>
                </a:ln>
                <a:solidFill>
                  <a:srgbClr val="002B5C"/>
                </a:solidFill>
                <a:effectLst/>
                <a:uLnTx/>
                <a:uFillTx/>
                <a:latin typeface="Arial" panose="020B0604020202020204" pitchFamily="34" charset="0"/>
                <a:ea typeface="+mn-ea"/>
                <a:cs typeface="Arial" panose="020B0604020202020204" pitchFamily="34" charset="0"/>
              </a:rPr>
              <a:t>Newly established</a:t>
            </a:r>
          </a:p>
        </p:txBody>
      </p:sp>
      <p:sp>
        <p:nvSpPr>
          <p:cNvPr id="20" name="TextBox 19">
            <a:extLst>
              <a:ext uri="{FF2B5EF4-FFF2-40B4-BE49-F238E27FC236}">
                <a16:creationId xmlns:a16="http://schemas.microsoft.com/office/drawing/2014/main" id="{6CD551D3-3316-4D7E-8819-AFF19E2E3740}"/>
              </a:ext>
            </a:extLst>
          </p:cNvPr>
          <p:cNvSpPr txBox="1"/>
          <p:nvPr/>
        </p:nvSpPr>
        <p:spPr>
          <a:xfrm>
            <a:off x="10670650" y="5857412"/>
            <a:ext cx="1057166" cy="215444"/>
          </a:xfrm>
          <a:prstGeom prst="rect">
            <a:avLst/>
          </a:prstGeom>
          <a:solidFill>
            <a:srgbClr val="FFC000"/>
          </a:solidFill>
        </p:spPr>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r>
              <a:rPr kumimoji="0" lang="en-GB" sz="800" b="0" i="0" u="none" strike="noStrike" kern="0" cap="none" spc="-10" normalizeH="0" baseline="0" noProof="0" dirty="0">
                <a:ln>
                  <a:noFill/>
                </a:ln>
                <a:solidFill>
                  <a:srgbClr val="002B5C"/>
                </a:solidFill>
                <a:effectLst/>
                <a:uLnTx/>
                <a:uFillTx/>
                <a:latin typeface="Arial" panose="020B0604020202020204" pitchFamily="34" charset="0"/>
                <a:ea typeface="+mn-ea"/>
                <a:cs typeface="Arial" panose="020B0604020202020204" pitchFamily="34" charset="0"/>
              </a:rPr>
              <a:t>In discussion </a:t>
            </a:r>
          </a:p>
        </p:txBody>
      </p:sp>
      <p:pic>
        <p:nvPicPr>
          <p:cNvPr id="12" name="Picture 11">
            <a:extLst>
              <a:ext uri="{FF2B5EF4-FFF2-40B4-BE49-F238E27FC236}">
                <a16:creationId xmlns:a16="http://schemas.microsoft.com/office/drawing/2014/main" id="{5240DB6D-254B-4B5D-B857-8618A3503B9B}"/>
              </a:ext>
            </a:extLst>
          </p:cNvPr>
          <p:cNvPicPr>
            <a:picLocks noChangeAspect="1"/>
          </p:cNvPicPr>
          <p:nvPr/>
        </p:nvPicPr>
        <p:blipFill>
          <a:blip r:embed="rId2"/>
          <a:stretch>
            <a:fillRect/>
          </a:stretch>
        </p:blipFill>
        <p:spPr>
          <a:xfrm>
            <a:off x="6008755" y="785144"/>
            <a:ext cx="5669643" cy="4342493"/>
          </a:xfrm>
          <a:prstGeom prst="rect">
            <a:avLst/>
          </a:prstGeom>
        </p:spPr>
      </p:pic>
      <p:pic>
        <p:nvPicPr>
          <p:cNvPr id="13" name="Picture 12">
            <a:extLst>
              <a:ext uri="{FF2B5EF4-FFF2-40B4-BE49-F238E27FC236}">
                <a16:creationId xmlns:a16="http://schemas.microsoft.com/office/drawing/2014/main" id="{E3B5BDB9-4CE5-4185-A55C-AAD32A98A092}"/>
              </a:ext>
            </a:extLst>
          </p:cNvPr>
          <p:cNvPicPr>
            <a:picLocks noChangeAspect="1"/>
          </p:cNvPicPr>
          <p:nvPr/>
        </p:nvPicPr>
        <p:blipFill>
          <a:blip r:embed="rId3"/>
          <a:stretch>
            <a:fillRect/>
          </a:stretch>
        </p:blipFill>
        <p:spPr>
          <a:xfrm>
            <a:off x="162187" y="793059"/>
            <a:ext cx="5672818" cy="5172075"/>
          </a:xfrm>
          <a:prstGeom prst="rect">
            <a:avLst/>
          </a:prstGeom>
        </p:spPr>
      </p:pic>
    </p:spTree>
    <p:extLst>
      <p:ext uri="{BB962C8B-B14F-4D97-AF65-F5344CB8AC3E}">
        <p14:creationId xmlns:p14="http://schemas.microsoft.com/office/powerpoint/2010/main" val="22896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54E260A5-1D9B-4D3D-9B7B-B2612ADDBCDC}"/>
              </a:ext>
            </a:extLst>
          </p:cNvPr>
          <p:cNvGraphicFramePr>
            <a:graphicFrameLocks noGrp="1"/>
          </p:cNvGraphicFramePr>
          <p:nvPr>
            <p:ph idx="1"/>
            <p:extLst>
              <p:ext uri="{D42A27DB-BD31-4B8C-83A1-F6EECF244321}">
                <p14:modId xmlns:p14="http://schemas.microsoft.com/office/powerpoint/2010/main" val="2790574696"/>
              </p:ext>
            </p:extLst>
          </p:nvPr>
        </p:nvGraphicFramePr>
        <p:xfrm>
          <a:off x="334962" y="740675"/>
          <a:ext cx="11627775" cy="5376649"/>
        </p:xfrm>
        <a:graphic>
          <a:graphicData uri="http://schemas.openxmlformats.org/drawingml/2006/table">
            <a:tbl>
              <a:tblPr firstRow="1" bandRow="1">
                <a:tableStyleId>{5C22544A-7EE6-4342-B048-85BDC9FD1C3A}</a:tableStyleId>
              </a:tblPr>
              <a:tblGrid>
                <a:gridCol w="1245567">
                  <a:extLst>
                    <a:ext uri="{9D8B030D-6E8A-4147-A177-3AD203B41FA5}">
                      <a16:colId xmlns:a16="http://schemas.microsoft.com/office/drawing/2014/main" val="764647141"/>
                    </a:ext>
                  </a:extLst>
                </a:gridCol>
                <a:gridCol w="2232452">
                  <a:extLst>
                    <a:ext uri="{9D8B030D-6E8A-4147-A177-3AD203B41FA5}">
                      <a16:colId xmlns:a16="http://schemas.microsoft.com/office/drawing/2014/main" val="675106068"/>
                    </a:ext>
                  </a:extLst>
                </a:gridCol>
                <a:gridCol w="8149756">
                  <a:extLst>
                    <a:ext uri="{9D8B030D-6E8A-4147-A177-3AD203B41FA5}">
                      <a16:colId xmlns:a16="http://schemas.microsoft.com/office/drawing/2014/main" val="255008370"/>
                    </a:ext>
                  </a:extLst>
                </a:gridCol>
              </a:tblGrid>
              <a:tr h="325949">
                <a:tc>
                  <a:txBody>
                    <a:bodyPr/>
                    <a:lstStyle/>
                    <a:p>
                      <a:r>
                        <a:rPr lang="en-GB" sz="1050" dirty="0">
                          <a:solidFill>
                            <a:schemeClr val="tx1"/>
                          </a:solidFill>
                        </a:rPr>
                        <a:t>Market </a:t>
                      </a:r>
                    </a:p>
                  </a:txBody>
                  <a:tcPr/>
                </a:tc>
                <a:tc>
                  <a:txBody>
                    <a:bodyPr/>
                    <a:lstStyle/>
                    <a:p>
                      <a:pPr algn="ctr"/>
                      <a:r>
                        <a:rPr lang="en-GB" sz="1050" dirty="0">
                          <a:solidFill>
                            <a:schemeClr val="tx1"/>
                          </a:solidFill>
                        </a:rPr>
                        <a:t>Date </a:t>
                      </a:r>
                    </a:p>
                  </a:txBody>
                  <a:tcPr/>
                </a:tc>
                <a:tc>
                  <a:txBody>
                    <a:bodyPr/>
                    <a:lstStyle/>
                    <a:p>
                      <a:pPr algn="ctr"/>
                      <a:r>
                        <a:rPr lang="en-GB" sz="1050" dirty="0">
                          <a:solidFill>
                            <a:schemeClr val="tx1"/>
                          </a:solidFill>
                        </a:rPr>
                        <a:t>Comments </a:t>
                      </a:r>
                    </a:p>
                  </a:txBody>
                  <a:tcPr/>
                </a:tc>
                <a:extLst>
                  <a:ext uri="{0D108BD9-81ED-4DB2-BD59-A6C34878D82A}">
                    <a16:rowId xmlns:a16="http://schemas.microsoft.com/office/drawing/2014/main" val="1131535103"/>
                  </a:ext>
                </a:extLst>
              </a:tr>
              <a:tr h="437473">
                <a:tc rowSpan="2">
                  <a:txBody>
                    <a:bodyPr/>
                    <a:lstStyle/>
                    <a:p>
                      <a:r>
                        <a:rPr lang="en-US" sz="1050" b="1" kern="1200" dirty="0">
                          <a:solidFill>
                            <a:schemeClr val="tx1"/>
                          </a:solidFill>
                          <a:effectLst/>
                          <a:latin typeface="+mn-lt"/>
                          <a:ea typeface="+mn-ea"/>
                          <a:cs typeface="+mn-cs"/>
                        </a:rPr>
                        <a:t>Chile</a:t>
                      </a:r>
                      <a:endParaRPr lang="en-GB" sz="1050" b="1" dirty="0">
                        <a:solidFill>
                          <a:schemeClr val="tx1"/>
                        </a:solidFill>
                      </a:endParaRPr>
                    </a:p>
                  </a:txBody>
                  <a:tcPr/>
                </a:tc>
                <a:tc>
                  <a:txBody>
                    <a:bodyPr/>
                    <a:lstStyle/>
                    <a:p>
                      <a:pPr marL="171450" indent="-171450">
                        <a:buFont typeface="Arial" panose="020B0604020202020204" pitchFamily="34" charset="0"/>
                        <a:buChar char="•"/>
                      </a:pPr>
                      <a:r>
                        <a:rPr lang="en-GB" sz="1050" kern="0" spc="-10" dirty="0">
                          <a:solidFill>
                            <a:schemeClr val="tx1"/>
                          </a:solidFill>
                          <a:latin typeface="Arial" panose="020B0604020202020204" pitchFamily="34" charset="0"/>
                          <a:ea typeface="+mn-ea"/>
                          <a:cs typeface="Arial" panose="020B0604020202020204" pitchFamily="34" charset="0"/>
                        </a:rPr>
                        <a:t>December 2022</a:t>
                      </a:r>
                    </a:p>
                    <a:p>
                      <a:pPr marL="0" indent="0">
                        <a:buFont typeface="Arial" panose="020B0604020202020204" pitchFamily="34" charset="0"/>
                        <a:buNone/>
                      </a:pPr>
                      <a:endParaRPr lang="en-GB" sz="1050" kern="0" spc="-10" dirty="0">
                        <a:solidFill>
                          <a:schemeClr val="tx1"/>
                        </a:solidFill>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kern="0" spc="-10" dirty="0">
                          <a:solidFill>
                            <a:schemeClr val="tx1"/>
                          </a:solidFill>
                          <a:latin typeface="Arial" panose="020B0604020202020204" pitchFamily="34" charset="0"/>
                          <a:ea typeface="+mn-ea"/>
                          <a:cs typeface="Arial" panose="020B0604020202020204" pitchFamily="34" charset="0"/>
                        </a:rPr>
                        <a:t>Q1 of 2023</a:t>
                      </a: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kern="0" spc="-10" dirty="0">
                          <a:solidFill>
                            <a:schemeClr val="tx1"/>
                          </a:solidFill>
                          <a:latin typeface="Arial" panose="020B0604020202020204" pitchFamily="34" charset="0"/>
                          <a:ea typeface="+mn-ea"/>
                          <a:cs typeface="Arial" panose="020B0604020202020204" pitchFamily="34" charset="0"/>
                        </a:rPr>
                        <a:t>The draft Regulation determine the percentage of returnable format bottles available for sale that supermarkets must offer is expected.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kern="0" spc="-10" dirty="0">
                          <a:solidFill>
                            <a:schemeClr val="tx1"/>
                          </a:solidFill>
                          <a:latin typeface="Arial" panose="020B0604020202020204" pitchFamily="34" charset="0"/>
                          <a:ea typeface="+mn-ea"/>
                          <a:cs typeface="Arial" panose="020B0604020202020204" pitchFamily="34" charset="0"/>
                        </a:rPr>
                        <a:t>Public consultation is expected of the draft Regulation </a:t>
                      </a:r>
                    </a:p>
                  </a:txBody>
                  <a:tcPr/>
                </a:tc>
                <a:extLst>
                  <a:ext uri="{0D108BD9-81ED-4DB2-BD59-A6C34878D82A}">
                    <a16:rowId xmlns:a16="http://schemas.microsoft.com/office/drawing/2014/main" val="4281842705"/>
                  </a:ext>
                </a:extLst>
              </a:tr>
              <a:tr h="362349">
                <a:tc vMerge="1">
                  <a:txBody>
                    <a:bodyPr/>
                    <a:lstStyle/>
                    <a:p>
                      <a:endParaRPr lang="en-GB" sz="1050" dirty="0"/>
                    </a:p>
                  </a:txBody>
                  <a:tcPr/>
                </a:tc>
                <a:tc>
                  <a:txBody>
                    <a:bodyPr/>
                    <a:lstStyle/>
                    <a:p>
                      <a:pPr marL="171450" marR="0" indent="-171450" defTabSz="618592" rtl="0" eaLnBrk="1" fontAlgn="auto" latinLnBrk="0" hangingPunct="1">
                        <a:lnSpc>
                          <a:spcPct val="100000"/>
                        </a:lnSpc>
                        <a:spcAft>
                          <a:spcPts val="200"/>
                        </a:spcAft>
                        <a:buClrTx/>
                        <a:buSzTx/>
                        <a:buFont typeface="Arial" panose="020B0604020202020204" pitchFamily="34" charset="0"/>
                        <a:buChar char="•"/>
                        <a:tabLst/>
                      </a:pPr>
                      <a:r>
                        <a:rPr lang="en-GB" sz="1050" kern="0" spc="-10" dirty="0">
                          <a:solidFill>
                            <a:schemeClr val="tx1"/>
                          </a:solidFill>
                          <a:latin typeface="Arial" panose="020B0604020202020204" pitchFamily="34" charset="0"/>
                          <a:ea typeface="+mn-ea"/>
                          <a:cs typeface="Arial" panose="020B0604020202020204" pitchFamily="34" charset="0"/>
                        </a:rPr>
                        <a:t>From 13 February 2023</a:t>
                      </a:r>
                    </a:p>
                    <a:p>
                      <a:pPr marL="171450" marR="0" lvl="0" indent="-171450" algn="l" defTabSz="61859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GB" sz="1050" kern="0" spc="-10" dirty="0">
                          <a:solidFill>
                            <a:schemeClr val="tx1"/>
                          </a:solidFill>
                          <a:latin typeface="Arial" panose="020B0604020202020204" pitchFamily="34" charset="0"/>
                          <a:ea typeface="+mn-ea"/>
                          <a:cs typeface="Arial" panose="020B0604020202020204" pitchFamily="34" charset="0"/>
                        </a:rPr>
                        <a:t>From 13 August 2025</a:t>
                      </a:r>
                    </a:p>
                  </a:txBody>
                  <a:tcPr/>
                </a:tc>
                <a:tc>
                  <a:txBody>
                    <a:bodyPr/>
                    <a:lstStyle/>
                    <a:p>
                      <a:pPr marL="171450" marR="0" indent="-171450" defTabSz="618592" rtl="0" eaLnBrk="1" fontAlgn="auto" latinLnBrk="0" hangingPunct="1">
                        <a:lnSpc>
                          <a:spcPct val="100000"/>
                        </a:lnSpc>
                        <a:spcAft>
                          <a:spcPts val="200"/>
                        </a:spcAft>
                        <a:buClrTx/>
                        <a:buSzTx/>
                        <a:buFont typeface="Arial" panose="020B0604020202020204" pitchFamily="34" charset="0"/>
                        <a:buChar char="•"/>
                        <a:tabLst/>
                      </a:pPr>
                      <a:r>
                        <a:rPr lang="en-GB" sz="1050" kern="0" spc="-10" dirty="0">
                          <a:solidFill>
                            <a:schemeClr val="tx1"/>
                          </a:solidFill>
                          <a:latin typeface="Arial" panose="020B0604020202020204" pitchFamily="34" charset="0"/>
                          <a:cs typeface="Arial" panose="020B0604020202020204" pitchFamily="34" charset="0"/>
                        </a:rPr>
                        <a:t>Consumers must be able to give back empty returnable plastic bottles to supermarkets</a:t>
                      </a:r>
                    </a:p>
                    <a:p>
                      <a:pPr marL="171450" marR="0" lvl="0" indent="-171450" algn="l" defTabSz="61859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GB" sz="1050" kern="0" spc="-10" dirty="0">
                          <a:solidFill>
                            <a:schemeClr val="tx1"/>
                          </a:solidFill>
                          <a:latin typeface="Arial" panose="020B0604020202020204" pitchFamily="34" charset="0"/>
                          <a:cs typeface="Arial" panose="020B0604020202020204" pitchFamily="34" charset="0"/>
                        </a:rPr>
                        <a:t>Consumers must be able to give back empty returnable plastic bottles to</a:t>
                      </a:r>
                      <a:r>
                        <a:rPr lang="en-GB" sz="1050" kern="1200" spc="0" dirty="0">
                          <a:solidFill>
                            <a:schemeClr val="tx1"/>
                          </a:solidFill>
                          <a:latin typeface="+mn-lt"/>
                          <a:cs typeface="+mn-cs"/>
                        </a:rPr>
                        <a:t> o</a:t>
                      </a:r>
                      <a:r>
                        <a:rPr lang="en-GB" sz="1050" kern="0" spc="-10" dirty="0">
                          <a:solidFill>
                            <a:schemeClr val="tx1"/>
                          </a:solidFill>
                          <a:latin typeface="Arial" panose="020B0604020202020204" pitchFamily="34" charset="0"/>
                          <a:cs typeface="Arial" panose="020B0604020202020204" pitchFamily="34" charset="0"/>
                        </a:rPr>
                        <a:t>ther establishments selling beverages shall offer this service</a:t>
                      </a:r>
                    </a:p>
                  </a:txBody>
                  <a:tcPr/>
                </a:tc>
                <a:extLst>
                  <a:ext uri="{0D108BD9-81ED-4DB2-BD59-A6C34878D82A}">
                    <a16:rowId xmlns:a16="http://schemas.microsoft.com/office/drawing/2014/main" val="3620446114"/>
                  </a:ext>
                </a:extLst>
              </a:tr>
              <a:tr h="341283">
                <a:tc>
                  <a:txBody>
                    <a:bodyPr/>
                    <a:lstStyle/>
                    <a:p>
                      <a:r>
                        <a:rPr lang="en-GB" sz="1050" b="1" kern="1200" dirty="0">
                          <a:solidFill>
                            <a:schemeClr val="tx1"/>
                          </a:solidFill>
                          <a:effectLst/>
                          <a:latin typeface="+mn-lt"/>
                          <a:ea typeface="+mn-ea"/>
                          <a:cs typeface="+mn-cs"/>
                        </a:rPr>
                        <a:t>EU</a:t>
                      </a:r>
                      <a:r>
                        <a:rPr lang="en-GB" sz="1050" dirty="0"/>
                        <a:t> </a:t>
                      </a:r>
                    </a:p>
                  </a:txBody>
                  <a:tcPr/>
                </a:tc>
                <a:tc>
                  <a:txBody>
                    <a:bodyPr/>
                    <a:lstStyle/>
                    <a:p>
                      <a:pPr marR="0" defTabSz="618592" rtl="0" eaLnBrk="1" fontAlgn="auto" latinLnBrk="0" hangingPunct="1">
                        <a:lnSpc>
                          <a:spcPct val="100000"/>
                        </a:lnSpc>
                        <a:spcAft>
                          <a:spcPts val="200"/>
                        </a:spcAft>
                        <a:buClrTx/>
                        <a:buSzTx/>
                        <a:tabLst/>
                      </a:pPr>
                      <a:r>
                        <a:rPr lang="en-GB" sz="1050" kern="0" spc="-10" dirty="0">
                          <a:solidFill>
                            <a:schemeClr val="tx1"/>
                          </a:solidFill>
                          <a:latin typeface="Arial" panose="020B0604020202020204" pitchFamily="34" charset="0"/>
                          <a:ea typeface="+mn-ea"/>
                          <a:cs typeface="Arial" panose="020B0604020202020204" pitchFamily="34" charset="0"/>
                        </a:rPr>
                        <a:t>30 November 2022</a:t>
                      </a:r>
                    </a:p>
                    <a:p>
                      <a:pPr marR="0" defTabSz="618592" rtl="0" eaLnBrk="1" fontAlgn="auto" latinLnBrk="0" hangingPunct="1">
                        <a:lnSpc>
                          <a:spcPct val="100000"/>
                        </a:lnSpc>
                        <a:spcAft>
                          <a:spcPts val="200"/>
                        </a:spcAft>
                        <a:buClrTx/>
                        <a:buSzTx/>
                        <a:tabLst/>
                      </a:pPr>
                      <a:endParaRPr lang="en-GB" sz="1050" kern="0" spc="-10" dirty="0">
                        <a:solidFill>
                          <a:schemeClr val="tx1"/>
                        </a:solidFill>
                        <a:latin typeface="Arial" panose="020B0604020202020204" pitchFamily="34" charset="0"/>
                        <a:ea typeface="+mn-ea"/>
                        <a:cs typeface="Arial" panose="020B0604020202020204" pitchFamily="34" charset="0"/>
                      </a:endParaRPr>
                    </a:p>
                    <a:p>
                      <a:pPr marL="628650" marR="0" lvl="1" indent="-171450" defTabSz="618592" rtl="0" eaLnBrk="1" fontAlgn="auto" latinLnBrk="0" hangingPunct="1">
                        <a:lnSpc>
                          <a:spcPct val="100000"/>
                        </a:lnSpc>
                        <a:spcAft>
                          <a:spcPts val="200"/>
                        </a:spcAft>
                        <a:buClrTx/>
                        <a:buSzTx/>
                        <a:buFont typeface="Arial" panose="020B0604020202020204" pitchFamily="34" charset="0"/>
                        <a:buChar char="•"/>
                        <a:tabLst/>
                      </a:pPr>
                      <a:r>
                        <a:rPr lang="en-GB" sz="1050" kern="0" spc="-10" dirty="0">
                          <a:solidFill>
                            <a:schemeClr val="tx1"/>
                          </a:solidFill>
                          <a:latin typeface="Arial" panose="020B0604020202020204" pitchFamily="34" charset="0"/>
                          <a:ea typeface="+mn-ea"/>
                          <a:cs typeface="Arial" panose="020B0604020202020204" pitchFamily="34" charset="0"/>
                        </a:rPr>
                        <a:t>2030</a:t>
                      </a:r>
                    </a:p>
                    <a:p>
                      <a:pPr marL="628650" marR="0" lvl="1" indent="-171450" defTabSz="618592" rtl="0" eaLnBrk="1" fontAlgn="auto" latinLnBrk="0" hangingPunct="1">
                        <a:lnSpc>
                          <a:spcPct val="100000"/>
                        </a:lnSpc>
                        <a:spcAft>
                          <a:spcPts val="200"/>
                        </a:spcAft>
                        <a:buClrTx/>
                        <a:buSzTx/>
                        <a:buFont typeface="Arial" panose="020B0604020202020204" pitchFamily="34" charset="0"/>
                        <a:buChar char="•"/>
                        <a:tabLst/>
                      </a:pPr>
                      <a:r>
                        <a:rPr lang="en-GB" sz="1050" kern="0" spc="-10" dirty="0">
                          <a:solidFill>
                            <a:schemeClr val="tx1"/>
                          </a:solidFill>
                          <a:latin typeface="Arial" panose="020B0604020202020204" pitchFamily="34" charset="0"/>
                          <a:ea typeface="+mn-ea"/>
                          <a:cs typeface="Arial" panose="020B0604020202020204" pitchFamily="34" charset="0"/>
                        </a:rPr>
                        <a:t>2040</a:t>
                      </a:r>
                    </a:p>
                  </a:txBody>
                  <a:tcPr/>
                </a:tc>
                <a:tc>
                  <a:txBody>
                    <a:bodyPr/>
                    <a:lstStyle/>
                    <a:p>
                      <a:pPr marL="0" marR="0" lvl="0" indent="0" algn="l" defTabSz="618592" rtl="0" eaLnBrk="1" fontAlgn="auto" latinLnBrk="0" hangingPunct="1">
                        <a:lnSpc>
                          <a:spcPct val="100000"/>
                        </a:lnSpc>
                        <a:spcBef>
                          <a:spcPts val="0"/>
                        </a:spcBef>
                        <a:spcAft>
                          <a:spcPts val="200"/>
                        </a:spcAft>
                        <a:buClrTx/>
                        <a:buSzTx/>
                        <a:buFontTx/>
                        <a:buNone/>
                        <a:tabLst/>
                        <a:defRPr/>
                      </a:pPr>
                      <a:r>
                        <a:rPr lang="en-GB" sz="1050" kern="0" spc="-10" dirty="0">
                          <a:solidFill>
                            <a:schemeClr val="tx1"/>
                          </a:solidFill>
                          <a:latin typeface="Arial" panose="020B0604020202020204" pitchFamily="34" charset="0"/>
                          <a:ea typeface="+mn-ea"/>
                          <a:cs typeface="Arial" panose="020B0604020202020204" pitchFamily="34" charset="0"/>
                        </a:rPr>
                        <a:t>European Commission published a proposal for a revision of EU legislation on Packaging and Packaging Waste. </a:t>
                      </a:r>
                    </a:p>
                    <a:p>
                      <a:pPr marL="0" marR="0" lvl="0" indent="0" algn="l" defTabSz="618592" rtl="0" eaLnBrk="1" fontAlgn="auto" latinLnBrk="0" hangingPunct="1">
                        <a:lnSpc>
                          <a:spcPct val="100000"/>
                        </a:lnSpc>
                        <a:spcBef>
                          <a:spcPts val="0"/>
                        </a:spcBef>
                        <a:spcAft>
                          <a:spcPts val="200"/>
                        </a:spcAft>
                        <a:buClrTx/>
                        <a:buSzTx/>
                        <a:buFontTx/>
                        <a:buNone/>
                        <a:tabLst/>
                        <a:defRPr/>
                      </a:pPr>
                      <a:r>
                        <a:rPr lang="en-GB" sz="1050" kern="0" spc="-10" dirty="0">
                          <a:solidFill>
                            <a:schemeClr val="tx1"/>
                          </a:solidFill>
                          <a:latin typeface="Arial" panose="020B0604020202020204" pitchFamily="34" charset="0"/>
                          <a:ea typeface="+mn-ea"/>
                          <a:cs typeface="Arial" panose="020B0604020202020204" pitchFamily="34" charset="0"/>
                        </a:rPr>
                        <a:t>The proposal sets:  </a:t>
                      </a:r>
                    </a:p>
                    <a:p>
                      <a:pPr marL="1085850" marR="0" lvl="2" indent="-171450" algn="l" defTabSz="61859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GB" sz="1050" kern="0" spc="-10" dirty="0">
                          <a:solidFill>
                            <a:schemeClr val="tx1"/>
                          </a:solidFill>
                          <a:latin typeface="Arial" panose="020B0604020202020204" pitchFamily="34" charset="0"/>
                          <a:ea typeface="+mn-ea"/>
                          <a:cs typeface="Arial" panose="020B0604020202020204" pitchFamily="34" charset="0"/>
                        </a:rPr>
                        <a:t>20% reuse target for drinks packaging by 2030</a:t>
                      </a:r>
                    </a:p>
                    <a:p>
                      <a:pPr marL="1085850" marR="0" lvl="2" indent="-171450" algn="l" defTabSz="61859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GB" sz="1050" kern="0" spc="-10" dirty="0">
                          <a:solidFill>
                            <a:schemeClr val="tx1"/>
                          </a:solidFill>
                          <a:latin typeface="Arial" panose="020B0604020202020204" pitchFamily="34" charset="0"/>
                          <a:ea typeface="+mn-ea"/>
                          <a:cs typeface="Arial" panose="020B0604020202020204" pitchFamily="34" charset="0"/>
                        </a:rPr>
                        <a:t>75% reuse target for drinks packaging by 2040 </a:t>
                      </a:r>
                    </a:p>
                  </a:txBody>
                  <a:tcPr/>
                </a:tc>
                <a:extLst>
                  <a:ext uri="{0D108BD9-81ED-4DB2-BD59-A6C34878D82A}">
                    <a16:rowId xmlns:a16="http://schemas.microsoft.com/office/drawing/2014/main" val="3837346237"/>
                  </a:ext>
                </a:extLst>
              </a:tr>
              <a:tr h="307576">
                <a:tc rowSpan="2">
                  <a:txBody>
                    <a:bodyPr/>
                    <a:lstStyle/>
                    <a:p>
                      <a:r>
                        <a:rPr lang="en-GB" sz="1050" b="1" dirty="0"/>
                        <a:t>France</a:t>
                      </a:r>
                      <a:r>
                        <a:rPr lang="en-GB" sz="1050" dirty="0"/>
                        <a:t> </a:t>
                      </a:r>
                    </a:p>
                  </a:txBody>
                  <a:tcPr/>
                </a:tc>
                <a:tc>
                  <a:txBody>
                    <a:bodyPr/>
                    <a:lstStyle/>
                    <a:p>
                      <a:pPr marR="0" defTabSz="618592" rtl="0" eaLnBrk="1" fontAlgn="auto" latinLnBrk="0" hangingPunct="1">
                        <a:lnSpc>
                          <a:spcPct val="100000"/>
                        </a:lnSpc>
                        <a:spcAft>
                          <a:spcPts val="200"/>
                        </a:spcAft>
                        <a:buClrTx/>
                        <a:buSzTx/>
                        <a:tabLst/>
                      </a:pPr>
                      <a:r>
                        <a:rPr lang="en-GB" sz="1050" kern="0" spc="-10" dirty="0">
                          <a:solidFill>
                            <a:schemeClr val="tx1"/>
                          </a:solidFill>
                          <a:latin typeface="Arial" panose="020B0604020202020204" pitchFamily="34" charset="0"/>
                          <a:ea typeface="+mn-ea"/>
                          <a:cs typeface="Arial" panose="020B0604020202020204" pitchFamily="34" charset="0"/>
                        </a:rPr>
                        <a:t>31 December 2025 </a:t>
                      </a:r>
                    </a:p>
                  </a:txBody>
                  <a:tcPr/>
                </a:tc>
                <a:tc>
                  <a:txBody>
                    <a:bodyPr/>
                    <a:lstStyle/>
                    <a:p>
                      <a:pPr marL="0" marR="0" lvl="0" indent="0" algn="l" defTabSz="618592" rtl="0" eaLnBrk="1" fontAlgn="auto" latinLnBrk="0" hangingPunct="1">
                        <a:lnSpc>
                          <a:spcPct val="100000"/>
                        </a:lnSpc>
                        <a:spcBef>
                          <a:spcPts val="0"/>
                        </a:spcBef>
                        <a:spcAft>
                          <a:spcPts val="200"/>
                        </a:spcAft>
                        <a:buClrTx/>
                        <a:buSzTx/>
                        <a:buFontTx/>
                        <a:buNone/>
                        <a:tabLst/>
                        <a:defRPr/>
                      </a:pPr>
                      <a:r>
                        <a:rPr lang="en-GB" sz="1050" kern="0" spc="-10" dirty="0">
                          <a:solidFill>
                            <a:schemeClr val="tx1"/>
                          </a:solidFill>
                          <a:latin typeface="Arial" panose="020B0604020202020204" pitchFamily="34" charset="0"/>
                          <a:ea typeface="+mn-ea"/>
                          <a:cs typeface="Arial" panose="020B0604020202020204" pitchFamily="34" charset="0"/>
                        </a:rPr>
                        <a:t>20% reduction of single-use plastic packaging of which at least half will be achieved through reuse </a:t>
                      </a:r>
                    </a:p>
                  </a:txBody>
                  <a:tcPr/>
                </a:tc>
                <a:extLst>
                  <a:ext uri="{0D108BD9-81ED-4DB2-BD59-A6C34878D82A}">
                    <a16:rowId xmlns:a16="http://schemas.microsoft.com/office/drawing/2014/main" val="3216740590"/>
                  </a:ext>
                </a:extLst>
              </a:tr>
              <a:tr h="362349">
                <a:tc vMerge="1">
                  <a:txBody>
                    <a:bodyPr/>
                    <a:lstStyle/>
                    <a:p>
                      <a:endParaRPr lang="en-GB" sz="1050" dirty="0"/>
                    </a:p>
                  </a:txBody>
                  <a:tcPr/>
                </a:tc>
                <a:tc>
                  <a:txBody>
                    <a:bodyPr/>
                    <a:lstStyle/>
                    <a:p>
                      <a:pPr marL="171450" marR="0" indent="-171450" defTabSz="618592" rtl="0" eaLnBrk="1" fontAlgn="auto" latinLnBrk="0" hangingPunct="1">
                        <a:lnSpc>
                          <a:spcPct val="100000"/>
                        </a:lnSpc>
                        <a:spcAft>
                          <a:spcPts val="200"/>
                        </a:spcAft>
                        <a:buClrTx/>
                        <a:buSzTx/>
                        <a:buFont typeface="Arial" panose="020B0604020202020204" pitchFamily="34" charset="0"/>
                        <a:buChar char="•"/>
                        <a:tabLst/>
                      </a:pPr>
                      <a:r>
                        <a:rPr lang="en-GB" sz="1050" kern="0" spc="-10" dirty="0">
                          <a:solidFill>
                            <a:schemeClr val="tx1"/>
                          </a:solidFill>
                          <a:latin typeface="Arial" panose="020B0604020202020204" pitchFamily="34" charset="0"/>
                          <a:ea typeface="+mn-ea"/>
                          <a:cs typeface="Arial" panose="020B0604020202020204" pitchFamily="34" charset="0"/>
                        </a:rPr>
                        <a:t>31 December 2022 </a:t>
                      </a:r>
                    </a:p>
                    <a:p>
                      <a:pPr marL="171450" marR="0" indent="-171450" defTabSz="618592" rtl="0" eaLnBrk="1" fontAlgn="auto" latinLnBrk="0" hangingPunct="1">
                        <a:lnSpc>
                          <a:spcPct val="100000"/>
                        </a:lnSpc>
                        <a:spcAft>
                          <a:spcPts val="200"/>
                        </a:spcAft>
                        <a:buClrTx/>
                        <a:buSzTx/>
                        <a:buFont typeface="Arial" panose="020B0604020202020204" pitchFamily="34" charset="0"/>
                        <a:buChar char="•"/>
                        <a:tabLst/>
                      </a:pPr>
                      <a:r>
                        <a:rPr lang="en-GB" sz="1050" kern="0" spc="-10" dirty="0">
                          <a:solidFill>
                            <a:schemeClr val="tx1"/>
                          </a:solidFill>
                          <a:latin typeface="Arial" panose="020B0604020202020204" pitchFamily="34" charset="0"/>
                          <a:ea typeface="+mn-ea"/>
                          <a:cs typeface="Arial" panose="020B0604020202020204" pitchFamily="34" charset="0"/>
                        </a:rPr>
                        <a:t>2023</a:t>
                      </a:r>
                    </a:p>
                  </a:txBody>
                  <a:tcPr/>
                </a:tc>
                <a:tc>
                  <a:txBody>
                    <a:bodyPr/>
                    <a:lstStyle/>
                    <a:p>
                      <a:pPr marL="171450" marR="0" lvl="0" indent="-171450" algn="l" defTabSz="61859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GB" sz="1050" kern="0" spc="-10" dirty="0">
                          <a:solidFill>
                            <a:schemeClr val="tx1"/>
                          </a:solidFill>
                          <a:latin typeface="Arial" panose="020B0604020202020204" pitchFamily="34" charset="0"/>
                          <a:ea typeface="+mn-ea"/>
                          <a:cs typeface="Arial" panose="020B0604020202020204" pitchFamily="34" charset="0"/>
                        </a:rPr>
                        <a:t>First prototypes of standard packaging for returnable glass bottles  should be ready. </a:t>
                      </a:r>
                    </a:p>
                    <a:p>
                      <a:pPr marL="171450" marR="0" lvl="0" indent="-171450" algn="l" defTabSz="61859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GB" sz="1050" kern="0" spc="-10" dirty="0">
                          <a:solidFill>
                            <a:schemeClr val="tx1"/>
                          </a:solidFill>
                          <a:latin typeface="Arial" panose="020B0604020202020204" pitchFamily="34" charset="0"/>
                          <a:ea typeface="+mn-ea"/>
                          <a:cs typeface="Arial" panose="020B0604020202020204" pitchFamily="34" charset="0"/>
                        </a:rPr>
                        <a:t>Standardised returnable glass should be marketable </a:t>
                      </a:r>
                    </a:p>
                  </a:txBody>
                  <a:tcPr/>
                </a:tc>
                <a:extLst>
                  <a:ext uri="{0D108BD9-81ED-4DB2-BD59-A6C34878D82A}">
                    <a16:rowId xmlns:a16="http://schemas.microsoft.com/office/drawing/2014/main" val="3002708521"/>
                  </a:ext>
                </a:extLst>
              </a:tr>
              <a:tr h="307576">
                <a:tc>
                  <a:txBody>
                    <a:bodyPr/>
                    <a:lstStyle/>
                    <a:p>
                      <a:r>
                        <a:rPr lang="en-GB" sz="1050" b="1" dirty="0"/>
                        <a:t>Italy</a:t>
                      </a:r>
                      <a:r>
                        <a:rPr lang="en-GB" sz="1050" dirty="0"/>
                        <a:t> </a:t>
                      </a:r>
                    </a:p>
                  </a:txBody>
                  <a:tcPr/>
                </a:tc>
                <a:tc>
                  <a:txBody>
                    <a:bodyPr/>
                    <a:lstStyle/>
                    <a:p>
                      <a:pPr marR="0" defTabSz="618592" rtl="0" eaLnBrk="1" fontAlgn="auto" latinLnBrk="0" hangingPunct="1">
                        <a:lnSpc>
                          <a:spcPct val="100000"/>
                        </a:lnSpc>
                        <a:spcAft>
                          <a:spcPts val="200"/>
                        </a:spcAft>
                        <a:buClrTx/>
                        <a:buSzTx/>
                        <a:tabLst/>
                      </a:pPr>
                      <a:r>
                        <a:rPr lang="en-GB" sz="1050" kern="0" spc="-10" dirty="0">
                          <a:solidFill>
                            <a:schemeClr val="tx1"/>
                          </a:solidFill>
                          <a:latin typeface="Arial" panose="020B0604020202020204" pitchFamily="34" charset="0"/>
                          <a:ea typeface="+mn-ea"/>
                          <a:cs typeface="Arial" panose="020B0604020202020204" pitchFamily="34" charset="0"/>
                        </a:rPr>
                        <a:t>1 January 2024 </a:t>
                      </a:r>
                    </a:p>
                  </a:txBody>
                  <a:tcPr/>
                </a:tc>
                <a:tc>
                  <a:txBody>
                    <a:bodyPr/>
                    <a:lstStyle/>
                    <a:p>
                      <a:pPr marL="0" marR="0" lvl="0" indent="0" algn="l" defTabSz="618592" rtl="0" eaLnBrk="1" fontAlgn="auto" latinLnBrk="0" hangingPunct="1">
                        <a:lnSpc>
                          <a:spcPct val="100000"/>
                        </a:lnSpc>
                        <a:spcBef>
                          <a:spcPts val="0"/>
                        </a:spcBef>
                        <a:spcAft>
                          <a:spcPts val="200"/>
                        </a:spcAft>
                        <a:buClrTx/>
                        <a:buSzTx/>
                        <a:buFontTx/>
                        <a:buNone/>
                        <a:tabLst/>
                        <a:defRPr/>
                      </a:pPr>
                      <a:r>
                        <a:rPr lang="en-GB" sz="1050" kern="0" spc="-10" dirty="0">
                          <a:solidFill>
                            <a:schemeClr val="tx1"/>
                          </a:solidFill>
                          <a:latin typeface="Arial" panose="020B0604020202020204" pitchFamily="34" charset="0"/>
                          <a:ea typeface="+mn-ea"/>
                          <a:cs typeface="Arial" panose="020B0604020202020204" pitchFamily="34" charset="0"/>
                        </a:rPr>
                        <a:t>Plastic Tax coming into force </a:t>
                      </a:r>
                    </a:p>
                  </a:txBody>
                  <a:tcPr/>
                </a:tc>
                <a:extLst>
                  <a:ext uri="{0D108BD9-81ED-4DB2-BD59-A6C34878D82A}">
                    <a16:rowId xmlns:a16="http://schemas.microsoft.com/office/drawing/2014/main" val="2273578167"/>
                  </a:ext>
                </a:extLst>
              </a:tr>
              <a:tr h="238635">
                <a:tc>
                  <a:txBody>
                    <a:bodyPr/>
                    <a:lstStyle/>
                    <a:p>
                      <a:r>
                        <a:rPr lang="en-GB" sz="1050" b="1" kern="1200" dirty="0">
                          <a:solidFill>
                            <a:schemeClr val="dk1"/>
                          </a:solidFill>
                          <a:latin typeface="+mn-lt"/>
                          <a:ea typeface="+mn-ea"/>
                          <a:cs typeface="+mn-cs"/>
                        </a:rPr>
                        <a:t>Poland</a:t>
                      </a:r>
                      <a:r>
                        <a:rPr lang="en-GB" sz="1050" dirty="0"/>
                        <a:t> </a:t>
                      </a:r>
                    </a:p>
                  </a:txBody>
                  <a:tcPr/>
                </a:tc>
                <a:tc>
                  <a:txBody>
                    <a:bodyPr/>
                    <a:lstStyle/>
                    <a:p>
                      <a:pPr marR="0" defTabSz="618592" rtl="0" eaLnBrk="1" fontAlgn="auto" latinLnBrk="0" hangingPunct="1">
                        <a:lnSpc>
                          <a:spcPct val="100000"/>
                        </a:lnSpc>
                        <a:spcAft>
                          <a:spcPts val="200"/>
                        </a:spcAft>
                        <a:buClrTx/>
                        <a:buSzTx/>
                        <a:tabLst/>
                      </a:pPr>
                      <a:r>
                        <a:rPr lang="en-GB" sz="1050" kern="0" spc="-10" dirty="0">
                          <a:solidFill>
                            <a:schemeClr val="tx1"/>
                          </a:solidFill>
                          <a:latin typeface="Arial" panose="020B0604020202020204" pitchFamily="34" charset="0"/>
                          <a:ea typeface="+mn-ea"/>
                          <a:cs typeface="Arial" panose="020B0604020202020204" pitchFamily="34" charset="0"/>
                        </a:rPr>
                        <a:t>2023 </a:t>
                      </a:r>
                    </a:p>
                  </a:txBody>
                  <a:tcPr/>
                </a:tc>
                <a:tc>
                  <a:txBody>
                    <a:bodyPr/>
                    <a:lstStyle/>
                    <a:p>
                      <a:pPr marL="0" indent="0" defTabSz="618592">
                        <a:spcAft>
                          <a:spcPts val="200"/>
                        </a:spcAft>
                        <a:buFont typeface="Arial" panose="020B0604020202020204" pitchFamily="34" charset="0"/>
                        <a:buNone/>
                      </a:pPr>
                      <a:r>
                        <a:rPr lang="en-GB" sz="1050" kern="0" spc="-10" dirty="0">
                          <a:solidFill>
                            <a:schemeClr val="tx1"/>
                          </a:solidFill>
                          <a:latin typeface="Arial" panose="020B0604020202020204" pitchFamily="34" charset="0"/>
                          <a:ea typeface="+mn-ea"/>
                          <a:cs typeface="Arial" panose="020B0604020202020204" pitchFamily="34" charset="0"/>
                        </a:rPr>
                        <a:t>A nationwide deposit system will be introduced for glass and plastic bottles</a:t>
                      </a:r>
                      <a:endParaRPr lang="en-US" sz="1050" kern="0" spc="-10" dirty="0">
                        <a:solidFill>
                          <a:schemeClr val="tx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3114975229"/>
                  </a:ext>
                </a:extLst>
              </a:tr>
              <a:tr h="351679">
                <a:tc>
                  <a:txBody>
                    <a:bodyPr/>
                    <a:lstStyle/>
                    <a:p>
                      <a:r>
                        <a:rPr lang="en-GB" sz="1050" b="1" kern="1200" dirty="0">
                          <a:solidFill>
                            <a:schemeClr val="dk1"/>
                          </a:solidFill>
                          <a:latin typeface="+mn-lt"/>
                          <a:ea typeface="+mn-ea"/>
                          <a:cs typeface="+mn-cs"/>
                        </a:rPr>
                        <a:t>Romania</a:t>
                      </a:r>
                      <a:r>
                        <a:rPr lang="en-GB" sz="1050" dirty="0"/>
                        <a:t> </a:t>
                      </a:r>
                    </a:p>
                  </a:txBody>
                  <a:tcPr/>
                </a:tc>
                <a:tc>
                  <a:txBody>
                    <a:bodyPr/>
                    <a:lstStyle/>
                    <a:p>
                      <a:pPr marL="171450" marR="0" indent="-171450" defTabSz="618592" rtl="0" eaLnBrk="1" fontAlgn="auto" latinLnBrk="0" hangingPunct="1">
                        <a:lnSpc>
                          <a:spcPct val="100000"/>
                        </a:lnSpc>
                        <a:spcAft>
                          <a:spcPts val="200"/>
                        </a:spcAft>
                        <a:buClrTx/>
                        <a:buSzTx/>
                        <a:buFont typeface="Arial" panose="020B0604020202020204" pitchFamily="34" charset="0"/>
                        <a:buChar char="•"/>
                        <a:tabLst/>
                      </a:pPr>
                      <a:r>
                        <a:rPr lang="en-GB" sz="1050" kern="0" spc="-10" dirty="0">
                          <a:solidFill>
                            <a:schemeClr val="tx1"/>
                          </a:solidFill>
                          <a:latin typeface="Arial" panose="020B0604020202020204" pitchFamily="34" charset="0"/>
                          <a:ea typeface="+mn-ea"/>
                          <a:cs typeface="Arial" panose="020B0604020202020204" pitchFamily="34" charset="0"/>
                        </a:rPr>
                        <a:t>30 November 2023 </a:t>
                      </a:r>
                    </a:p>
                    <a:p>
                      <a:pPr marL="171450" marR="0" indent="-171450" defTabSz="618592" rtl="0" eaLnBrk="1" fontAlgn="auto" latinLnBrk="0" hangingPunct="1">
                        <a:lnSpc>
                          <a:spcPct val="100000"/>
                        </a:lnSpc>
                        <a:spcAft>
                          <a:spcPts val="200"/>
                        </a:spcAft>
                        <a:buClrTx/>
                        <a:buSzTx/>
                        <a:buFont typeface="Arial" panose="020B0604020202020204" pitchFamily="34" charset="0"/>
                        <a:buChar char="•"/>
                        <a:tabLst/>
                      </a:pPr>
                      <a:r>
                        <a:rPr lang="en-GB" sz="1050" kern="0" spc="-10" dirty="0">
                          <a:solidFill>
                            <a:schemeClr val="tx1"/>
                          </a:solidFill>
                          <a:latin typeface="Arial" panose="020B0604020202020204" pitchFamily="34" charset="0"/>
                          <a:ea typeface="+mn-ea"/>
                          <a:cs typeface="Arial" panose="020B0604020202020204" pitchFamily="34" charset="0"/>
                        </a:rPr>
                        <a:t>1 July 2023</a:t>
                      </a:r>
                    </a:p>
                  </a:txBody>
                  <a:tcPr/>
                </a:tc>
                <a:tc>
                  <a:txBody>
                    <a:bodyPr/>
                    <a:lstStyle/>
                    <a:p>
                      <a:pPr marL="171450" indent="-171450" defTabSz="618592">
                        <a:buFont typeface="Arial" panose="020B0604020202020204" pitchFamily="34" charset="0"/>
                        <a:buChar char="•"/>
                      </a:pPr>
                      <a:r>
                        <a:rPr lang="en-GB" sz="1050" kern="1200" dirty="0">
                          <a:solidFill>
                            <a:schemeClr val="dk1"/>
                          </a:solidFill>
                          <a:latin typeface="+mn-lt"/>
                          <a:ea typeface="Yu Mincho" panose="02020400000000000000" pitchFamily="18" charset="-128"/>
                          <a:cs typeface="Times New Roman" panose="02020603050405020304" pitchFamily="18" charset="0"/>
                        </a:rPr>
                        <a:t>A deposit return scheme (‘DRS’) for beverage packaging will be mandatory. </a:t>
                      </a:r>
                    </a:p>
                    <a:p>
                      <a:pPr marL="171450" indent="-171450" defTabSz="618592">
                        <a:buFont typeface="Arial" panose="020B0604020202020204" pitchFamily="34" charset="0"/>
                        <a:buChar char="•"/>
                      </a:pPr>
                      <a:r>
                        <a:rPr lang="en-GB" sz="1050" kern="1200" dirty="0">
                          <a:solidFill>
                            <a:schemeClr val="dk1"/>
                          </a:solidFill>
                          <a:latin typeface="+mn-lt"/>
                          <a:ea typeface="Yu Mincho" panose="02020400000000000000" pitchFamily="18" charset="-128"/>
                          <a:cs typeface="Times New Roman" panose="02020603050405020304" pitchFamily="18" charset="0"/>
                        </a:rPr>
                        <a:t>Manufacturers and operators bear the </a:t>
                      </a:r>
                      <a:r>
                        <a:rPr lang="en-GB" sz="1050" b="0" kern="1200" dirty="0">
                          <a:solidFill>
                            <a:schemeClr val="dk1"/>
                          </a:solidFill>
                          <a:latin typeface="+mn-lt"/>
                          <a:ea typeface="Yu Mincho" panose="02020400000000000000" pitchFamily="18" charset="-128"/>
                          <a:cs typeface="Times New Roman" panose="02020603050405020304" pitchFamily="18" charset="0"/>
                        </a:rPr>
                        <a:t>obligation to register with </a:t>
                      </a:r>
                      <a:r>
                        <a:rPr lang="en-GB" sz="1050" kern="1200" dirty="0">
                          <a:solidFill>
                            <a:schemeClr val="dk1"/>
                          </a:solidFill>
                          <a:latin typeface="+mn-lt"/>
                          <a:ea typeface="Yu Mincho" panose="02020400000000000000" pitchFamily="18" charset="-128"/>
                          <a:cs typeface="Times New Roman" panose="02020603050405020304" pitchFamily="18" charset="0"/>
                        </a:rPr>
                        <a:t>DRS system. </a:t>
                      </a:r>
                    </a:p>
                  </a:txBody>
                  <a:tcPr/>
                </a:tc>
                <a:extLst>
                  <a:ext uri="{0D108BD9-81ED-4DB2-BD59-A6C34878D82A}">
                    <a16:rowId xmlns:a16="http://schemas.microsoft.com/office/drawing/2014/main" val="3192357287"/>
                  </a:ext>
                </a:extLst>
              </a:tr>
              <a:tr h="307576">
                <a:tc rowSpan="2">
                  <a:txBody>
                    <a:bodyPr/>
                    <a:lstStyle/>
                    <a:p>
                      <a:r>
                        <a:rPr lang="en-GB" sz="1050" b="1" dirty="0"/>
                        <a:t>Spain </a:t>
                      </a:r>
                    </a:p>
                  </a:txBody>
                  <a:tcPr/>
                </a:tc>
                <a:tc>
                  <a:txBody>
                    <a:bodyPr/>
                    <a:lstStyle/>
                    <a:p>
                      <a:pPr marR="0" defTabSz="618592" rtl="0" eaLnBrk="1" fontAlgn="auto" latinLnBrk="0" hangingPunct="1">
                        <a:lnSpc>
                          <a:spcPct val="100000"/>
                        </a:lnSpc>
                        <a:spcAft>
                          <a:spcPts val="200"/>
                        </a:spcAft>
                        <a:buClrTx/>
                        <a:buSzTx/>
                        <a:tabLst/>
                      </a:pPr>
                      <a:r>
                        <a:rPr lang="en-GB" sz="1050" kern="0" spc="-10" dirty="0">
                          <a:solidFill>
                            <a:schemeClr val="tx1"/>
                          </a:solidFill>
                          <a:latin typeface="Arial" panose="020B0604020202020204" pitchFamily="34" charset="0"/>
                          <a:ea typeface="+mn-ea"/>
                          <a:cs typeface="Arial" panose="020B0604020202020204" pitchFamily="34" charset="0"/>
                        </a:rPr>
                        <a:t>January 2023</a:t>
                      </a:r>
                    </a:p>
                  </a:txBody>
                  <a:tcPr/>
                </a:tc>
                <a:tc>
                  <a:txBody>
                    <a:bodyPr/>
                    <a:lstStyle/>
                    <a:p>
                      <a:pPr marL="0" indent="0" defTabSz="618592">
                        <a:spcAft>
                          <a:spcPts val="200"/>
                        </a:spcAft>
                        <a:buFont typeface="Arial" panose="020B0604020202020204" pitchFamily="34" charset="0"/>
                        <a:buNone/>
                      </a:pPr>
                      <a:r>
                        <a:rPr lang="en-GB" sz="1050" kern="0" spc="-10" dirty="0">
                          <a:solidFill>
                            <a:schemeClr val="tx1"/>
                          </a:solidFill>
                          <a:latin typeface="Arial" panose="020B0604020202020204" pitchFamily="34" charset="0"/>
                          <a:ea typeface="+mn-ea"/>
                          <a:cs typeface="Arial" panose="020B0604020202020204" pitchFamily="34" charset="0"/>
                        </a:rPr>
                        <a:t>Plastic tax to enter into force </a:t>
                      </a:r>
                    </a:p>
                  </a:txBody>
                  <a:tcPr/>
                </a:tc>
                <a:extLst>
                  <a:ext uri="{0D108BD9-81ED-4DB2-BD59-A6C34878D82A}">
                    <a16:rowId xmlns:a16="http://schemas.microsoft.com/office/drawing/2014/main" val="2721771550"/>
                  </a:ext>
                </a:extLst>
              </a:tr>
              <a:tr h="307576">
                <a:tc vMerge="1">
                  <a:txBody>
                    <a:bodyPr/>
                    <a:lstStyle/>
                    <a:p>
                      <a:endParaRPr lang="en-GB" sz="1000" dirty="0"/>
                    </a:p>
                  </a:txBody>
                  <a:tcPr/>
                </a:tc>
                <a:tc>
                  <a:txBody>
                    <a:bodyPr/>
                    <a:lstStyle/>
                    <a:p>
                      <a:pPr marR="0" defTabSz="618592" rtl="0" eaLnBrk="1" fontAlgn="auto" latinLnBrk="0" hangingPunct="1">
                        <a:lnSpc>
                          <a:spcPct val="100000"/>
                        </a:lnSpc>
                        <a:spcAft>
                          <a:spcPts val="200"/>
                        </a:spcAft>
                        <a:buClrTx/>
                        <a:buSzTx/>
                        <a:tabLst/>
                      </a:pPr>
                      <a:r>
                        <a:rPr lang="en-GB" sz="1050" kern="0" spc="-10" dirty="0">
                          <a:solidFill>
                            <a:schemeClr val="tx1"/>
                          </a:solidFill>
                          <a:latin typeface="Arial" panose="020B0604020202020204" pitchFamily="34" charset="0"/>
                          <a:ea typeface="+mn-ea"/>
                          <a:cs typeface="Arial" panose="020B0604020202020204" pitchFamily="34" charset="0"/>
                        </a:rPr>
                        <a:t>H1 of 2023</a:t>
                      </a:r>
                    </a:p>
                  </a:txBody>
                  <a:tcPr/>
                </a:tc>
                <a:tc>
                  <a:txBody>
                    <a:bodyPr/>
                    <a:lstStyle/>
                    <a:p>
                      <a:pPr marL="0" indent="0" defTabSz="618592">
                        <a:spcAft>
                          <a:spcPts val="200"/>
                        </a:spcAft>
                        <a:buFont typeface="Arial" panose="020B0604020202020204" pitchFamily="34" charset="0"/>
                        <a:buNone/>
                      </a:pPr>
                      <a:r>
                        <a:rPr lang="en-GB" sz="1050" kern="0" spc="-10" dirty="0">
                          <a:solidFill>
                            <a:schemeClr val="tx1"/>
                          </a:solidFill>
                          <a:latin typeface="Arial" panose="020B0604020202020204" pitchFamily="34" charset="0"/>
                          <a:ea typeface="+mn-ea"/>
                          <a:cs typeface="Arial" panose="020B0604020202020204" pitchFamily="34" charset="0"/>
                        </a:rPr>
                        <a:t>A Draft Decree to be approved within 6 month to set reuse targets for beverage packaging </a:t>
                      </a:r>
                    </a:p>
                  </a:txBody>
                  <a:tcPr/>
                </a:tc>
                <a:extLst>
                  <a:ext uri="{0D108BD9-81ED-4DB2-BD59-A6C34878D82A}">
                    <a16:rowId xmlns:a16="http://schemas.microsoft.com/office/drawing/2014/main" val="3567649165"/>
                  </a:ext>
                </a:extLst>
              </a:tr>
              <a:tr h="306493">
                <a:tc>
                  <a:txBody>
                    <a:bodyPr/>
                    <a:lstStyle/>
                    <a:p>
                      <a:r>
                        <a:rPr lang="en-GB" sz="1050" b="1" dirty="0"/>
                        <a:t>Turkey </a:t>
                      </a:r>
                    </a:p>
                  </a:txBody>
                  <a:tcPr/>
                </a:tc>
                <a:tc>
                  <a:txBody>
                    <a:bodyPr/>
                    <a:lstStyle/>
                    <a:p>
                      <a:pPr marR="0" defTabSz="618592" rtl="0" eaLnBrk="1" fontAlgn="auto" latinLnBrk="0" hangingPunct="1">
                        <a:lnSpc>
                          <a:spcPct val="100000"/>
                        </a:lnSpc>
                        <a:spcAft>
                          <a:spcPts val="200"/>
                        </a:spcAft>
                        <a:buClrTx/>
                        <a:buSzTx/>
                        <a:tabLst/>
                      </a:pPr>
                      <a:r>
                        <a:rPr lang="en-GB" sz="1050" kern="0" spc="-10" dirty="0">
                          <a:solidFill>
                            <a:schemeClr val="tx1"/>
                          </a:solidFill>
                          <a:latin typeface="Arial" panose="020B0604020202020204" pitchFamily="34" charset="0"/>
                          <a:ea typeface="+mn-ea"/>
                          <a:cs typeface="Arial" panose="020B0604020202020204" pitchFamily="34" charset="0"/>
                        </a:rPr>
                        <a:t>01 January 2023 </a:t>
                      </a:r>
                    </a:p>
                  </a:txBody>
                  <a:tcPr/>
                </a:tc>
                <a:tc>
                  <a:txBody>
                    <a:bodyPr/>
                    <a:lstStyle/>
                    <a:p>
                      <a:pPr marL="0" indent="0" defTabSz="618592">
                        <a:spcAft>
                          <a:spcPts val="200"/>
                        </a:spcAft>
                        <a:buFont typeface="Arial" panose="020B0604020202020204" pitchFamily="34" charset="0"/>
                        <a:buNone/>
                      </a:pPr>
                      <a:r>
                        <a:rPr lang="en-GB" sz="1050" kern="0" spc="-10" dirty="0">
                          <a:solidFill>
                            <a:schemeClr val="tx1"/>
                          </a:solidFill>
                          <a:latin typeface="Arial" panose="020B0604020202020204" pitchFamily="34" charset="0"/>
                          <a:ea typeface="+mn-ea"/>
                          <a:cs typeface="Arial" panose="020B0604020202020204" pitchFamily="34" charset="0"/>
                        </a:rPr>
                        <a:t>The transition/adaptation process for companies that offer reusable packages to the market will prepare and submit a deposit plan through the Packaging Information System prepared by the Ministry has been postponed to 1/1/2023 in order to be included in a national-scale central deposit management system.</a:t>
                      </a:r>
                    </a:p>
                  </a:txBody>
                  <a:tcPr/>
                </a:tc>
                <a:extLst>
                  <a:ext uri="{0D108BD9-81ED-4DB2-BD59-A6C34878D82A}">
                    <a16:rowId xmlns:a16="http://schemas.microsoft.com/office/drawing/2014/main" val="3098747594"/>
                  </a:ext>
                </a:extLst>
              </a:tr>
              <a:tr h="307576">
                <a:tc>
                  <a:txBody>
                    <a:bodyPr/>
                    <a:lstStyle/>
                    <a:p>
                      <a:r>
                        <a:rPr lang="en-GB" sz="1050" b="1" kern="1200" dirty="0">
                          <a:solidFill>
                            <a:schemeClr val="dk1"/>
                          </a:solidFill>
                          <a:latin typeface="+mn-lt"/>
                          <a:ea typeface="+mn-ea"/>
                          <a:cs typeface="+mn-cs"/>
                        </a:rPr>
                        <a:t>UK</a:t>
                      </a:r>
                    </a:p>
                  </a:txBody>
                  <a:tcPr/>
                </a:tc>
                <a:tc>
                  <a:txBody>
                    <a:bodyPr/>
                    <a:lstStyle/>
                    <a:p>
                      <a:pPr marR="0" defTabSz="618592" rtl="0" eaLnBrk="1" fontAlgn="auto" latinLnBrk="0" hangingPunct="1">
                        <a:lnSpc>
                          <a:spcPct val="100000"/>
                        </a:lnSpc>
                        <a:spcAft>
                          <a:spcPts val="200"/>
                        </a:spcAft>
                        <a:buClrTx/>
                        <a:buSzTx/>
                        <a:tabLst/>
                      </a:pPr>
                      <a:r>
                        <a:rPr lang="en-GB" sz="1050" kern="0" spc="-10" dirty="0">
                          <a:solidFill>
                            <a:schemeClr val="tx1"/>
                          </a:solidFill>
                          <a:latin typeface="Arial" panose="020B0604020202020204" pitchFamily="34" charset="0"/>
                          <a:ea typeface="+mn-ea"/>
                          <a:cs typeface="Arial" panose="020B0604020202020204" pitchFamily="34" charset="0"/>
                        </a:rPr>
                        <a:t>16 August 2023</a:t>
                      </a:r>
                    </a:p>
                  </a:txBody>
                  <a:tcPr/>
                </a:tc>
                <a:tc>
                  <a:txBody>
                    <a:bodyPr/>
                    <a:lstStyle/>
                    <a:p>
                      <a:pPr marL="0" indent="0" defTabSz="618592">
                        <a:spcAft>
                          <a:spcPts val="200"/>
                        </a:spcAft>
                        <a:buFont typeface="Arial" panose="020B0604020202020204" pitchFamily="34" charset="0"/>
                        <a:buNone/>
                      </a:pPr>
                      <a:r>
                        <a:rPr lang="en-GB" sz="1050" kern="0" spc="-10" dirty="0">
                          <a:solidFill>
                            <a:schemeClr val="tx1"/>
                          </a:solidFill>
                          <a:latin typeface="Arial" panose="020B0604020202020204" pitchFamily="34" charset="0"/>
                          <a:ea typeface="+mn-ea"/>
                          <a:cs typeface="Arial" panose="020B0604020202020204" pitchFamily="34" charset="0"/>
                        </a:rPr>
                        <a:t>Scotland DRS coming into force </a:t>
                      </a:r>
                    </a:p>
                  </a:txBody>
                  <a:tcPr/>
                </a:tc>
                <a:extLst>
                  <a:ext uri="{0D108BD9-81ED-4DB2-BD59-A6C34878D82A}">
                    <a16:rowId xmlns:a16="http://schemas.microsoft.com/office/drawing/2014/main" val="2029726501"/>
                  </a:ext>
                </a:extLst>
              </a:tr>
            </a:tbl>
          </a:graphicData>
        </a:graphic>
      </p:graphicFrame>
      <p:sp>
        <p:nvSpPr>
          <p:cNvPr id="3" name="Title 2">
            <a:extLst>
              <a:ext uri="{FF2B5EF4-FFF2-40B4-BE49-F238E27FC236}">
                <a16:creationId xmlns:a16="http://schemas.microsoft.com/office/drawing/2014/main" id="{9F388A31-AFB8-440F-8062-86339E42907F}"/>
              </a:ext>
            </a:extLst>
          </p:cNvPr>
          <p:cNvSpPr>
            <a:spLocks noGrp="1"/>
          </p:cNvSpPr>
          <p:nvPr>
            <p:ph type="title"/>
          </p:nvPr>
        </p:nvSpPr>
        <p:spPr>
          <a:xfrm>
            <a:off x="334962" y="104274"/>
            <a:ext cx="11520154" cy="747183"/>
          </a:xfrm>
        </p:spPr>
        <p:txBody>
          <a:bodyPr/>
          <a:lstStyle/>
          <a:p>
            <a:r>
              <a:rPr lang="en-GB" dirty="0"/>
              <a:t>Timeline</a:t>
            </a:r>
          </a:p>
        </p:txBody>
      </p:sp>
      <p:sp>
        <p:nvSpPr>
          <p:cNvPr id="4" name="Footer Placeholder 3">
            <a:extLst>
              <a:ext uri="{FF2B5EF4-FFF2-40B4-BE49-F238E27FC236}">
                <a16:creationId xmlns:a16="http://schemas.microsoft.com/office/drawing/2014/main" id="{E3798563-969B-459F-9F54-71CE0C4A6F5E}"/>
              </a:ext>
            </a:extLst>
          </p:cNvPr>
          <p:cNvSpPr>
            <a:spLocks noGrp="1"/>
          </p:cNvSpPr>
          <p:nvPr>
            <p:ph type="ftr" sz="quarter" idx="3"/>
          </p:nvPr>
        </p:nvSpPr>
        <p:spPr/>
        <p:txBody>
          <a:bodyPr/>
          <a:lstStyle/>
          <a:p>
            <a:r>
              <a:rPr lang="en-US" dirty="0"/>
              <a:t>TCCC</a:t>
            </a:r>
          </a:p>
        </p:txBody>
      </p:sp>
    </p:spTree>
    <p:extLst>
      <p:ext uri="{BB962C8B-B14F-4D97-AF65-F5344CB8AC3E}">
        <p14:creationId xmlns:p14="http://schemas.microsoft.com/office/powerpoint/2010/main" val="355331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87BC1-0D77-44A6-AD71-22A95BFCBD5C}"/>
              </a:ext>
            </a:extLst>
          </p:cNvPr>
          <p:cNvSpPr>
            <a:spLocks noGrp="1"/>
          </p:cNvSpPr>
          <p:nvPr>
            <p:ph type="ctrTitle"/>
          </p:nvPr>
        </p:nvSpPr>
        <p:spPr>
          <a:xfrm>
            <a:off x="464406" y="3167196"/>
            <a:ext cx="2982788" cy="523608"/>
          </a:xfrm>
        </p:spPr>
        <p:txBody>
          <a:bodyPr/>
          <a:lstStyle/>
          <a:p>
            <a:r>
              <a:rPr lang="en-GB"/>
              <a:t>Market Reports</a:t>
            </a:r>
          </a:p>
        </p:txBody>
      </p:sp>
    </p:spTree>
    <p:extLst>
      <p:ext uri="{BB962C8B-B14F-4D97-AF65-F5344CB8AC3E}">
        <p14:creationId xmlns:p14="http://schemas.microsoft.com/office/powerpoint/2010/main" val="503500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1A009722-D3B4-4FE0-992E-2DF9413400EB}"/>
              </a:ext>
            </a:extLst>
          </p:cNvPr>
          <p:cNvGraphicFramePr>
            <a:graphicFrameLocks noGrp="1"/>
          </p:cNvGraphicFramePr>
          <p:nvPr>
            <p:ph idx="1"/>
            <p:extLst>
              <p:ext uri="{D42A27DB-BD31-4B8C-83A1-F6EECF244321}">
                <p14:modId xmlns:p14="http://schemas.microsoft.com/office/powerpoint/2010/main" val="441817145"/>
              </p:ext>
            </p:extLst>
          </p:nvPr>
        </p:nvGraphicFramePr>
        <p:xfrm>
          <a:off x="676937" y="1077475"/>
          <a:ext cx="10838123" cy="4535410"/>
        </p:xfrm>
        <a:graphic>
          <a:graphicData uri="http://schemas.openxmlformats.org/drawingml/2006/table">
            <a:tbl>
              <a:tblPr firstRow="1" bandRow="1">
                <a:tableStyleId>{5C22544A-7EE6-4342-B048-85BDC9FD1C3A}</a:tableStyleId>
              </a:tblPr>
              <a:tblGrid>
                <a:gridCol w="3310113">
                  <a:extLst>
                    <a:ext uri="{9D8B030D-6E8A-4147-A177-3AD203B41FA5}">
                      <a16:colId xmlns:a16="http://schemas.microsoft.com/office/drawing/2014/main" val="3158383512"/>
                    </a:ext>
                  </a:extLst>
                </a:gridCol>
                <a:gridCol w="336923">
                  <a:extLst>
                    <a:ext uri="{9D8B030D-6E8A-4147-A177-3AD203B41FA5}">
                      <a16:colId xmlns:a16="http://schemas.microsoft.com/office/drawing/2014/main" val="2745371693"/>
                    </a:ext>
                  </a:extLst>
                </a:gridCol>
                <a:gridCol w="3581622">
                  <a:extLst>
                    <a:ext uri="{9D8B030D-6E8A-4147-A177-3AD203B41FA5}">
                      <a16:colId xmlns:a16="http://schemas.microsoft.com/office/drawing/2014/main" val="2226297750"/>
                    </a:ext>
                  </a:extLst>
                </a:gridCol>
                <a:gridCol w="284821">
                  <a:extLst>
                    <a:ext uri="{9D8B030D-6E8A-4147-A177-3AD203B41FA5}">
                      <a16:colId xmlns:a16="http://schemas.microsoft.com/office/drawing/2014/main" val="487002653"/>
                    </a:ext>
                  </a:extLst>
                </a:gridCol>
                <a:gridCol w="3324644">
                  <a:extLst>
                    <a:ext uri="{9D8B030D-6E8A-4147-A177-3AD203B41FA5}">
                      <a16:colId xmlns:a16="http://schemas.microsoft.com/office/drawing/2014/main" val="3656040886"/>
                    </a:ext>
                  </a:extLst>
                </a:gridCol>
              </a:tblGrid>
              <a:tr h="435850">
                <a:tc>
                  <a:txBody>
                    <a:bodyPr/>
                    <a:lstStyle/>
                    <a:p>
                      <a:pPr algn="ctr"/>
                      <a:r>
                        <a:rPr lang="en-GB" sz="1600" b="1" i="0">
                          <a:solidFill>
                            <a:schemeClr val="tx1"/>
                          </a:solidFill>
                        </a:rPr>
                        <a:t>Overall </a:t>
                      </a:r>
                    </a:p>
                  </a:txBody>
                  <a:tcPr anchor="ctr"/>
                </a:tc>
                <a:tc>
                  <a:txBody>
                    <a:bodyPr/>
                    <a:lstStyle/>
                    <a:p>
                      <a:pPr algn="ctr"/>
                      <a:endParaRPr lang="en-GB" b="1" i="0">
                        <a:solidFill>
                          <a:schemeClr val="tx1"/>
                        </a:solidFill>
                      </a:endParaRPr>
                    </a:p>
                  </a:txBody>
                  <a:tcPr anchor="ctr">
                    <a:solidFill>
                      <a:schemeClr val="bg1"/>
                    </a:solidFill>
                  </a:tcPr>
                </a:tc>
                <a:tc>
                  <a:txBody>
                    <a:bodyPr/>
                    <a:lstStyle/>
                    <a:p>
                      <a:pPr algn="ctr"/>
                      <a:r>
                        <a:rPr lang="en-GB" sz="1600" b="1" i="0">
                          <a:solidFill>
                            <a:schemeClr val="tx1"/>
                          </a:solidFill>
                        </a:rPr>
                        <a:t>Regulatory</a:t>
                      </a:r>
                      <a:r>
                        <a:rPr lang="en-GB" b="1" i="0">
                          <a:solidFill>
                            <a:schemeClr val="tx1"/>
                          </a:solidFill>
                        </a:rPr>
                        <a:t> </a:t>
                      </a:r>
                    </a:p>
                  </a:txBody>
                  <a:tcPr anchor="ctr"/>
                </a:tc>
                <a:tc>
                  <a:txBody>
                    <a:bodyPr/>
                    <a:lstStyle/>
                    <a:p>
                      <a:pPr algn="ctr"/>
                      <a:endParaRPr lang="en-GB" b="1" i="0">
                        <a:solidFill>
                          <a:schemeClr val="tx1"/>
                        </a:solidFill>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i="0">
                          <a:solidFill>
                            <a:schemeClr val="tx1"/>
                          </a:solidFill>
                        </a:rPr>
                        <a:t>Competitor Analysis</a:t>
                      </a:r>
                      <a:endParaRPr lang="en-US" sz="1600" b="1" i="0">
                        <a:solidFill>
                          <a:schemeClr val="tx1"/>
                        </a:solidFill>
                      </a:endParaRPr>
                    </a:p>
                  </a:txBody>
                  <a:tcPr anchor="ctr"/>
                </a:tc>
                <a:extLst>
                  <a:ext uri="{0D108BD9-81ED-4DB2-BD59-A6C34878D82A}">
                    <a16:rowId xmlns:a16="http://schemas.microsoft.com/office/drawing/2014/main" val="1173309064"/>
                  </a:ext>
                </a:extLst>
              </a:tr>
              <a:tr h="0">
                <a:tc>
                  <a:txBody>
                    <a:bodyPr/>
                    <a:lstStyle/>
                    <a:p>
                      <a:endParaRPr lang="en-GB" sz="200"/>
                    </a:p>
                  </a:txBody>
                  <a:tcPr>
                    <a:solidFill>
                      <a:schemeClr val="bg1"/>
                    </a:solidFill>
                  </a:tcPr>
                </a:tc>
                <a:tc>
                  <a:txBody>
                    <a:bodyPr/>
                    <a:lstStyle/>
                    <a:p>
                      <a:endParaRPr lang="en-GB" sz="200"/>
                    </a:p>
                  </a:txBody>
                  <a:tcPr>
                    <a:solidFill>
                      <a:schemeClr val="bg1"/>
                    </a:solidFill>
                  </a:tcPr>
                </a:tc>
                <a:tc>
                  <a:txBody>
                    <a:bodyPr/>
                    <a:lstStyle/>
                    <a:p>
                      <a:endParaRPr lang="en-GB" sz="200"/>
                    </a:p>
                  </a:txBody>
                  <a:tcPr>
                    <a:solidFill>
                      <a:schemeClr val="bg1"/>
                    </a:solidFill>
                  </a:tcPr>
                </a:tc>
                <a:tc>
                  <a:txBody>
                    <a:bodyPr/>
                    <a:lstStyle/>
                    <a:p>
                      <a:endParaRPr lang="en-GB" sz="200"/>
                    </a:p>
                  </a:txBody>
                  <a:tcPr>
                    <a:solidFill>
                      <a:schemeClr val="bg1"/>
                    </a:solidFill>
                  </a:tcPr>
                </a:tc>
                <a:tc>
                  <a:txBody>
                    <a:bodyPr/>
                    <a:lstStyle/>
                    <a:p>
                      <a:endParaRPr lang="en-GB" sz="200"/>
                    </a:p>
                  </a:txBody>
                  <a:tcPr>
                    <a:solidFill>
                      <a:schemeClr val="bg1"/>
                    </a:solidFill>
                  </a:tcPr>
                </a:tc>
                <a:extLst>
                  <a:ext uri="{0D108BD9-81ED-4DB2-BD59-A6C34878D82A}">
                    <a16:rowId xmlns:a16="http://schemas.microsoft.com/office/drawing/2014/main" val="2318904454"/>
                  </a:ext>
                </a:extLst>
              </a:tr>
              <a:tr h="1064611">
                <a:tc>
                  <a:txBody>
                    <a:bodyPr/>
                    <a:lstStyle/>
                    <a:p>
                      <a:pPr algn="ctr"/>
                      <a:r>
                        <a:rPr lang="en-GB" sz="1100">
                          <a:solidFill>
                            <a:schemeClr val="bg1"/>
                          </a:solidFill>
                        </a:rPr>
                        <a:t>There are clear opportunities to use reused glass/PET bottles for soft drinks</a:t>
                      </a:r>
                    </a:p>
                    <a:p>
                      <a:pPr algn="ctr"/>
                      <a:r>
                        <a:rPr lang="en-GB" sz="1100">
                          <a:solidFill>
                            <a:schemeClr val="bg1"/>
                          </a:solidFill>
                        </a:rPr>
                        <a:t>i.e. </a:t>
                      </a:r>
                    </a:p>
                    <a:p>
                      <a:pPr marL="171450" indent="-171450" algn="l">
                        <a:buFont typeface="Arial" panose="020B0604020202020204" pitchFamily="34" charset="0"/>
                        <a:buChar char="•"/>
                      </a:pPr>
                      <a:r>
                        <a:rPr lang="en-GB" sz="1100">
                          <a:solidFill>
                            <a:schemeClr val="bg1"/>
                          </a:solidFill>
                        </a:rPr>
                        <a:t>Specific permissions identified </a:t>
                      </a:r>
                    </a:p>
                    <a:p>
                      <a:pPr marL="171450" indent="-171450" algn="l">
                        <a:buFont typeface="Arial" panose="020B0604020202020204" pitchFamily="34" charset="0"/>
                        <a:buChar char="•"/>
                      </a:pPr>
                      <a:r>
                        <a:rPr lang="en-GB" sz="1100">
                          <a:solidFill>
                            <a:schemeClr val="bg1"/>
                          </a:solidFill>
                        </a:rPr>
                        <a:t>General rules which allow reuse of packaging and successful competitor activities identified </a:t>
                      </a:r>
                    </a:p>
                  </a:txBody>
                  <a:tcPr anchor="ctr">
                    <a:solidFill>
                      <a:srgbClr val="00B050"/>
                    </a:solidFill>
                  </a:tcPr>
                </a:tc>
                <a:tc>
                  <a:txBody>
                    <a:bodyPr/>
                    <a:lstStyle/>
                    <a:p>
                      <a:pPr algn="ctr"/>
                      <a:endParaRPr lang="en-GB" sz="1100">
                        <a:solidFill>
                          <a:schemeClr val="bg1"/>
                        </a:solidFill>
                      </a:endParaRPr>
                    </a:p>
                  </a:txBody>
                  <a:tcPr anchor="ctr">
                    <a:solidFill>
                      <a:schemeClr val="bg1"/>
                    </a:solidFill>
                  </a:tcPr>
                </a:tc>
                <a:tc>
                  <a:txBody>
                    <a:bodyPr/>
                    <a:lstStyle/>
                    <a:p>
                      <a:pPr algn="ctr"/>
                      <a:r>
                        <a:rPr lang="en-GB" sz="1100">
                          <a:solidFill>
                            <a:schemeClr val="bg1"/>
                          </a:solidFill>
                        </a:rPr>
                        <a:t>There are specific regulations,  rules/comments indicating the use of reused glass/PET bottles are permissible   </a:t>
                      </a:r>
                    </a:p>
                  </a:txBody>
                  <a:tcPr anchor="ctr">
                    <a:solidFill>
                      <a:srgbClr val="00B050"/>
                    </a:solidFill>
                  </a:tcPr>
                </a:tc>
                <a:tc>
                  <a:txBody>
                    <a:bodyPr/>
                    <a:lstStyle/>
                    <a:p>
                      <a:pPr algn="ctr"/>
                      <a:endParaRPr lang="en-GB" sz="1100">
                        <a:solidFill>
                          <a:schemeClr val="bg1"/>
                        </a:solidFill>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solidFill>
                            <a:schemeClr val="bg1"/>
                          </a:solidFill>
                        </a:rPr>
                        <a:t>Competitor activity has been identified </a:t>
                      </a:r>
                    </a:p>
                  </a:txBody>
                  <a:tcPr anchor="ctr">
                    <a:solidFill>
                      <a:srgbClr val="00B050"/>
                    </a:solidFill>
                  </a:tcPr>
                </a:tc>
                <a:extLst>
                  <a:ext uri="{0D108BD9-81ED-4DB2-BD59-A6C34878D82A}">
                    <a16:rowId xmlns:a16="http://schemas.microsoft.com/office/drawing/2014/main" val="1274230939"/>
                  </a:ext>
                </a:extLst>
              </a:tr>
              <a:tr h="187969">
                <a:tc>
                  <a:txBody>
                    <a:bodyPr/>
                    <a:lstStyle/>
                    <a:p>
                      <a:pPr algn="ctr"/>
                      <a:endParaRPr lang="en-GB" sz="1100">
                        <a:solidFill>
                          <a:schemeClr val="bg1">
                            <a:lumMod val="95000"/>
                          </a:schemeClr>
                        </a:solidFill>
                      </a:endParaRPr>
                    </a:p>
                  </a:txBody>
                  <a:tcPr anchor="ctr"/>
                </a:tc>
                <a:tc>
                  <a:txBody>
                    <a:bodyPr/>
                    <a:lstStyle/>
                    <a:p>
                      <a:pPr algn="ctr"/>
                      <a:endParaRPr lang="en-GB" sz="1100"/>
                    </a:p>
                  </a:txBody>
                  <a:tcPr anchor="ctr"/>
                </a:tc>
                <a:tc>
                  <a:txBody>
                    <a:bodyPr/>
                    <a:lstStyle/>
                    <a:p>
                      <a:pPr algn="ctr"/>
                      <a:endParaRPr lang="en-GB" sz="1100">
                        <a:solidFill>
                          <a:schemeClr val="bg1">
                            <a:lumMod val="95000"/>
                          </a:schemeClr>
                        </a:solidFill>
                      </a:endParaRPr>
                    </a:p>
                  </a:txBody>
                  <a:tcPr anchor="ctr"/>
                </a:tc>
                <a:tc>
                  <a:txBody>
                    <a:bodyPr/>
                    <a:lstStyle/>
                    <a:p>
                      <a:pPr algn="ctr"/>
                      <a:endParaRPr lang="en-GB" sz="1100"/>
                    </a:p>
                  </a:txBody>
                  <a:tcPr anchor="ctr"/>
                </a:tc>
                <a:tc>
                  <a:txBody>
                    <a:bodyPr/>
                    <a:lstStyle/>
                    <a:p>
                      <a:pPr algn="ctr"/>
                      <a:endParaRPr lang="en-GB" sz="1100">
                        <a:solidFill>
                          <a:schemeClr val="bg1">
                            <a:lumMod val="95000"/>
                          </a:schemeClr>
                        </a:solidFill>
                      </a:endParaRPr>
                    </a:p>
                  </a:txBody>
                  <a:tcPr anchor="ctr"/>
                </a:tc>
                <a:extLst>
                  <a:ext uri="{0D108BD9-81ED-4DB2-BD59-A6C34878D82A}">
                    <a16:rowId xmlns:a16="http://schemas.microsoft.com/office/drawing/2014/main" val="854320484"/>
                  </a:ext>
                </a:extLst>
              </a:tr>
              <a:tr h="924531">
                <a:tc>
                  <a:txBody>
                    <a:bodyPr/>
                    <a:lstStyle/>
                    <a:p>
                      <a:pPr algn="ctr"/>
                      <a:r>
                        <a:rPr lang="en-GB" sz="1100">
                          <a:solidFill>
                            <a:schemeClr val="bg1"/>
                          </a:solidFill>
                        </a:rPr>
                        <a:t>There may be a possibility to use reused glass/PET bottles for soft drinks</a:t>
                      </a:r>
                    </a:p>
                    <a:p>
                      <a:pPr algn="ctr"/>
                      <a:r>
                        <a:rPr lang="en-GB" sz="1100">
                          <a:solidFill>
                            <a:schemeClr val="bg1"/>
                          </a:solidFill>
                        </a:rPr>
                        <a:t>i.e. </a:t>
                      </a:r>
                    </a:p>
                    <a:p>
                      <a:pPr marL="171450" indent="-171450" algn="l">
                        <a:buFont typeface="Arial" panose="020B0604020202020204" pitchFamily="34" charset="0"/>
                        <a:buChar char="•"/>
                      </a:pPr>
                      <a:r>
                        <a:rPr lang="en-GB" sz="1100">
                          <a:solidFill>
                            <a:schemeClr val="bg1"/>
                          </a:solidFill>
                        </a:rPr>
                        <a:t>No specific permission but general rules to allow reuse of packaging and</a:t>
                      </a:r>
                    </a:p>
                    <a:p>
                      <a:pPr marL="171450" indent="-171450" algn="l">
                        <a:buFont typeface="Arial" panose="020B0604020202020204" pitchFamily="34" charset="0"/>
                        <a:buChar char="•"/>
                      </a:pPr>
                      <a:r>
                        <a:rPr lang="en-GB" sz="1100">
                          <a:solidFill>
                            <a:schemeClr val="bg1"/>
                          </a:solidFill>
                        </a:rPr>
                        <a:t>No competitor activities identified </a:t>
                      </a:r>
                    </a:p>
                  </a:txBody>
                  <a:tcPr anchor="ctr">
                    <a:solidFill>
                      <a:schemeClr val="bg1">
                        <a:lumMod val="65000"/>
                      </a:schemeClr>
                    </a:solidFill>
                  </a:tcPr>
                </a:tc>
                <a:tc>
                  <a:txBody>
                    <a:bodyPr/>
                    <a:lstStyle/>
                    <a:p>
                      <a:pPr algn="ctr"/>
                      <a:endParaRPr lang="en-GB" sz="1100">
                        <a:solidFill>
                          <a:schemeClr val="bg1"/>
                        </a:solidFill>
                      </a:endParaRPr>
                    </a:p>
                  </a:txBody>
                  <a:tcPr anchor="ctr"/>
                </a:tc>
                <a:tc>
                  <a:txBody>
                    <a:bodyPr/>
                    <a:lstStyle/>
                    <a:p>
                      <a:pPr algn="ctr"/>
                      <a:r>
                        <a:rPr lang="en-GB" sz="1100">
                          <a:solidFill>
                            <a:schemeClr val="bg1"/>
                          </a:solidFill>
                        </a:rPr>
                        <a:t>There are general rules for reuse of packaging but not specifically addressing reused glass / PET bottles </a:t>
                      </a:r>
                    </a:p>
                  </a:txBody>
                  <a:tcPr anchor="ctr">
                    <a:solidFill>
                      <a:schemeClr val="bg1">
                        <a:lumMod val="65000"/>
                      </a:schemeClr>
                    </a:solidFill>
                  </a:tcPr>
                </a:tc>
                <a:tc>
                  <a:txBody>
                    <a:bodyPr/>
                    <a:lstStyle/>
                    <a:p>
                      <a:pPr algn="ctr"/>
                      <a:endParaRPr lang="en-GB" sz="1100">
                        <a:solidFill>
                          <a:schemeClr val="bg1"/>
                        </a:solidFill>
                      </a:endParaRPr>
                    </a:p>
                  </a:txBody>
                  <a:tcPr anchor="ctr"/>
                </a:tc>
                <a:tc>
                  <a:txBody>
                    <a:bodyPr/>
                    <a:lstStyle/>
                    <a:p>
                      <a:pPr algn="ctr"/>
                      <a:r>
                        <a:rPr lang="en-GB" sz="1100">
                          <a:solidFill>
                            <a:schemeClr val="bg1"/>
                          </a:solidFill>
                        </a:rPr>
                        <a:t>No competitor activities identified </a:t>
                      </a:r>
                    </a:p>
                  </a:txBody>
                  <a:tcPr anchor="ctr">
                    <a:solidFill>
                      <a:schemeClr val="bg1">
                        <a:lumMod val="65000"/>
                      </a:schemeClr>
                    </a:solidFill>
                  </a:tcPr>
                </a:tc>
                <a:extLst>
                  <a:ext uri="{0D108BD9-81ED-4DB2-BD59-A6C34878D82A}">
                    <a16:rowId xmlns:a16="http://schemas.microsoft.com/office/drawing/2014/main" val="1685641748"/>
                  </a:ext>
                </a:extLst>
              </a:tr>
              <a:tr h="145292">
                <a:tc>
                  <a:txBody>
                    <a:bodyPr/>
                    <a:lstStyle/>
                    <a:p>
                      <a:pPr algn="ctr"/>
                      <a:endParaRPr lang="en-GB" sz="1100">
                        <a:solidFill>
                          <a:schemeClr val="bg1">
                            <a:lumMod val="95000"/>
                          </a:schemeClr>
                        </a:solidFill>
                      </a:endParaRPr>
                    </a:p>
                  </a:txBody>
                  <a:tcPr anchor="ctr"/>
                </a:tc>
                <a:tc>
                  <a:txBody>
                    <a:bodyPr/>
                    <a:lstStyle/>
                    <a:p>
                      <a:pPr algn="ctr"/>
                      <a:endParaRPr lang="en-GB" sz="1100"/>
                    </a:p>
                  </a:txBody>
                  <a:tcPr anchor="ctr"/>
                </a:tc>
                <a:tc>
                  <a:txBody>
                    <a:bodyPr/>
                    <a:lstStyle/>
                    <a:p>
                      <a:pPr algn="ctr"/>
                      <a:endParaRPr lang="en-GB" sz="1100">
                        <a:solidFill>
                          <a:schemeClr val="bg1">
                            <a:lumMod val="95000"/>
                          </a:schemeClr>
                        </a:solidFill>
                      </a:endParaRPr>
                    </a:p>
                  </a:txBody>
                  <a:tcPr anchor="ctr"/>
                </a:tc>
                <a:tc>
                  <a:txBody>
                    <a:bodyPr/>
                    <a:lstStyle/>
                    <a:p>
                      <a:pPr algn="ctr"/>
                      <a:endParaRPr lang="en-GB" sz="1100"/>
                    </a:p>
                  </a:txBody>
                  <a:tcPr anchor="ctr"/>
                </a:tc>
                <a:tc>
                  <a:txBody>
                    <a:bodyPr/>
                    <a:lstStyle/>
                    <a:p>
                      <a:pPr algn="ctr"/>
                      <a:endParaRPr lang="en-GB" sz="1100">
                        <a:solidFill>
                          <a:schemeClr val="bg1">
                            <a:lumMod val="95000"/>
                          </a:schemeClr>
                        </a:solidFill>
                      </a:endParaRPr>
                    </a:p>
                  </a:txBody>
                  <a:tcPr anchor="ctr"/>
                </a:tc>
                <a:extLst>
                  <a:ext uri="{0D108BD9-81ED-4DB2-BD59-A6C34878D82A}">
                    <a16:rowId xmlns:a16="http://schemas.microsoft.com/office/drawing/2014/main" val="308517156"/>
                  </a:ext>
                </a:extLst>
              </a:tr>
              <a:tr h="784450">
                <a:tc>
                  <a:txBody>
                    <a:bodyPr/>
                    <a:lstStyle/>
                    <a:p>
                      <a:pPr algn="ctr"/>
                      <a:r>
                        <a:rPr lang="en-GB" sz="1100">
                          <a:solidFill>
                            <a:schemeClr val="bg1"/>
                          </a:solidFill>
                        </a:rPr>
                        <a:t>Issues identified with use of reused glass/PET bottles </a:t>
                      </a:r>
                    </a:p>
                    <a:p>
                      <a:pPr algn="ctr"/>
                      <a:r>
                        <a:rPr lang="en-GB" sz="1100">
                          <a:solidFill>
                            <a:schemeClr val="bg1"/>
                          </a:solidFill>
                        </a:rPr>
                        <a:t>i.e.</a:t>
                      </a:r>
                    </a:p>
                    <a:p>
                      <a:pPr marL="171450" indent="-171450" algn="l">
                        <a:buFont typeface="Arial" panose="020B0604020202020204" pitchFamily="34" charset="0"/>
                        <a:buChar char="•"/>
                      </a:pPr>
                      <a:r>
                        <a:rPr lang="en-GB" sz="1100">
                          <a:solidFill>
                            <a:schemeClr val="bg1"/>
                          </a:solidFill>
                        </a:rPr>
                        <a:t>Specific prohibitions; or </a:t>
                      </a:r>
                    </a:p>
                    <a:p>
                      <a:pPr marL="171450" indent="-171450" algn="l">
                        <a:buFont typeface="Arial" panose="020B0604020202020204" pitchFamily="34" charset="0"/>
                        <a:buChar char="•"/>
                      </a:pPr>
                      <a:r>
                        <a:rPr lang="en-GB" sz="1100">
                          <a:solidFill>
                            <a:schemeClr val="bg1"/>
                          </a:solidFill>
                        </a:rPr>
                        <a:t>Unsuccessful competitor activities;</a:t>
                      </a:r>
                    </a:p>
                    <a:p>
                      <a:pPr marL="171450" indent="-171450" algn="l">
                        <a:buFont typeface="Arial" panose="020B0604020202020204" pitchFamily="34" charset="0"/>
                        <a:buChar char="•"/>
                      </a:pPr>
                      <a:r>
                        <a:rPr lang="en-GB" sz="1100">
                          <a:solidFill>
                            <a:schemeClr val="bg1"/>
                          </a:solidFill>
                        </a:rPr>
                        <a:t>Discussion to prohibit </a:t>
                      </a:r>
                    </a:p>
                    <a:p>
                      <a:pPr marL="171450" indent="-171450" algn="l">
                        <a:buFont typeface="Arial" panose="020B0604020202020204" pitchFamily="34" charset="0"/>
                        <a:buChar char="•"/>
                      </a:pPr>
                      <a:r>
                        <a:rPr lang="en-GB" sz="1100">
                          <a:solidFill>
                            <a:schemeClr val="bg1"/>
                          </a:solidFill>
                        </a:rPr>
                        <a:t>Other issues e.g. operational issues identified</a:t>
                      </a:r>
                    </a:p>
                  </a:txBody>
                  <a:tcPr anchor="ctr">
                    <a:solidFill>
                      <a:srgbClr val="FF0000"/>
                    </a:solidFill>
                  </a:tcPr>
                </a:tc>
                <a:tc>
                  <a:txBody>
                    <a:bodyPr/>
                    <a:lstStyle/>
                    <a:p>
                      <a:pPr algn="ctr"/>
                      <a:endParaRPr lang="en-GB" sz="1100">
                        <a:solidFill>
                          <a:schemeClr val="tx1"/>
                        </a:solidFill>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solidFill>
                            <a:schemeClr val="bg1"/>
                          </a:solidFill>
                        </a:rPr>
                        <a:t>There are specific regulations,  rules/comments indicating the use of reused glass/PET bottles are not permissible   </a:t>
                      </a:r>
                    </a:p>
                  </a:txBody>
                  <a:tcPr anchor="ctr">
                    <a:solidFill>
                      <a:srgbClr val="FF0000"/>
                    </a:solidFill>
                  </a:tcPr>
                </a:tc>
                <a:tc>
                  <a:txBody>
                    <a:bodyPr/>
                    <a:lstStyle/>
                    <a:p>
                      <a:pPr algn="ctr"/>
                      <a:endParaRPr lang="en-GB" sz="1100">
                        <a:solidFill>
                          <a:schemeClr val="tx1"/>
                        </a:solidFill>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solidFill>
                            <a:schemeClr val="bg1"/>
                          </a:solidFill>
                        </a:rPr>
                        <a:t>No competitor activities identified </a:t>
                      </a:r>
                    </a:p>
                    <a:p>
                      <a:pPr algn="ctr"/>
                      <a:endParaRPr lang="en-GB" sz="1100">
                        <a:solidFill>
                          <a:schemeClr val="bg1"/>
                        </a:solidFill>
                      </a:endParaRPr>
                    </a:p>
                  </a:txBody>
                  <a:tcPr anchor="ctr">
                    <a:solidFill>
                      <a:srgbClr val="FF0000"/>
                    </a:solidFill>
                  </a:tcPr>
                </a:tc>
                <a:extLst>
                  <a:ext uri="{0D108BD9-81ED-4DB2-BD59-A6C34878D82A}">
                    <a16:rowId xmlns:a16="http://schemas.microsoft.com/office/drawing/2014/main" val="1916972575"/>
                  </a:ext>
                </a:extLst>
              </a:tr>
            </a:tbl>
          </a:graphicData>
        </a:graphic>
      </p:graphicFrame>
      <p:sp>
        <p:nvSpPr>
          <p:cNvPr id="3" name="Title 2">
            <a:extLst>
              <a:ext uri="{FF2B5EF4-FFF2-40B4-BE49-F238E27FC236}">
                <a16:creationId xmlns:a16="http://schemas.microsoft.com/office/drawing/2014/main" id="{3CB65826-563A-4528-BFBA-F108C43C625E}"/>
              </a:ext>
            </a:extLst>
          </p:cNvPr>
          <p:cNvSpPr>
            <a:spLocks noGrp="1"/>
          </p:cNvSpPr>
          <p:nvPr>
            <p:ph type="title"/>
          </p:nvPr>
        </p:nvSpPr>
        <p:spPr>
          <a:xfrm>
            <a:off x="676937" y="260350"/>
            <a:ext cx="10838123" cy="747183"/>
          </a:xfrm>
        </p:spPr>
        <p:txBody>
          <a:bodyPr/>
          <a:lstStyle/>
          <a:p>
            <a:r>
              <a:rPr lang="en-GB" b="1">
                <a:latin typeface="+mj-lt"/>
              </a:rPr>
              <a:t>What the colours mean</a:t>
            </a:r>
          </a:p>
        </p:txBody>
      </p:sp>
      <p:sp>
        <p:nvSpPr>
          <p:cNvPr id="4" name="Footer Placeholder 3">
            <a:extLst>
              <a:ext uri="{FF2B5EF4-FFF2-40B4-BE49-F238E27FC236}">
                <a16:creationId xmlns:a16="http://schemas.microsoft.com/office/drawing/2014/main" id="{7E7C1F67-94F8-401F-BCC8-4AB917759BBB}"/>
              </a:ext>
            </a:extLst>
          </p:cNvPr>
          <p:cNvSpPr>
            <a:spLocks noGrp="1"/>
          </p:cNvSpPr>
          <p:nvPr>
            <p:ph type="ftr" sz="quarter" idx="3"/>
          </p:nvPr>
        </p:nvSpPr>
        <p:spPr/>
        <p:txBody>
          <a:bodyPr/>
          <a:lstStyle/>
          <a:p>
            <a:r>
              <a:rPr lang="en-US"/>
              <a:t>TCCC</a:t>
            </a:r>
          </a:p>
        </p:txBody>
      </p:sp>
    </p:spTree>
    <p:extLst>
      <p:ext uri="{BB962C8B-B14F-4D97-AF65-F5344CB8AC3E}">
        <p14:creationId xmlns:p14="http://schemas.microsoft.com/office/powerpoint/2010/main" val="2633142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D411067E-19B4-43D8-8012-6F300D5A5A25}"/>
              </a:ext>
            </a:extLst>
          </p:cNvPr>
          <p:cNvSpPr/>
          <p:nvPr/>
        </p:nvSpPr>
        <p:spPr>
          <a:xfrm>
            <a:off x="8674216" y="2077126"/>
            <a:ext cx="3313651" cy="4147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D62B9470-3781-4AFA-A86B-243FE9621083}"/>
              </a:ext>
            </a:extLst>
          </p:cNvPr>
          <p:cNvSpPr/>
          <p:nvPr/>
        </p:nvSpPr>
        <p:spPr>
          <a:xfrm>
            <a:off x="625878" y="-1"/>
            <a:ext cx="7518748" cy="11604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8">
            <a:extLst>
              <a:ext uri="{FF2B5EF4-FFF2-40B4-BE49-F238E27FC236}">
                <a16:creationId xmlns:a16="http://schemas.microsoft.com/office/drawing/2014/main" id="{E83ED9B0-9D7A-4543-A459-201ECA280C89}"/>
              </a:ext>
            </a:extLst>
          </p:cNvPr>
          <p:cNvSpPr>
            <a:spLocks noGrp="1"/>
          </p:cNvSpPr>
          <p:nvPr>
            <p:ph type="title"/>
          </p:nvPr>
        </p:nvSpPr>
        <p:spPr>
          <a:xfrm>
            <a:off x="1061404" y="273700"/>
            <a:ext cx="6942771" cy="612152"/>
          </a:xfrm>
          <a:noFill/>
        </p:spPr>
        <p:txBody>
          <a:bodyPr/>
          <a:lstStyle/>
          <a:p>
            <a:r>
              <a:rPr lang="en-GB" sz="1800"/>
              <a:t>No clear regulation nor competitor activities identified, but labelling rules suggest returnable glass bottles are permitted</a:t>
            </a:r>
          </a:p>
        </p:txBody>
      </p:sp>
      <p:grpSp>
        <p:nvGrpSpPr>
          <p:cNvPr id="2" name="Group 1">
            <a:extLst>
              <a:ext uri="{FF2B5EF4-FFF2-40B4-BE49-F238E27FC236}">
                <a16:creationId xmlns:a16="http://schemas.microsoft.com/office/drawing/2014/main" id="{0E75797F-4C82-4FFB-BAE6-57C920D9B71D}"/>
              </a:ext>
            </a:extLst>
          </p:cNvPr>
          <p:cNvGrpSpPr/>
          <p:nvPr/>
        </p:nvGrpSpPr>
        <p:grpSpPr>
          <a:xfrm>
            <a:off x="8438015" y="205892"/>
            <a:ext cx="3549852" cy="1573440"/>
            <a:chOff x="8438015" y="205892"/>
            <a:chExt cx="3549852" cy="1573440"/>
          </a:xfrm>
        </p:grpSpPr>
        <p:sp>
          <p:nvSpPr>
            <p:cNvPr id="12" name="TextBox 11">
              <a:extLst>
                <a:ext uri="{FF2B5EF4-FFF2-40B4-BE49-F238E27FC236}">
                  <a16:creationId xmlns:a16="http://schemas.microsoft.com/office/drawing/2014/main" id="{06B3D4CF-80E3-499E-82BB-30A61C506BB6}"/>
                </a:ext>
              </a:extLst>
            </p:cNvPr>
            <p:cNvSpPr txBox="1"/>
            <p:nvPr/>
          </p:nvSpPr>
          <p:spPr>
            <a:xfrm>
              <a:off x="8674216" y="302004"/>
              <a:ext cx="3313651" cy="1477328"/>
            </a:xfrm>
            <a:prstGeom prst="rect">
              <a:avLst/>
            </a:prstGeom>
          </p:spPr>
          <p:style>
            <a:lnRef idx="2">
              <a:schemeClr val="accent1"/>
            </a:lnRef>
            <a:fillRef idx="1">
              <a:schemeClr val="lt1"/>
            </a:fillRef>
            <a:effectRef idx="0">
              <a:schemeClr val="accent1"/>
            </a:effectRef>
            <a:fontRef idx="minor">
              <a:schemeClr val="dk1"/>
            </a:fontRef>
          </p:style>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15" name="Title 4">
              <a:extLst>
                <a:ext uri="{FF2B5EF4-FFF2-40B4-BE49-F238E27FC236}">
                  <a16:creationId xmlns:a16="http://schemas.microsoft.com/office/drawing/2014/main" id="{F2AF4C5A-59A0-42E1-8445-CDFB44ED12FF}"/>
                </a:ext>
              </a:extLst>
            </p:cNvPr>
            <p:cNvSpPr txBox="1">
              <a:spLocks/>
            </p:cNvSpPr>
            <p:nvPr/>
          </p:nvSpPr>
          <p:spPr>
            <a:xfrm>
              <a:off x="8922428" y="363291"/>
              <a:ext cx="1925108" cy="33855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spcBef>
                  <a:spcPts val="0"/>
                </a:spcBef>
                <a:spcAft>
                  <a:spcPts val="600"/>
                </a:spcAft>
              </a:pPr>
              <a:r>
                <a:rPr lang="en-GB" sz="1400" b="1">
                  <a:solidFill>
                    <a:schemeClr val="tx1"/>
                  </a:solidFill>
                </a:rPr>
                <a:t>Market Analysis</a:t>
              </a:r>
            </a:p>
            <a:p>
              <a:pPr algn="ctr">
                <a:spcBef>
                  <a:spcPts val="0"/>
                </a:spcBef>
                <a:spcAft>
                  <a:spcPts val="600"/>
                </a:spcAft>
              </a:pPr>
              <a:endParaRPr lang="en-GB" sz="1500">
                <a:solidFill>
                  <a:schemeClr val="tx1"/>
                </a:solidFill>
              </a:endParaRPr>
            </a:p>
          </p:txBody>
        </p:sp>
        <p:pic>
          <p:nvPicPr>
            <p:cNvPr id="16" name="Picture 15" descr="Icon&#10;&#10;Description automatically generated">
              <a:extLst>
                <a:ext uri="{FF2B5EF4-FFF2-40B4-BE49-F238E27FC236}">
                  <a16:creationId xmlns:a16="http://schemas.microsoft.com/office/drawing/2014/main" id="{6491A6E8-9A8A-410C-9D89-7452DBE036EE}"/>
                </a:ext>
              </a:extLst>
            </p:cNvPr>
            <p:cNvPicPr>
              <a:picLocks noChangeAspect="1"/>
            </p:cNvPicPr>
            <p:nvPr/>
          </p:nvPicPr>
          <p:blipFill>
            <a:blip r:embed="rId2"/>
            <a:stretch>
              <a:fillRect/>
            </a:stretch>
          </p:blipFill>
          <p:spPr>
            <a:xfrm>
              <a:off x="8438015" y="205892"/>
              <a:ext cx="433424" cy="469900"/>
            </a:xfrm>
            <a:prstGeom prst="rect">
              <a:avLst/>
            </a:prstGeom>
          </p:spPr>
        </p:pic>
      </p:grpSp>
      <p:sp>
        <p:nvSpPr>
          <p:cNvPr id="4" name="Footer Placeholder 3">
            <a:extLst>
              <a:ext uri="{FF2B5EF4-FFF2-40B4-BE49-F238E27FC236}">
                <a16:creationId xmlns:a16="http://schemas.microsoft.com/office/drawing/2014/main" id="{A202FD07-BEC4-429F-BB94-83F7888ADACE}"/>
              </a:ext>
            </a:extLst>
          </p:cNvPr>
          <p:cNvSpPr>
            <a:spLocks noGrp="1"/>
          </p:cNvSpPr>
          <p:nvPr>
            <p:ph type="ftr" sz="quarter" idx="3"/>
          </p:nvPr>
        </p:nvSpPr>
        <p:spPr/>
        <p:txBody>
          <a:bodyPr/>
          <a:lstStyle/>
          <a:p>
            <a:r>
              <a:rPr lang="en-US"/>
              <a:t>TCCC</a:t>
            </a:r>
          </a:p>
        </p:txBody>
      </p:sp>
      <p:graphicFrame>
        <p:nvGraphicFramePr>
          <p:cNvPr id="13" name="Table 51">
            <a:extLst>
              <a:ext uri="{FF2B5EF4-FFF2-40B4-BE49-F238E27FC236}">
                <a16:creationId xmlns:a16="http://schemas.microsoft.com/office/drawing/2014/main" id="{3A1211F9-888F-4399-A0B0-79DAA7D3BEE1}"/>
              </a:ext>
            </a:extLst>
          </p:cNvPr>
          <p:cNvGraphicFramePr>
            <a:graphicFrameLocks noGrp="1"/>
          </p:cNvGraphicFramePr>
          <p:nvPr>
            <p:extLst>
              <p:ext uri="{D42A27DB-BD31-4B8C-83A1-F6EECF244321}">
                <p14:modId xmlns:p14="http://schemas.microsoft.com/office/powerpoint/2010/main" val="501313312"/>
              </p:ext>
            </p:extLst>
          </p:nvPr>
        </p:nvGraphicFramePr>
        <p:xfrm>
          <a:off x="8967604" y="728377"/>
          <a:ext cx="2726874" cy="872021"/>
        </p:xfrm>
        <a:graphic>
          <a:graphicData uri="http://schemas.openxmlformats.org/drawingml/2006/table">
            <a:tbl>
              <a:tblPr firstRow="1" bandRow="1">
                <a:tableStyleId>{00A15C55-8517-42AA-B614-E9B94910E393}</a:tableStyleId>
              </a:tblPr>
              <a:tblGrid>
                <a:gridCol w="1363437">
                  <a:extLst>
                    <a:ext uri="{9D8B030D-6E8A-4147-A177-3AD203B41FA5}">
                      <a16:colId xmlns:a16="http://schemas.microsoft.com/office/drawing/2014/main" val="3110530552"/>
                    </a:ext>
                  </a:extLst>
                </a:gridCol>
                <a:gridCol w="1363437">
                  <a:extLst>
                    <a:ext uri="{9D8B030D-6E8A-4147-A177-3AD203B41FA5}">
                      <a16:colId xmlns:a16="http://schemas.microsoft.com/office/drawing/2014/main" val="25030162"/>
                    </a:ext>
                  </a:extLst>
                </a:gridCol>
              </a:tblGrid>
              <a:tr h="126991">
                <a:tc>
                  <a:txBody>
                    <a:bodyPr/>
                    <a:lstStyle/>
                    <a:p>
                      <a:pPr algn="ctr"/>
                      <a:r>
                        <a:rPr lang="en-US" sz="900" b="1">
                          <a:solidFill>
                            <a:srgbClr val="002B5C"/>
                          </a:solidFill>
                        </a:rPr>
                        <a:t>Glass bottles </a:t>
                      </a:r>
                    </a:p>
                  </a:txBody>
                  <a:tcPr anchor="ctr">
                    <a:solidFill>
                      <a:srgbClr val="E5E9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002B5C"/>
                          </a:solidFill>
                        </a:rPr>
                        <a:t>PET bottles </a:t>
                      </a:r>
                    </a:p>
                  </a:txBody>
                  <a:tcPr anchor="ctr">
                    <a:solidFill>
                      <a:srgbClr val="E5E9EE"/>
                    </a:solidFill>
                  </a:tcPr>
                </a:tc>
                <a:extLst>
                  <a:ext uri="{0D108BD9-81ED-4DB2-BD59-A6C34878D82A}">
                    <a16:rowId xmlns:a16="http://schemas.microsoft.com/office/drawing/2014/main" val="958200419"/>
                  </a:ext>
                </a:extLst>
              </a:tr>
              <a:tr h="643421">
                <a:tc>
                  <a:txBody>
                    <a:bodyPr/>
                    <a:lstStyle/>
                    <a:p>
                      <a:pPr algn="ctr"/>
                      <a:r>
                        <a:rPr lang="en-US" sz="1400">
                          <a:solidFill>
                            <a:schemeClr val="bg2">
                              <a:lumMod val="25000"/>
                            </a:schemeClr>
                          </a:solidFill>
                        </a:rPr>
                        <a:t>  </a:t>
                      </a:r>
                    </a:p>
                  </a:txBody>
                  <a:tcPr anchor="ctr">
                    <a:solidFill>
                      <a:srgbClr val="00B050"/>
                    </a:solidFill>
                  </a:tcPr>
                </a:tc>
                <a:tc>
                  <a:txBody>
                    <a:bodyPr/>
                    <a:lstStyle/>
                    <a:p>
                      <a:pPr algn="ctr"/>
                      <a:endParaRPr lang="en-US" sz="1400">
                        <a:solidFill>
                          <a:schemeClr val="bg2">
                            <a:lumMod val="25000"/>
                          </a:schemeClr>
                        </a:solidFill>
                      </a:endParaRPr>
                    </a:p>
                  </a:txBody>
                  <a:tcPr anchor="ctr">
                    <a:solidFill>
                      <a:schemeClr val="bg1">
                        <a:lumMod val="65000"/>
                      </a:schemeClr>
                    </a:solidFill>
                  </a:tcPr>
                </a:tc>
                <a:extLst>
                  <a:ext uri="{0D108BD9-81ED-4DB2-BD59-A6C34878D82A}">
                    <a16:rowId xmlns:a16="http://schemas.microsoft.com/office/drawing/2014/main" val="1011721729"/>
                  </a:ext>
                </a:extLst>
              </a:tr>
            </a:tbl>
          </a:graphicData>
        </a:graphic>
      </p:graphicFrame>
      <p:sp>
        <p:nvSpPr>
          <p:cNvPr id="17" name="Rectangle 16">
            <a:extLst>
              <a:ext uri="{FF2B5EF4-FFF2-40B4-BE49-F238E27FC236}">
                <a16:creationId xmlns:a16="http://schemas.microsoft.com/office/drawing/2014/main" id="{A462D846-884A-4399-88E4-F714729A0AD4}"/>
              </a:ext>
            </a:extLst>
          </p:cNvPr>
          <p:cNvSpPr/>
          <p:nvPr/>
        </p:nvSpPr>
        <p:spPr>
          <a:xfrm>
            <a:off x="-8926" y="0"/>
            <a:ext cx="634804" cy="62356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4">
            <a:extLst>
              <a:ext uri="{FF2B5EF4-FFF2-40B4-BE49-F238E27FC236}">
                <a16:creationId xmlns:a16="http://schemas.microsoft.com/office/drawing/2014/main" id="{EE7C77A3-B088-48EF-B9C8-1B510596FADC}"/>
              </a:ext>
            </a:extLst>
          </p:cNvPr>
          <p:cNvSpPr txBox="1">
            <a:spLocks/>
          </p:cNvSpPr>
          <p:nvPr/>
        </p:nvSpPr>
        <p:spPr>
          <a:xfrm rot="16200000">
            <a:off x="-1367138" y="2354273"/>
            <a:ext cx="3389315" cy="635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lgn="r"/>
            <a:r>
              <a:rPr lang="en-GB">
                <a:solidFill>
                  <a:schemeClr val="bg1"/>
                </a:solidFill>
              </a:rPr>
              <a:t>ALGERIA</a:t>
            </a:r>
          </a:p>
        </p:txBody>
      </p:sp>
      <p:pic>
        <p:nvPicPr>
          <p:cNvPr id="19" name="Picture 18">
            <a:extLst>
              <a:ext uri="{FF2B5EF4-FFF2-40B4-BE49-F238E27FC236}">
                <a16:creationId xmlns:a16="http://schemas.microsoft.com/office/drawing/2014/main" id="{8A2C07F5-F596-4FFA-B667-1A5872A2AD7D}"/>
              </a:ext>
            </a:extLst>
          </p:cNvPr>
          <p:cNvPicPr>
            <a:picLocks noChangeAspect="1"/>
          </p:cNvPicPr>
          <p:nvPr/>
        </p:nvPicPr>
        <p:blipFill>
          <a:blip r:embed="rId3"/>
          <a:srcRect/>
          <a:stretch/>
        </p:blipFill>
        <p:spPr>
          <a:xfrm>
            <a:off x="-12624" y="-4167"/>
            <a:ext cx="1155194" cy="890018"/>
          </a:xfrm>
          <a:prstGeom prst="rect">
            <a:avLst/>
          </a:prstGeom>
        </p:spPr>
      </p:pic>
      <p:grpSp>
        <p:nvGrpSpPr>
          <p:cNvPr id="3" name="Group 2">
            <a:extLst>
              <a:ext uri="{FF2B5EF4-FFF2-40B4-BE49-F238E27FC236}">
                <a16:creationId xmlns:a16="http://schemas.microsoft.com/office/drawing/2014/main" id="{EAA0A6B2-1AF8-4640-9EB5-A872A2B58381}"/>
              </a:ext>
            </a:extLst>
          </p:cNvPr>
          <p:cNvGrpSpPr/>
          <p:nvPr/>
        </p:nvGrpSpPr>
        <p:grpSpPr>
          <a:xfrm>
            <a:off x="10940998" y="1186646"/>
            <a:ext cx="134760" cy="272323"/>
            <a:chOff x="10940998" y="1186646"/>
            <a:chExt cx="134760" cy="272323"/>
          </a:xfrm>
        </p:grpSpPr>
        <p:sp>
          <p:nvSpPr>
            <p:cNvPr id="38" name="Freeform: Shape 37">
              <a:extLst>
                <a:ext uri="{FF2B5EF4-FFF2-40B4-BE49-F238E27FC236}">
                  <a16:creationId xmlns:a16="http://schemas.microsoft.com/office/drawing/2014/main" id="{CA06E9FA-2FF5-4CAE-BF51-5B2D99F7F227}"/>
                </a:ext>
              </a:extLst>
            </p:cNvPr>
            <p:cNvSpPr/>
            <p:nvPr/>
          </p:nvSpPr>
          <p:spPr>
            <a:xfrm>
              <a:off x="10940998" y="1186646"/>
              <a:ext cx="134760" cy="188638"/>
            </a:xfrm>
            <a:custGeom>
              <a:avLst/>
              <a:gdLst>
                <a:gd name="connsiteX0" fmla="*/ 134290 w 134760"/>
                <a:gd name="connsiteY0" fmla="*/ 59824 h 188638"/>
                <a:gd name="connsiteX1" fmla="*/ 59818 w 134760"/>
                <a:gd name="connsiteY1" fmla="*/ 429 h 188638"/>
                <a:gd name="connsiteX2" fmla="*/ 0 w 134760"/>
                <a:gd name="connsiteY2" fmla="*/ 67476 h 188638"/>
                <a:gd name="connsiteX3" fmla="*/ 6613 w 134760"/>
                <a:gd name="connsiteY3" fmla="*/ 67476 h 188638"/>
                <a:gd name="connsiteX4" fmla="*/ 26844 w 134760"/>
                <a:gd name="connsiteY4" fmla="*/ 22218 h 188638"/>
                <a:gd name="connsiteX5" fmla="*/ 74287 w 134760"/>
                <a:gd name="connsiteY5" fmla="*/ 7120 h 188638"/>
                <a:gd name="connsiteX6" fmla="*/ 127713 w 134760"/>
                <a:gd name="connsiteY6" fmla="*/ 74407 h 188638"/>
                <a:gd name="connsiteX7" fmla="*/ 94270 w 134760"/>
                <a:gd name="connsiteY7" fmla="*/ 121943 h 188638"/>
                <a:gd name="connsiteX8" fmla="*/ 64053 w 134760"/>
                <a:gd name="connsiteY8" fmla="*/ 171775 h 188638"/>
                <a:gd name="connsiteX9" fmla="*/ 64149 w 134760"/>
                <a:gd name="connsiteY9" fmla="*/ 188639 h 188638"/>
                <a:gd name="connsiteX10" fmla="*/ 70763 w 134760"/>
                <a:gd name="connsiteY10" fmla="*/ 188546 h 188638"/>
                <a:gd name="connsiteX11" fmla="*/ 70667 w 134760"/>
                <a:gd name="connsiteY11" fmla="*/ 171778 h 188638"/>
                <a:gd name="connsiteX12" fmla="*/ 97216 w 134760"/>
                <a:gd name="connsiteY12" fmla="*/ 127872 h 188638"/>
                <a:gd name="connsiteX13" fmla="*/ 134290 w 134760"/>
                <a:gd name="connsiteY13" fmla="*/ 59824 h 18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760" h="188638">
                  <a:moveTo>
                    <a:pt x="134290" y="59824"/>
                  </a:moveTo>
                  <a:cubicBezTo>
                    <a:pt x="130127" y="22858"/>
                    <a:pt x="96785" y="-3734"/>
                    <a:pt x="59818" y="429"/>
                  </a:cubicBezTo>
                  <a:cubicBezTo>
                    <a:pt x="25708" y="4271"/>
                    <a:pt x="-58" y="33150"/>
                    <a:pt x="0" y="67476"/>
                  </a:cubicBezTo>
                  <a:lnTo>
                    <a:pt x="6613" y="67476"/>
                  </a:lnTo>
                  <a:cubicBezTo>
                    <a:pt x="6626" y="50202"/>
                    <a:pt x="13981" y="33748"/>
                    <a:pt x="26844" y="22218"/>
                  </a:cubicBezTo>
                  <a:cubicBezTo>
                    <a:pt x="39739" y="10575"/>
                    <a:pt x="57035" y="5071"/>
                    <a:pt x="74287" y="7120"/>
                  </a:cubicBezTo>
                  <a:cubicBezTo>
                    <a:pt x="107622" y="10947"/>
                    <a:pt x="131541" y="41073"/>
                    <a:pt x="127713" y="74407"/>
                  </a:cubicBezTo>
                  <a:cubicBezTo>
                    <a:pt x="125360" y="94903"/>
                    <a:pt x="112766" y="112804"/>
                    <a:pt x="94270" y="121943"/>
                  </a:cubicBezTo>
                  <a:cubicBezTo>
                    <a:pt x="75610" y="131531"/>
                    <a:pt x="63928" y="150797"/>
                    <a:pt x="64053" y="171775"/>
                  </a:cubicBezTo>
                  <a:lnTo>
                    <a:pt x="64149" y="188639"/>
                  </a:lnTo>
                  <a:lnTo>
                    <a:pt x="70763" y="188546"/>
                  </a:lnTo>
                  <a:lnTo>
                    <a:pt x="70667" y="171778"/>
                  </a:lnTo>
                  <a:cubicBezTo>
                    <a:pt x="70530" y="153308"/>
                    <a:pt x="80796" y="136331"/>
                    <a:pt x="97216" y="127872"/>
                  </a:cubicBezTo>
                  <a:cubicBezTo>
                    <a:pt x="122780" y="115374"/>
                    <a:pt x="137650" y="88081"/>
                    <a:pt x="134290" y="59824"/>
                  </a:cubicBezTo>
                  <a:close/>
                </a:path>
              </a:pathLst>
            </a:custGeom>
            <a:solidFill>
              <a:schemeClr val="bg1"/>
            </a:solidFill>
            <a:ln w="12700" cap="flat">
              <a:solidFill>
                <a:schemeClr val="bg1"/>
              </a:solid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F2D40BB-903E-46D4-97C4-158A85F82F4A}"/>
                </a:ext>
              </a:extLst>
            </p:cNvPr>
            <p:cNvSpPr/>
            <p:nvPr/>
          </p:nvSpPr>
          <p:spPr>
            <a:xfrm>
              <a:off x="11004248" y="1439676"/>
              <a:ext cx="19472" cy="19293"/>
            </a:xfrm>
            <a:custGeom>
              <a:avLst/>
              <a:gdLst>
                <a:gd name="connsiteX0" fmla="*/ 9565 w 19472"/>
                <a:gd name="connsiteY0" fmla="*/ 5 h 19293"/>
                <a:gd name="connsiteX1" fmla="*/ 2701 w 19472"/>
                <a:gd name="connsiteY1" fmla="*/ 2684 h 19293"/>
                <a:gd name="connsiteX2" fmla="*/ 9 w 19472"/>
                <a:gd name="connsiteY2" fmla="*/ 9565 h 19293"/>
                <a:gd name="connsiteX3" fmla="*/ 2764 w 19472"/>
                <a:gd name="connsiteY3" fmla="*/ 16509 h 19293"/>
                <a:gd name="connsiteX4" fmla="*/ 9565 w 19472"/>
                <a:gd name="connsiteY4" fmla="*/ 19290 h 19293"/>
                <a:gd name="connsiteX5" fmla="*/ 16602 w 19472"/>
                <a:gd name="connsiteY5" fmla="*/ 16446 h 19293"/>
                <a:gd name="connsiteX6" fmla="*/ 19466 w 19472"/>
                <a:gd name="connsiteY6" fmla="*/ 9562 h 19293"/>
                <a:gd name="connsiteX7" fmla="*/ 16662 w 19472"/>
                <a:gd name="connsiteY7" fmla="*/ 2733 h 19293"/>
                <a:gd name="connsiteX8" fmla="*/ 9565 w 19472"/>
                <a:gd name="connsiteY8" fmla="*/ 5 h 1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2" h="19293">
                  <a:moveTo>
                    <a:pt x="9565" y="5"/>
                  </a:moveTo>
                  <a:cubicBezTo>
                    <a:pt x="7007" y="-82"/>
                    <a:pt x="4524" y="887"/>
                    <a:pt x="2701" y="2684"/>
                  </a:cubicBezTo>
                  <a:cubicBezTo>
                    <a:pt x="871" y="4494"/>
                    <a:pt x="-107" y="6994"/>
                    <a:pt x="9" y="9565"/>
                  </a:cubicBezTo>
                  <a:cubicBezTo>
                    <a:pt x="-65" y="12160"/>
                    <a:pt x="931" y="14670"/>
                    <a:pt x="2764" y="16509"/>
                  </a:cubicBezTo>
                  <a:cubicBezTo>
                    <a:pt x="4536" y="18355"/>
                    <a:pt x="7007" y="19365"/>
                    <a:pt x="9565" y="19290"/>
                  </a:cubicBezTo>
                  <a:cubicBezTo>
                    <a:pt x="12202" y="19350"/>
                    <a:pt x="14747" y="18321"/>
                    <a:pt x="16602" y="16446"/>
                  </a:cubicBezTo>
                  <a:cubicBezTo>
                    <a:pt x="18487" y="14660"/>
                    <a:pt x="19528" y="12158"/>
                    <a:pt x="19466" y="9562"/>
                  </a:cubicBezTo>
                  <a:cubicBezTo>
                    <a:pt x="19571" y="6986"/>
                    <a:pt x="18547" y="4492"/>
                    <a:pt x="16662" y="2733"/>
                  </a:cubicBezTo>
                  <a:cubicBezTo>
                    <a:pt x="14754" y="916"/>
                    <a:pt x="12200" y="-66"/>
                    <a:pt x="9565" y="5"/>
                  </a:cubicBezTo>
                  <a:close/>
                </a:path>
              </a:pathLst>
            </a:custGeom>
            <a:solidFill>
              <a:schemeClr val="bg1"/>
            </a:solidFill>
            <a:ln w="12700" cap="flat">
              <a:solidFill>
                <a:schemeClr val="bg1"/>
              </a:solidFill>
              <a:prstDash val="solid"/>
              <a:miter/>
            </a:ln>
          </p:spPr>
          <p:txBody>
            <a:bodyPr rtlCol="0" anchor="ctr"/>
            <a:lstStyle/>
            <a:p>
              <a:endParaRPr lang="en-GB"/>
            </a:p>
          </p:txBody>
        </p:sp>
      </p:grpSp>
      <p:sp>
        <p:nvSpPr>
          <p:cNvPr id="40" name="Graphic 10" descr="Checkmark outline">
            <a:extLst>
              <a:ext uri="{FF2B5EF4-FFF2-40B4-BE49-F238E27FC236}">
                <a16:creationId xmlns:a16="http://schemas.microsoft.com/office/drawing/2014/main" id="{BCD508EC-CDA2-4691-B6D2-783AC2E4C291}"/>
              </a:ext>
            </a:extLst>
          </p:cNvPr>
          <p:cNvSpPr/>
          <p:nvPr/>
        </p:nvSpPr>
        <p:spPr>
          <a:xfrm>
            <a:off x="9481429" y="1210785"/>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pic>
        <p:nvPicPr>
          <p:cNvPr id="21" name="Picture 20">
            <a:extLst>
              <a:ext uri="{FF2B5EF4-FFF2-40B4-BE49-F238E27FC236}">
                <a16:creationId xmlns:a16="http://schemas.microsoft.com/office/drawing/2014/main" id="{1ABC6496-E501-4833-8CCC-E8AF60A2DD3B}"/>
              </a:ext>
            </a:extLst>
          </p:cNvPr>
          <p:cNvPicPr>
            <a:picLocks noChangeAspect="1"/>
          </p:cNvPicPr>
          <p:nvPr/>
        </p:nvPicPr>
        <p:blipFill rotWithShape="1">
          <a:blip r:embed="rId4"/>
          <a:srcRect l="6784" t="4644" r="3064" b="4035"/>
          <a:stretch/>
        </p:blipFill>
        <p:spPr>
          <a:xfrm>
            <a:off x="9150350" y="3036471"/>
            <a:ext cx="2238727" cy="2856581"/>
          </a:xfrm>
          <a:prstGeom prst="rect">
            <a:avLst/>
          </a:prstGeom>
        </p:spPr>
      </p:pic>
      <p:sp>
        <p:nvSpPr>
          <p:cNvPr id="22" name="TextBox 21">
            <a:extLst>
              <a:ext uri="{FF2B5EF4-FFF2-40B4-BE49-F238E27FC236}">
                <a16:creationId xmlns:a16="http://schemas.microsoft.com/office/drawing/2014/main" id="{045644D0-F407-4A36-8A3A-D101FC3E874C}"/>
              </a:ext>
            </a:extLst>
          </p:cNvPr>
          <p:cNvSpPr txBox="1"/>
          <p:nvPr/>
        </p:nvSpPr>
        <p:spPr>
          <a:xfrm>
            <a:off x="3041650" y="3244334"/>
            <a:ext cx="6108700" cy="369332"/>
          </a:xfrm>
          <a:prstGeom prst="rect">
            <a:avLst/>
          </a:prstGeom>
          <a:noFill/>
        </p:spPr>
        <p:txBody>
          <a:bodyPr wrap="square">
            <a:spAutoFit/>
          </a:bodyPr>
          <a:lstStyle/>
          <a:p>
            <a:r>
              <a:rPr lang="en-GB" b="0" i="0">
                <a:solidFill>
                  <a:srgbClr val="000000"/>
                </a:solidFill>
                <a:effectLst/>
                <a:latin typeface="Times New Roman" panose="02020603050405020304" pitchFamily="18" charset="0"/>
              </a:rPr>
              <a:t> </a:t>
            </a:r>
            <a:endParaRPr lang="en-GB"/>
          </a:p>
        </p:txBody>
      </p:sp>
      <p:sp>
        <p:nvSpPr>
          <p:cNvPr id="24" name="TextBox 23">
            <a:extLst>
              <a:ext uri="{FF2B5EF4-FFF2-40B4-BE49-F238E27FC236}">
                <a16:creationId xmlns:a16="http://schemas.microsoft.com/office/drawing/2014/main" id="{AC861551-0D81-4C18-B5B1-A38F9BF074F5}"/>
              </a:ext>
            </a:extLst>
          </p:cNvPr>
          <p:cNvSpPr txBox="1"/>
          <p:nvPr/>
        </p:nvSpPr>
        <p:spPr>
          <a:xfrm>
            <a:off x="1014608" y="2091597"/>
            <a:ext cx="7140295" cy="1590179"/>
          </a:xfrm>
          <a:prstGeom prst="rect">
            <a:avLst/>
          </a:prstGeom>
          <a:noFill/>
        </p:spPr>
        <p:txBody>
          <a:bodyPr wrap="square" lIns="90000" tIns="45720" rIns="91440" bIns="45720" rtlCol="0" anchor="t">
            <a:spAutoFit/>
          </a:bodyPr>
          <a:lstStyle/>
          <a:p>
            <a:pPr marR="0" algn="l" defTabSz="618592" rtl="0" eaLnBrk="1" fontAlgn="auto" latinLnBrk="0" hangingPunct="1">
              <a:lnSpc>
                <a:spcPct val="100000"/>
              </a:lnSpc>
              <a:spcBef>
                <a:spcPts val="0"/>
              </a:spcBef>
              <a:spcAft>
                <a:spcPts val="600"/>
              </a:spcAft>
              <a:buClrTx/>
              <a:buSzTx/>
              <a:tabLst/>
            </a:pPr>
            <a:r>
              <a:rPr lang="en-GB" sz="1200" b="1" kern="0" spc="-10">
                <a:latin typeface="Arial"/>
                <a:cs typeface="Arial"/>
              </a:rPr>
              <a:t>No evidence to support returnable bottles  </a:t>
            </a:r>
          </a:p>
          <a:p>
            <a:pPr marL="182245" marR="0" indent="-182245" algn="l" defTabSz="618592" rtl="0" eaLnBrk="1" fontAlgn="auto" latinLnBrk="0" hangingPunct="1">
              <a:lnSpc>
                <a:spcPct val="100000"/>
              </a:lnSpc>
              <a:spcBef>
                <a:spcPts val="0"/>
              </a:spcBef>
              <a:spcAft>
                <a:spcPts val="200"/>
              </a:spcAft>
              <a:buClrTx/>
              <a:buSzTx/>
              <a:buFont typeface="Arial" panose="020B0604020202020204" pitchFamily="34" charset="0"/>
              <a:buChar char="•"/>
              <a:tabLst/>
            </a:pPr>
            <a:r>
              <a:rPr lang="en-GB" sz="1100" kern="0" spc="-10">
                <a:solidFill>
                  <a:srgbClr val="474747"/>
                </a:solidFill>
                <a:latin typeface="Arial"/>
                <a:cs typeface="Arial"/>
              </a:rPr>
              <a:t>Commercialised products in returnable bottles were not identified although the regulation allows returnable glass bottles</a:t>
            </a:r>
          </a:p>
          <a:p>
            <a:pPr marL="182245" marR="0" indent="-182245" algn="l" defTabSz="618592" rtl="0" eaLnBrk="1" fontAlgn="auto" latinLnBrk="0" hangingPunct="1">
              <a:lnSpc>
                <a:spcPct val="100000"/>
              </a:lnSpc>
              <a:spcBef>
                <a:spcPts val="0"/>
              </a:spcBef>
              <a:spcAft>
                <a:spcPts val="200"/>
              </a:spcAft>
              <a:buClrTx/>
              <a:buSzTx/>
              <a:buFont typeface="Arial" panose="020B0604020202020204" pitchFamily="34" charset="0"/>
              <a:buChar char="•"/>
              <a:tabLst/>
            </a:pPr>
            <a:r>
              <a:rPr lang="en-GB" sz="1100" kern="0" spc="-10">
                <a:solidFill>
                  <a:srgbClr val="474747"/>
                </a:solidFill>
                <a:latin typeface="Arial"/>
                <a:cs typeface="Arial"/>
              </a:rPr>
              <a:t>Only one returnable bottle example identified; </a:t>
            </a:r>
            <a:r>
              <a:rPr kumimoji="0" lang="en-GB" sz="1100" b="0" i="0" u="none" strike="noStrike" kern="0" cap="none" spc="-10" normalizeH="0" baseline="0" noProof="0" err="1">
                <a:ln>
                  <a:noFill/>
                </a:ln>
                <a:solidFill>
                  <a:srgbClr val="474747"/>
                </a:solidFill>
                <a:effectLst/>
                <a:uLnTx/>
                <a:uFillTx/>
                <a:latin typeface="Arial"/>
                <a:cs typeface="Arial"/>
                <a:hlinkClick r:id="rId5">
                  <a:extLst>
                    <a:ext uri="{A12FA001-AC4F-418D-AE19-62706E023703}">
                      <ahyp:hlinkClr xmlns:ahyp="http://schemas.microsoft.com/office/drawing/2018/hyperlinkcolor" val="tx"/>
                    </a:ext>
                  </a:extLst>
                </a:hlinkClick>
              </a:rPr>
              <a:t>Karoura</a:t>
            </a:r>
            <a:r>
              <a:rPr lang="en-GB" sz="1100" kern="0" spc="-10">
                <a:solidFill>
                  <a:srgbClr val="474747"/>
                </a:solidFill>
                <a:latin typeface="Arial"/>
                <a:cs typeface="Arial"/>
                <a:hlinkClick r:id="rId5">
                  <a:extLst>
                    <a:ext uri="{A12FA001-AC4F-418D-AE19-62706E023703}">
                      <ahyp:hlinkClr xmlns:ahyp="http://schemas.microsoft.com/office/drawing/2018/hyperlinkcolor" val="tx"/>
                    </a:ext>
                  </a:extLst>
                </a:hlinkClick>
              </a:rPr>
              <a:t>’s 19L plastic water bottled</a:t>
            </a:r>
            <a:endParaRPr lang="en-GB" sz="1100" kern="0" spc="-10">
              <a:solidFill>
                <a:srgbClr val="474747"/>
              </a:solidFill>
              <a:latin typeface="Arial"/>
              <a:cs typeface="Arial"/>
            </a:endParaRPr>
          </a:p>
          <a:p>
            <a:pPr marL="182245" marR="0" indent="-182245" algn="l" defTabSz="618592" rtl="0" eaLnBrk="1" fontAlgn="auto" latinLnBrk="0" hangingPunct="1">
              <a:lnSpc>
                <a:spcPct val="100000"/>
              </a:lnSpc>
              <a:spcBef>
                <a:spcPts val="0"/>
              </a:spcBef>
              <a:spcAft>
                <a:spcPts val="200"/>
              </a:spcAft>
              <a:buClrTx/>
              <a:buSzTx/>
              <a:buFont typeface="Arial" panose="020B0604020202020204" pitchFamily="34" charset="0"/>
              <a:buChar char="•"/>
              <a:tabLst/>
            </a:pPr>
            <a:r>
              <a:rPr lang="en-GB" sz="1100" kern="0" spc="-10">
                <a:solidFill>
                  <a:srgbClr val="474747"/>
                </a:solidFill>
                <a:latin typeface="Arial"/>
                <a:cs typeface="Arial"/>
              </a:rPr>
              <a:t>In 2004 the national waste agency </a:t>
            </a:r>
            <a:r>
              <a:rPr lang="en-GB" sz="1100" kern="0" spc="-10" err="1">
                <a:solidFill>
                  <a:srgbClr val="474747"/>
                </a:solidFill>
                <a:latin typeface="Arial"/>
                <a:cs typeface="Arial"/>
              </a:rPr>
              <a:t>l’Agence</a:t>
            </a:r>
            <a:r>
              <a:rPr lang="en-GB" sz="1100" kern="0" spc="-10">
                <a:solidFill>
                  <a:srgbClr val="474747"/>
                </a:solidFill>
                <a:latin typeface="Arial"/>
                <a:cs typeface="Arial"/>
              </a:rPr>
              <a:t> </a:t>
            </a:r>
            <a:r>
              <a:rPr lang="en-GB" sz="1100" kern="0" spc="-10" err="1">
                <a:solidFill>
                  <a:srgbClr val="474747"/>
                </a:solidFill>
                <a:latin typeface="Arial"/>
                <a:cs typeface="Arial"/>
              </a:rPr>
              <a:t>Nationale</a:t>
            </a:r>
            <a:r>
              <a:rPr lang="en-GB" sz="1100" kern="0" spc="-10">
                <a:solidFill>
                  <a:srgbClr val="474747"/>
                </a:solidFill>
                <a:latin typeface="Arial"/>
                <a:cs typeface="Arial"/>
              </a:rPr>
              <a:t> de Gestion des </a:t>
            </a:r>
            <a:r>
              <a:rPr lang="en-GB" sz="1100" kern="0" spc="-10" err="1">
                <a:solidFill>
                  <a:srgbClr val="474747"/>
                </a:solidFill>
                <a:latin typeface="Arial"/>
                <a:cs typeface="Arial"/>
              </a:rPr>
              <a:t>déchets</a:t>
            </a:r>
            <a:r>
              <a:rPr lang="en-GB" sz="1100" kern="0" spc="-10">
                <a:solidFill>
                  <a:srgbClr val="474747"/>
                </a:solidFill>
                <a:latin typeface="Arial"/>
                <a:cs typeface="Arial"/>
              </a:rPr>
              <a:t> (AND) introduced Eco-Jem, an EPR scheme in the form of a tax imposed on containers to incentivise manufacturers to pay for a system of waste collection and recovery. However, Eco-Jem has yet to be implemented due to a lack of clarity regarding where the financial burden lays, with the producer or the seller</a:t>
            </a:r>
          </a:p>
        </p:txBody>
      </p:sp>
      <p:sp>
        <p:nvSpPr>
          <p:cNvPr id="14" name="TextBox 13">
            <a:extLst>
              <a:ext uri="{FF2B5EF4-FFF2-40B4-BE49-F238E27FC236}">
                <a16:creationId xmlns:a16="http://schemas.microsoft.com/office/drawing/2014/main" id="{B17A1ACB-1C7D-4D28-98C5-9AAC5712D21B}"/>
              </a:ext>
            </a:extLst>
          </p:cNvPr>
          <p:cNvSpPr txBox="1"/>
          <p:nvPr/>
        </p:nvSpPr>
        <p:spPr>
          <a:xfrm>
            <a:off x="9089024" y="2266813"/>
            <a:ext cx="2238728" cy="461665"/>
          </a:xfrm>
          <a:prstGeom prst="rect">
            <a:avLst/>
          </a:prstGeom>
          <a:noFill/>
        </p:spPr>
        <p:txBody>
          <a:bodyPr wrap="square" lIns="90000" rtlCol="0">
            <a:spAutoFit/>
          </a:bodyPr>
          <a:lstStyle/>
          <a:p>
            <a:pPr marL="0" marR="0" indent="0" defTabSz="618592" rtl="0" eaLnBrk="1" fontAlgn="auto" latinLnBrk="0" hangingPunct="1">
              <a:lnSpc>
                <a:spcPct val="100000"/>
              </a:lnSpc>
              <a:spcBef>
                <a:spcPts val="0"/>
              </a:spcBef>
              <a:spcAft>
                <a:spcPts val="0"/>
              </a:spcAft>
              <a:buClrTx/>
              <a:buSzTx/>
              <a:buFontTx/>
              <a:buNone/>
              <a:tabLst/>
            </a:pPr>
            <a:r>
              <a:rPr kumimoji="0" lang="en-GB" sz="1200" b="1"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rPr>
              <a:t>Large plastic bottles are available for reuse</a:t>
            </a:r>
          </a:p>
        </p:txBody>
      </p:sp>
    </p:spTree>
    <p:extLst>
      <p:ext uri="{BB962C8B-B14F-4D97-AF65-F5344CB8AC3E}">
        <p14:creationId xmlns:p14="http://schemas.microsoft.com/office/powerpoint/2010/main" val="2496618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E84DEDD1-1971-406D-A020-E2AD5EEDA9C2}"/>
              </a:ext>
            </a:extLst>
          </p:cNvPr>
          <p:cNvSpPr/>
          <p:nvPr/>
        </p:nvSpPr>
        <p:spPr>
          <a:xfrm>
            <a:off x="625878" y="-1"/>
            <a:ext cx="7518748" cy="11604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E4A7880-F023-4E34-B573-D6E17FD2AA06}"/>
              </a:ext>
            </a:extLst>
          </p:cNvPr>
          <p:cNvSpPr/>
          <p:nvPr/>
        </p:nvSpPr>
        <p:spPr>
          <a:xfrm>
            <a:off x="8674216" y="2077126"/>
            <a:ext cx="3313651" cy="4147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2" name="Group 21">
            <a:extLst>
              <a:ext uri="{FF2B5EF4-FFF2-40B4-BE49-F238E27FC236}">
                <a16:creationId xmlns:a16="http://schemas.microsoft.com/office/drawing/2014/main" id="{CC508904-ADD9-476C-94B2-57F291CD7528}"/>
              </a:ext>
            </a:extLst>
          </p:cNvPr>
          <p:cNvGrpSpPr/>
          <p:nvPr/>
        </p:nvGrpSpPr>
        <p:grpSpPr>
          <a:xfrm>
            <a:off x="8438015" y="205892"/>
            <a:ext cx="3549852" cy="1573440"/>
            <a:chOff x="8438015" y="205892"/>
            <a:chExt cx="3549852" cy="1573440"/>
          </a:xfrm>
        </p:grpSpPr>
        <p:sp>
          <p:nvSpPr>
            <p:cNvPr id="23" name="TextBox 22">
              <a:extLst>
                <a:ext uri="{FF2B5EF4-FFF2-40B4-BE49-F238E27FC236}">
                  <a16:creationId xmlns:a16="http://schemas.microsoft.com/office/drawing/2014/main" id="{92F20F8A-4878-4B5A-84E6-D0FE1448BAB5}"/>
                </a:ext>
              </a:extLst>
            </p:cNvPr>
            <p:cNvSpPr txBox="1"/>
            <p:nvPr/>
          </p:nvSpPr>
          <p:spPr>
            <a:xfrm>
              <a:off x="8674216" y="302004"/>
              <a:ext cx="3313651" cy="1477328"/>
            </a:xfrm>
            <a:prstGeom prst="rect">
              <a:avLst/>
            </a:prstGeom>
          </p:spPr>
          <p:style>
            <a:lnRef idx="2">
              <a:schemeClr val="accent1"/>
            </a:lnRef>
            <a:fillRef idx="1">
              <a:schemeClr val="lt1"/>
            </a:fillRef>
            <a:effectRef idx="0">
              <a:schemeClr val="accent1"/>
            </a:effectRef>
            <a:fontRef idx="minor">
              <a:schemeClr val="dk1"/>
            </a:fontRef>
          </p:style>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F226F61F-B8F2-402B-8868-EA73EFE8804E}"/>
                </a:ext>
              </a:extLst>
            </p:cNvPr>
            <p:cNvSpPr txBox="1">
              <a:spLocks/>
            </p:cNvSpPr>
            <p:nvPr/>
          </p:nvSpPr>
          <p:spPr>
            <a:xfrm>
              <a:off x="8922428" y="363291"/>
              <a:ext cx="1925108" cy="33855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spcBef>
                  <a:spcPts val="0"/>
                </a:spcBef>
                <a:spcAft>
                  <a:spcPts val="600"/>
                </a:spcAft>
              </a:pPr>
              <a:r>
                <a:rPr lang="en-GB" sz="1400" b="1">
                  <a:solidFill>
                    <a:schemeClr val="tx1"/>
                  </a:solidFill>
                </a:rPr>
                <a:t>Market Analysis</a:t>
              </a:r>
            </a:p>
            <a:p>
              <a:pPr algn="ctr">
                <a:spcBef>
                  <a:spcPts val="0"/>
                </a:spcBef>
                <a:spcAft>
                  <a:spcPts val="600"/>
                </a:spcAft>
              </a:pPr>
              <a:endParaRPr lang="en-GB" sz="1500">
                <a:solidFill>
                  <a:schemeClr val="tx1"/>
                </a:solidFill>
              </a:endParaRPr>
            </a:p>
          </p:txBody>
        </p:sp>
        <p:pic>
          <p:nvPicPr>
            <p:cNvPr id="25" name="Picture 24" descr="Icon&#10;&#10;Description automatically generated">
              <a:extLst>
                <a:ext uri="{FF2B5EF4-FFF2-40B4-BE49-F238E27FC236}">
                  <a16:creationId xmlns:a16="http://schemas.microsoft.com/office/drawing/2014/main" id="{102CC7C3-6DC8-480E-A5E2-FB40A1246298}"/>
                </a:ext>
              </a:extLst>
            </p:cNvPr>
            <p:cNvPicPr>
              <a:picLocks noChangeAspect="1"/>
            </p:cNvPicPr>
            <p:nvPr/>
          </p:nvPicPr>
          <p:blipFill>
            <a:blip r:embed="rId2"/>
            <a:stretch>
              <a:fillRect/>
            </a:stretch>
          </p:blipFill>
          <p:spPr>
            <a:xfrm>
              <a:off x="8438015" y="205892"/>
              <a:ext cx="433424" cy="469900"/>
            </a:xfrm>
            <a:prstGeom prst="rect">
              <a:avLst/>
            </a:prstGeom>
          </p:spPr>
        </p:pic>
      </p:grpSp>
      <p:sp>
        <p:nvSpPr>
          <p:cNvPr id="4" name="Footer Placeholder 3">
            <a:extLst>
              <a:ext uri="{FF2B5EF4-FFF2-40B4-BE49-F238E27FC236}">
                <a16:creationId xmlns:a16="http://schemas.microsoft.com/office/drawing/2014/main" id="{A202FD07-BEC4-429F-BB94-83F7888ADACE}"/>
              </a:ext>
            </a:extLst>
          </p:cNvPr>
          <p:cNvSpPr>
            <a:spLocks noGrp="1"/>
          </p:cNvSpPr>
          <p:nvPr>
            <p:ph type="ftr" sz="quarter" idx="3"/>
          </p:nvPr>
        </p:nvSpPr>
        <p:spPr/>
        <p:txBody>
          <a:bodyPr/>
          <a:lstStyle/>
          <a:p>
            <a:r>
              <a:rPr lang="en-US"/>
              <a:t>TCCC</a:t>
            </a:r>
          </a:p>
        </p:txBody>
      </p:sp>
      <p:sp>
        <p:nvSpPr>
          <p:cNvPr id="8" name="TextBox 7">
            <a:extLst>
              <a:ext uri="{FF2B5EF4-FFF2-40B4-BE49-F238E27FC236}">
                <a16:creationId xmlns:a16="http://schemas.microsoft.com/office/drawing/2014/main" id="{F12FB202-0E5A-423E-BAAD-F5EAC5B6F1DC}"/>
              </a:ext>
            </a:extLst>
          </p:cNvPr>
          <p:cNvSpPr txBox="1"/>
          <p:nvPr/>
        </p:nvSpPr>
        <p:spPr>
          <a:xfrm>
            <a:off x="5201174" y="5800289"/>
            <a:ext cx="183277" cy="461665"/>
          </a:xfrm>
          <a:prstGeom prst="rect">
            <a:avLst/>
          </a:prstGeom>
          <a:noFill/>
        </p:spPr>
        <p:txBody>
          <a:bodyPr wrap="non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endParaRPr kumimoji="0" lang="en-GB" sz="24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19" name="Rectangle 18">
            <a:extLst>
              <a:ext uri="{FF2B5EF4-FFF2-40B4-BE49-F238E27FC236}">
                <a16:creationId xmlns:a16="http://schemas.microsoft.com/office/drawing/2014/main" id="{7B1313CC-4104-445C-885D-913E8DEF3F4E}"/>
              </a:ext>
            </a:extLst>
          </p:cNvPr>
          <p:cNvSpPr/>
          <p:nvPr/>
        </p:nvSpPr>
        <p:spPr>
          <a:xfrm>
            <a:off x="-8926" y="0"/>
            <a:ext cx="634804" cy="62356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4">
            <a:extLst>
              <a:ext uri="{FF2B5EF4-FFF2-40B4-BE49-F238E27FC236}">
                <a16:creationId xmlns:a16="http://schemas.microsoft.com/office/drawing/2014/main" id="{FF32E906-C625-41A9-9CC4-8931CFB8BF08}"/>
              </a:ext>
            </a:extLst>
          </p:cNvPr>
          <p:cNvSpPr txBox="1">
            <a:spLocks/>
          </p:cNvSpPr>
          <p:nvPr/>
        </p:nvSpPr>
        <p:spPr>
          <a:xfrm rot="16200000">
            <a:off x="-1367138" y="2354273"/>
            <a:ext cx="3389315" cy="635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lgn="r"/>
            <a:r>
              <a:rPr lang="en-GB" dirty="0">
                <a:solidFill>
                  <a:schemeClr val="bg1"/>
                </a:solidFill>
              </a:rPr>
              <a:t>ARGENTINA</a:t>
            </a:r>
          </a:p>
        </p:txBody>
      </p:sp>
      <p:pic>
        <p:nvPicPr>
          <p:cNvPr id="21" name="Picture 20">
            <a:extLst>
              <a:ext uri="{FF2B5EF4-FFF2-40B4-BE49-F238E27FC236}">
                <a16:creationId xmlns:a16="http://schemas.microsoft.com/office/drawing/2014/main" id="{EDED5D01-806F-4CCF-BF56-B6FDC237D490}"/>
              </a:ext>
            </a:extLst>
          </p:cNvPr>
          <p:cNvPicPr>
            <a:picLocks noChangeAspect="1"/>
          </p:cNvPicPr>
          <p:nvPr/>
        </p:nvPicPr>
        <p:blipFill>
          <a:blip r:embed="rId3"/>
          <a:srcRect/>
          <a:stretch/>
        </p:blipFill>
        <p:spPr>
          <a:xfrm>
            <a:off x="-12624" y="-4167"/>
            <a:ext cx="1155194" cy="890018"/>
          </a:xfrm>
          <a:prstGeom prst="rect">
            <a:avLst/>
          </a:prstGeom>
        </p:spPr>
      </p:pic>
      <p:graphicFrame>
        <p:nvGraphicFramePr>
          <p:cNvPr id="26" name="Table 51">
            <a:extLst>
              <a:ext uri="{FF2B5EF4-FFF2-40B4-BE49-F238E27FC236}">
                <a16:creationId xmlns:a16="http://schemas.microsoft.com/office/drawing/2014/main" id="{ACE9C054-2E68-43B7-AE7F-904DE1C6BCD4}"/>
              </a:ext>
            </a:extLst>
          </p:cNvPr>
          <p:cNvGraphicFramePr>
            <a:graphicFrameLocks noGrp="1"/>
          </p:cNvGraphicFramePr>
          <p:nvPr/>
        </p:nvGraphicFramePr>
        <p:xfrm>
          <a:off x="8967604" y="728377"/>
          <a:ext cx="2726874" cy="872021"/>
        </p:xfrm>
        <a:graphic>
          <a:graphicData uri="http://schemas.openxmlformats.org/drawingml/2006/table">
            <a:tbl>
              <a:tblPr firstRow="1" bandRow="1">
                <a:tableStyleId>{00A15C55-8517-42AA-B614-E9B94910E393}</a:tableStyleId>
              </a:tblPr>
              <a:tblGrid>
                <a:gridCol w="1363437">
                  <a:extLst>
                    <a:ext uri="{9D8B030D-6E8A-4147-A177-3AD203B41FA5}">
                      <a16:colId xmlns:a16="http://schemas.microsoft.com/office/drawing/2014/main" val="3110530552"/>
                    </a:ext>
                  </a:extLst>
                </a:gridCol>
                <a:gridCol w="1363437">
                  <a:extLst>
                    <a:ext uri="{9D8B030D-6E8A-4147-A177-3AD203B41FA5}">
                      <a16:colId xmlns:a16="http://schemas.microsoft.com/office/drawing/2014/main" val="25030162"/>
                    </a:ext>
                  </a:extLst>
                </a:gridCol>
              </a:tblGrid>
              <a:tr h="126991">
                <a:tc>
                  <a:txBody>
                    <a:bodyPr/>
                    <a:lstStyle/>
                    <a:p>
                      <a:pPr algn="ctr"/>
                      <a:r>
                        <a:rPr lang="en-US" sz="900" b="1">
                          <a:solidFill>
                            <a:srgbClr val="002B5C"/>
                          </a:solidFill>
                        </a:rPr>
                        <a:t>Glass bottles </a:t>
                      </a:r>
                    </a:p>
                  </a:txBody>
                  <a:tcPr anchor="ctr">
                    <a:solidFill>
                      <a:srgbClr val="E5E9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002B5C"/>
                          </a:solidFill>
                        </a:rPr>
                        <a:t>PET bottles </a:t>
                      </a:r>
                    </a:p>
                  </a:txBody>
                  <a:tcPr anchor="ctr">
                    <a:solidFill>
                      <a:srgbClr val="E5E9EE"/>
                    </a:solidFill>
                  </a:tcPr>
                </a:tc>
                <a:extLst>
                  <a:ext uri="{0D108BD9-81ED-4DB2-BD59-A6C34878D82A}">
                    <a16:rowId xmlns:a16="http://schemas.microsoft.com/office/drawing/2014/main" val="958200419"/>
                  </a:ext>
                </a:extLst>
              </a:tr>
              <a:tr h="643421">
                <a:tc>
                  <a:txBody>
                    <a:bodyPr/>
                    <a:lstStyle/>
                    <a:p>
                      <a:pPr algn="ctr"/>
                      <a:r>
                        <a:rPr lang="en-US" sz="1400">
                          <a:solidFill>
                            <a:schemeClr val="bg2">
                              <a:lumMod val="25000"/>
                            </a:schemeClr>
                          </a:solidFill>
                        </a:rPr>
                        <a:t>  </a:t>
                      </a:r>
                    </a:p>
                  </a:txBody>
                  <a:tcPr anchor="ctr">
                    <a:solidFill>
                      <a:srgbClr val="00B050"/>
                    </a:solidFill>
                  </a:tcPr>
                </a:tc>
                <a:tc>
                  <a:txBody>
                    <a:bodyPr/>
                    <a:lstStyle/>
                    <a:p>
                      <a:pPr algn="ctr"/>
                      <a:endParaRPr lang="en-US" sz="1400">
                        <a:solidFill>
                          <a:schemeClr val="bg2">
                            <a:lumMod val="25000"/>
                          </a:schemeClr>
                        </a:solidFill>
                      </a:endParaRPr>
                    </a:p>
                  </a:txBody>
                  <a:tcPr anchor="ctr">
                    <a:solidFill>
                      <a:srgbClr val="00B050"/>
                    </a:solidFill>
                  </a:tcPr>
                </a:tc>
                <a:extLst>
                  <a:ext uri="{0D108BD9-81ED-4DB2-BD59-A6C34878D82A}">
                    <a16:rowId xmlns:a16="http://schemas.microsoft.com/office/drawing/2014/main" val="1011721729"/>
                  </a:ext>
                </a:extLst>
              </a:tr>
            </a:tbl>
          </a:graphicData>
        </a:graphic>
      </p:graphicFrame>
      <p:sp>
        <p:nvSpPr>
          <p:cNvPr id="27" name="Graphic 10" descr="Checkmark outline">
            <a:extLst>
              <a:ext uri="{FF2B5EF4-FFF2-40B4-BE49-F238E27FC236}">
                <a16:creationId xmlns:a16="http://schemas.microsoft.com/office/drawing/2014/main" id="{540C276F-FC35-4570-BEE4-D690B5D73D4E}"/>
              </a:ext>
            </a:extLst>
          </p:cNvPr>
          <p:cNvSpPr/>
          <p:nvPr/>
        </p:nvSpPr>
        <p:spPr>
          <a:xfrm>
            <a:off x="9519529" y="1210785"/>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sp>
        <p:nvSpPr>
          <p:cNvPr id="28" name="Graphic 10" descr="Checkmark outline">
            <a:extLst>
              <a:ext uri="{FF2B5EF4-FFF2-40B4-BE49-F238E27FC236}">
                <a16:creationId xmlns:a16="http://schemas.microsoft.com/office/drawing/2014/main" id="{49187543-E209-470D-AFD8-072B9A9418A1}"/>
              </a:ext>
            </a:extLst>
          </p:cNvPr>
          <p:cNvSpPr/>
          <p:nvPr/>
        </p:nvSpPr>
        <p:spPr>
          <a:xfrm>
            <a:off x="10871031" y="1210785"/>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sp>
        <p:nvSpPr>
          <p:cNvPr id="37" name="Title 8">
            <a:extLst>
              <a:ext uri="{FF2B5EF4-FFF2-40B4-BE49-F238E27FC236}">
                <a16:creationId xmlns:a16="http://schemas.microsoft.com/office/drawing/2014/main" id="{E27553A4-BC91-41F5-97BB-4ADB297AFB9B}"/>
              </a:ext>
            </a:extLst>
          </p:cNvPr>
          <p:cNvSpPr txBox="1">
            <a:spLocks/>
          </p:cNvSpPr>
          <p:nvPr/>
        </p:nvSpPr>
        <p:spPr>
          <a:xfrm>
            <a:off x="1019175" y="269574"/>
            <a:ext cx="6984999" cy="7464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r>
              <a:rPr lang="en-GB" sz="1800">
                <a:latin typeface="Arial"/>
                <a:cs typeface="Arial"/>
              </a:rPr>
              <a:t>Returnable glass bottles are on the market, but the only returnable PET bottles are from Coca-Cola </a:t>
            </a:r>
            <a:endParaRPr lang="en-GB" sz="1800"/>
          </a:p>
        </p:txBody>
      </p:sp>
      <p:sp>
        <p:nvSpPr>
          <p:cNvPr id="29" name="TextBox 28">
            <a:extLst>
              <a:ext uri="{FF2B5EF4-FFF2-40B4-BE49-F238E27FC236}">
                <a16:creationId xmlns:a16="http://schemas.microsoft.com/office/drawing/2014/main" id="{06020D87-F044-4711-8E86-1CB41215EC10}"/>
              </a:ext>
            </a:extLst>
          </p:cNvPr>
          <p:cNvSpPr txBox="1"/>
          <p:nvPr/>
        </p:nvSpPr>
        <p:spPr>
          <a:xfrm>
            <a:off x="1055687" y="2077127"/>
            <a:ext cx="7092951" cy="2436564"/>
          </a:xfrm>
          <a:prstGeom prst="rect">
            <a:avLst/>
          </a:prstGeom>
          <a:noFill/>
        </p:spPr>
        <p:txBody>
          <a:bodyPr wrap="square" lIns="90000" rtlCol="0">
            <a:spAutoFit/>
          </a:bodyPr>
          <a:lstStyle/>
          <a:p>
            <a:pPr marR="0" algn="l" defTabSz="618592" rtl="0" eaLnBrk="1" fontAlgn="auto" latinLnBrk="0" hangingPunct="1">
              <a:lnSpc>
                <a:spcPct val="100000"/>
              </a:lnSpc>
              <a:spcAft>
                <a:spcPts val="600"/>
              </a:spcAft>
              <a:buClrTx/>
              <a:buSzTx/>
              <a:tabLst/>
            </a:pPr>
            <a:r>
              <a:rPr lang="en-GB" sz="1200" b="1" kern="0" spc="-10" dirty="0">
                <a:solidFill>
                  <a:srgbClr val="002B5C"/>
                </a:solidFill>
                <a:latin typeface="Arial" panose="020B0604020202020204" pitchFamily="34" charset="0"/>
                <a:cs typeface="Arial" panose="020B0604020202020204" pitchFamily="34" charset="0"/>
              </a:rPr>
              <a:t>Returnable glass bottles</a:t>
            </a:r>
          </a:p>
          <a:p>
            <a:pPr marL="177800" marR="0" indent="-177800" algn="l" defTabSz="618592" rtl="0" eaLnBrk="1" fontAlgn="auto" latinLnBrk="0" hangingPunct="1">
              <a:lnSpc>
                <a:spcPct val="100000"/>
              </a:lnSpc>
              <a:spcAft>
                <a:spcPts val="200"/>
              </a:spcAft>
              <a:buClrTx/>
              <a:buSzTx/>
              <a:buFont typeface="Arial" panose="020B0604020202020204" pitchFamily="34" charset="0"/>
              <a:buChar char="•"/>
              <a:tabLst/>
            </a:pPr>
            <a:r>
              <a:rPr lang="en-GB" sz="1100" kern="0" spc="-10" dirty="0">
                <a:solidFill>
                  <a:srgbClr val="474747"/>
                </a:solidFill>
                <a:latin typeface="Arial" panose="020B0604020202020204" pitchFamily="34" charset="0"/>
                <a:cs typeface="Arial" panose="020B0604020202020204" pitchFamily="34" charset="0"/>
              </a:rPr>
              <a:t>Returnable glass bottles are </a:t>
            </a:r>
            <a:r>
              <a:rPr lang="en-GB" sz="1100" b="1" kern="0" spc="-10" dirty="0">
                <a:solidFill>
                  <a:srgbClr val="474747"/>
                </a:solidFill>
                <a:latin typeface="Arial" panose="020B0604020202020204" pitchFamily="34" charset="0"/>
                <a:cs typeface="Arial" panose="020B0604020202020204" pitchFamily="34" charset="0"/>
              </a:rPr>
              <a:t>a common practice </a:t>
            </a:r>
            <a:r>
              <a:rPr lang="en-GB" sz="1100" kern="0" spc="-10" dirty="0">
                <a:solidFill>
                  <a:srgbClr val="474747"/>
                </a:solidFill>
                <a:latin typeface="Arial" panose="020B0604020202020204" pitchFamily="34" charset="0"/>
                <a:cs typeface="Arial" panose="020B0604020202020204" pitchFamily="34" charset="0"/>
              </a:rPr>
              <a:t>– consumers can return empty bottles to supermarkets, convenience stores, etc.</a:t>
            </a:r>
          </a:p>
          <a:p>
            <a:pPr marL="177800" marR="0" indent="-177800" algn="l" defTabSz="618592" rtl="0" eaLnBrk="1" fontAlgn="auto" latinLnBrk="0" hangingPunct="1">
              <a:lnSpc>
                <a:spcPct val="100000"/>
              </a:lnSpc>
              <a:spcAft>
                <a:spcPts val="200"/>
              </a:spcAft>
              <a:buClrTx/>
              <a:buSzTx/>
              <a:buFont typeface="Arial" panose="020B0604020202020204" pitchFamily="34" charset="0"/>
              <a:buChar char="•"/>
              <a:tabLst/>
            </a:pPr>
            <a:r>
              <a:rPr lang="en-GB" sz="1100" kern="0" spc="-10" dirty="0">
                <a:solidFill>
                  <a:srgbClr val="474747"/>
                </a:solidFill>
                <a:latin typeface="Arial" panose="020B0604020202020204" pitchFamily="34" charset="0"/>
                <a:cs typeface="Arial" panose="020B0604020202020204" pitchFamily="34" charset="0"/>
              </a:rPr>
              <a:t>Multiple manufacturers including </a:t>
            </a:r>
            <a:r>
              <a:rPr lang="en-GB" sz="1100" b="1" kern="0" spc="-10" dirty="0">
                <a:solidFill>
                  <a:srgbClr val="474747"/>
                </a:solidFill>
                <a:latin typeface="Arial" panose="020B0604020202020204" pitchFamily="34" charset="0"/>
                <a:cs typeface="Arial" panose="020B0604020202020204" pitchFamily="34" charset="0"/>
              </a:rPr>
              <a:t>AB InBev, Heineken, and PepsiCo </a:t>
            </a:r>
            <a:r>
              <a:rPr lang="en-GB" sz="1100" kern="0" spc="-10" dirty="0">
                <a:solidFill>
                  <a:srgbClr val="474747"/>
                </a:solidFill>
                <a:latin typeface="Arial" panose="020B0604020202020204" pitchFamily="34" charset="0"/>
                <a:cs typeface="Arial" panose="020B0604020202020204" pitchFamily="34" charset="0"/>
              </a:rPr>
              <a:t>are using returnable glass bottles </a:t>
            </a:r>
          </a:p>
          <a:p>
            <a:pPr marL="177800" marR="0" indent="-177800" algn="l" defTabSz="618592" rtl="0" eaLnBrk="1" fontAlgn="auto" latinLnBrk="0" hangingPunct="1">
              <a:lnSpc>
                <a:spcPct val="100000"/>
              </a:lnSpc>
              <a:spcAft>
                <a:spcPts val="200"/>
              </a:spcAft>
              <a:buClrTx/>
              <a:buSzTx/>
              <a:buFont typeface="Arial" panose="020B0604020202020204" pitchFamily="34" charset="0"/>
              <a:buChar char="•"/>
              <a:tabLst/>
            </a:pPr>
            <a:r>
              <a:rPr lang="en-GB" sz="1100" kern="0" spc="-10" dirty="0">
                <a:solidFill>
                  <a:srgbClr val="474747"/>
                </a:solidFill>
                <a:latin typeface="Arial" panose="020B0604020202020204" pitchFamily="34" charset="0"/>
                <a:cs typeface="Arial" panose="020B0604020202020204" pitchFamily="34" charset="0"/>
              </a:rPr>
              <a:t>For returnable beer bottles, consumers can use </a:t>
            </a:r>
            <a:r>
              <a:rPr lang="en-GB" sz="1100" b="1" kern="0" spc="-10" dirty="0">
                <a:solidFill>
                  <a:srgbClr val="474747"/>
                </a:solidFill>
                <a:latin typeface="Arial" panose="020B0604020202020204" pitchFamily="34" charset="0"/>
                <a:cs typeface="Arial" panose="020B0604020202020204" pitchFamily="34" charset="0"/>
              </a:rPr>
              <a:t>a mobile app</a:t>
            </a:r>
            <a:r>
              <a:rPr lang="en-GB" sz="1100" kern="0" spc="-10" dirty="0">
                <a:solidFill>
                  <a:srgbClr val="474747"/>
                </a:solidFill>
                <a:latin typeface="Arial" panose="020B0604020202020204" pitchFamily="34" charset="0"/>
                <a:cs typeface="Arial" panose="020B0604020202020204" pitchFamily="34" charset="0"/>
              </a:rPr>
              <a:t>, which is developed for the return system, </a:t>
            </a:r>
            <a:r>
              <a:rPr lang="en-GB" sz="1100" b="1" kern="0" spc="-10" dirty="0">
                <a:solidFill>
                  <a:srgbClr val="474747"/>
                </a:solidFill>
                <a:latin typeface="Arial" panose="020B0604020202020204" pitchFamily="34" charset="0"/>
                <a:cs typeface="Arial" panose="020B0604020202020204" pitchFamily="34" charset="0"/>
              </a:rPr>
              <a:t>to collect a reward for returned bottles </a:t>
            </a:r>
            <a:r>
              <a:rPr lang="en-GB" sz="1100" kern="0" spc="-10" dirty="0">
                <a:solidFill>
                  <a:srgbClr val="474747"/>
                </a:solidFill>
                <a:latin typeface="Arial" panose="020B0604020202020204" pitchFamily="34" charset="0"/>
                <a:cs typeface="Arial" panose="020B0604020202020204" pitchFamily="34" charset="0"/>
              </a:rPr>
              <a:t>and use the reward to buy new returnable beer bottles</a:t>
            </a:r>
            <a:r>
              <a:rPr lang="en-GB" sz="1100" dirty="0">
                <a:solidFill>
                  <a:srgbClr val="474747"/>
                </a:solidFill>
                <a:effectLst/>
                <a:latin typeface="+mj-lt"/>
                <a:ea typeface="Calibri" panose="020F0502020204030204" pitchFamily="34" charset="0"/>
                <a:cs typeface="Times New Roman" panose="02020603050405020304" pitchFamily="18" charset="0"/>
              </a:rPr>
              <a:t> </a:t>
            </a:r>
          </a:p>
          <a:p>
            <a:pPr marL="177800" marR="0" indent="-177800" algn="l" defTabSz="618592" rtl="0" eaLnBrk="1" fontAlgn="auto" latinLnBrk="0" hangingPunct="1">
              <a:lnSpc>
                <a:spcPct val="100000"/>
              </a:lnSpc>
              <a:spcBef>
                <a:spcPts val="100"/>
              </a:spcBef>
              <a:spcAft>
                <a:spcPts val="100"/>
              </a:spcAft>
              <a:buClrTx/>
              <a:buSzTx/>
              <a:buFont typeface="Arial" panose="020B0604020202020204" pitchFamily="34" charset="0"/>
              <a:buChar char="•"/>
              <a:tabLst/>
            </a:pPr>
            <a:endParaRPr lang="en-GB" sz="1100" dirty="0">
              <a:latin typeface="Arial" panose="020B0604020202020204" pitchFamily="34" charset="0"/>
              <a:cs typeface="Arial" panose="020B0604020202020204" pitchFamily="34" charset="0"/>
            </a:endParaRPr>
          </a:p>
          <a:p>
            <a:pPr defTabSz="618592">
              <a:spcAft>
                <a:spcPts val="600"/>
              </a:spcAft>
            </a:pPr>
            <a:r>
              <a:rPr lang="en-GB" sz="1200" b="1" kern="0" spc="-10" dirty="0">
                <a:solidFill>
                  <a:srgbClr val="002B5C"/>
                </a:solidFill>
                <a:latin typeface="Arial" panose="020B0604020202020204" pitchFamily="34" charset="0"/>
                <a:cs typeface="Arial" panose="020B0604020202020204" pitchFamily="34" charset="0"/>
              </a:rPr>
              <a:t>Returnable PET bottles</a:t>
            </a:r>
          </a:p>
          <a:p>
            <a:pPr marL="177800" indent="-177800" defTabSz="618592">
              <a:spcAft>
                <a:spcPts val="200"/>
              </a:spcAft>
              <a:buFont typeface="Arial" panose="020B0604020202020204" pitchFamily="34" charset="0"/>
              <a:buChar char="•"/>
            </a:pPr>
            <a:r>
              <a:rPr lang="en-GB" sz="1100" kern="0" spc="-10" dirty="0">
                <a:solidFill>
                  <a:srgbClr val="474747"/>
                </a:solidFill>
                <a:latin typeface="Arial" panose="020B0604020202020204" pitchFamily="34" charset="0"/>
                <a:cs typeface="Arial" panose="020B0604020202020204" pitchFamily="34" charset="0"/>
              </a:rPr>
              <a:t>The Argentinian government is working on the development of a packaging law, which may </a:t>
            </a:r>
            <a:r>
              <a:rPr lang="en-GB" sz="1100" b="1" kern="0" spc="-10" dirty="0">
                <a:solidFill>
                  <a:srgbClr val="474747"/>
                </a:solidFill>
                <a:latin typeface="Arial" panose="020B0604020202020204" pitchFamily="34" charset="0"/>
                <a:cs typeface="Arial" panose="020B0604020202020204" pitchFamily="34" charset="0"/>
              </a:rPr>
              <a:t>include a tax (single use plastic tax) for those companies using non-recyclable plastics </a:t>
            </a:r>
            <a:r>
              <a:rPr lang="en-GB" sz="1100" kern="0" spc="-10" dirty="0">
                <a:solidFill>
                  <a:srgbClr val="474747"/>
                </a:solidFill>
                <a:latin typeface="Arial" panose="020B0604020202020204" pitchFamily="34" charset="0"/>
                <a:cs typeface="Arial" panose="020B0604020202020204" pitchFamily="34" charset="0"/>
              </a:rPr>
              <a:t>with a purpose of encouraging the use of returnable and/or recyclable packaging</a:t>
            </a:r>
          </a:p>
          <a:p>
            <a:pPr marL="177800" indent="-177800" defTabSz="618592">
              <a:spcAft>
                <a:spcPts val="200"/>
              </a:spcAft>
              <a:buFont typeface="Arial" panose="020B0604020202020204" pitchFamily="34" charset="0"/>
              <a:buChar char="•"/>
            </a:pPr>
            <a:r>
              <a:rPr lang="en-GB" sz="1100" kern="0" spc="-10" dirty="0">
                <a:solidFill>
                  <a:srgbClr val="474747"/>
                </a:solidFill>
                <a:latin typeface="Arial" panose="020B0604020202020204" pitchFamily="34" charset="0"/>
                <a:cs typeface="Arial" panose="020B0604020202020204" pitchFamily="34" charset="0"/>
              </a:rPr>
              <a:t>However, research did not identify any evidence of returnable PET bottles for reuse/refill other than Coca-Cola</a:t>
            </a:r>
          </a:p>
        </p:txBody>
      </p:sp>
      <p:pic>
        <p:nvPicPr>
          <p:cNvPr id="31" name="Picture 30">
            <a:extLst>
              <a:ext uri="{FF2B5EF4-FFF2-40B4-BE49-F238E27FC236}">
                <a16:creationId xmlns:a16="http://schemas.microsoft.com/office/drawing/2014/main" id="{7921B287-167C-4AC2-8582-67C4F4500D66}"/>
              </a:ext>
            </a:extLst>
          </p:cNvPr>
          <p:cNvPicPr>
            <a:picLocks noChangeAspect="1"/>
          </p:cNvPicPr>
          <p:nvPr/>
        </p:nvPicPr>
        <p:blipFill>
          <a:blip r:embed="rId4"/>
          <a:stretch>
            <a:fillRect/>
          </a:stretch>
        </p:blipFill>
        <p:spPr>
          <a:xfrm>
            <a:off x="8922428" y="2563462"/>
            <a:ext cx="1810800" cy="1183984"/>
          </a:xfrm>
          <a:prstGeom prst="rect">
            <a:avLst/>
          </a:prstGeom>
        </p:spPr>
      </p:pic>
      <p:pic>
        <p:nvPicPr>
          <p:cNvPr id="32" name="Picture 31">
            <a:extLst>
              <a:ext uri="{FF2B5EF4-FFF2-40B4-BE49-F238E27FC236}">
                <a16:creationId xmlns:a16="http://schemas.microsoft.com/office/drawing/2014/main" id="{CE848B85-4CF1-43AA-BD6A-3C85E9C5FBCC}"/>
              </a:ext>
            </a:extLst>
          </p:cNvPr>
          <p:cNvPicPr>
            <a:picLocks noChangeAspect="1"/>
          </p:cNvPicPr>
          <p:nvPr/>
        </p:nvPicPr>
        <p:blipFill>
          <a:blip r:embed="rId5"/>
          <a:stretch>
            <a:fillRect/>
          </a:stretch>
        </p:blipFill>
        <p:spPr>
          <a:xfrm>
            <a:off x="8925903" y="4417376"/>
            <a:ext cx="1810294" cy="1325228"/>
          </a:xfrm>
          <a:prstGeom prst="rect">
            <a:avLst/>
          </a:prstGeom>
        </p:spPr>
      </p:pic>
      <p:sp>
        <p:nvSpPr>
          <p:cNvPr id="5" name="TextBox 4">
            <a:extLst>
              <a:ext uri="{FF2B5EF4-FFF2-40B4-BE49-F238E27FC236}">
                <a16:creationId xmlns:a16="http://schemas.microsoft.com/office/drawing/2014/main" id="{AB7B0F6E-0457-4349-86BB-34B509005373}"/>
              </a:ext>
            </a:extLst>
          </p:cNvPr>
          <p:cNvSpPr txBox="1"/>
          <p:nvPr/>
        </p:nvSpPr>
        <p:spPr>
          <a:xfrm>
            <a:off x="8864068" y="2187146"/>
            <a:ext cx="2726874" cy="276999"/>
          </a:xfrm>
          <a:prstGeom prst="rect">
            <a:avLst/>
          </a:prstGeom>
          <a:noFill/>
        </p:spPr>
        <p:txBody>
          <a:bodyPr wrap="square" lIns="90000" rtlCol="0">
            <a:spAutoFit/>
          </a:bodyPr>
          <a:lstStyle/>
          <a:p>
            <a:pPr defTabSz="618592"/>
            <a:r>
              <a:rPr lang="en-GB" sz="1200" b="1" kern="0" spc="-10">
                <a:solidFill>
                  <a:srgbClr val="002B5C"/>
                </a:solidFill>
                <a:latin typeface="Arial" panose="020B0604020202020204" pitchFamily="34" charset="0"/>
                <a:cs typeface="Arial" panose="020B0604020202020204" pitchFamily="34" charset="0"/>
              </a:rPr>
              <a:t>Coca-Cola’s returnable PET bottles</a:t>
            </a:r>
            <a:endParaRPr lang="en-GB" sz="1200" i="1" kern="0" spc="-10">
              <a:solidFill>
                <a:srgbClr val="002B5C"/>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7C94425-DD80-4849-8D56-7DCE411C9972}"/>
              </a:ext>
            </a:extLst>
          </p:cNvPr>
          <p:cNvSpPr txBox="1"/>
          <p:nvPr/>
        </p:nvSpPr>
        <p:spPr>
          <a:xfrm>
            <a:off x="8864068" y="3851479"/>
            <a:ext cx="2726874" cy="461665"/>
          </a:xfrm>
          <a:prstGeom prst="rect">
            <a:avLst/>
          </a:prstGeom>
          <a:noFill/>
        </p:spPr>
        <p:txBody>
          <a:bodyPr wrap="square" lIns="90000" rtlCol="0">
            <a:spAutoFit/>
          </a:bodyPr>
          <a:lstStyle/>
          <a:p>
            <a:pPr marR="0" algn="l" defTabSz="618592" rtl="0" eaLnBrk="1" fontAlgn="auto" latinLnBrk="0" hangingPunct="1">
              <a:lnSpc>
                <a:spcPct val="100000"/>
              </a:lnSpc>
              <a:spcBef>
                <a:spcPts val="100"/>
              </a:spcBef>
              <a:spcAft>
                <a:spcPts val="100"/>
              </a:spcAft>
              <a:buClrTx/>
              <a:buSzTx/>
              <a:tabLst/>
            </a:pPr>
            <a:r>
              <a:rPr lang="en-GB" sz="1200" b="1" kern="0" spc="-10">
                <a:solidFill>
                  <a:srgbClr val="002B5C"/>
                </a:solidFill>
                <a:latin typeface="Arial" panose="020B0604020202020204" pitchFamily="34" charset="0"/>
                <a:cs typeface="Arial" panose="020B0604020202020204" pitchFamily="34" charset="0"/>
              </a:rPr>
              <a:t>PepsiCo has launched returnable PET bottles for recycle </a:t>
            </a:r>
            <a:endParaRPr lang="en-GB" sz="1100" kern="0" spc="-10">
              <a:solidFill>
                <a:srgbClr val="002B5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4718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44FAD50-9041-4E93-928B-8AD84435BF37}"/>
              </a:ext>
            </a:extLst>
          </p:cNvPr>
          <p:cNvSpPr/>
          <p:nvPr/>
        </p:nvSpPr>
        <p:spPr>
          <a:xfrm>
            <a:off x="625878" y="-1"/>
            <a:ext cx="7518748" cy="11604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CC0162FB-A383-438E-8B44-951705E2739D}"/>
              </a:ext>
            </a:extLst>
          </p:cNvPr>
          <p:cNvGrpSpPr/>
          <p:nvPr/>
        </p:nvGrpSpPr>
        <p:grpSpPr>
          <a:xfrm>
            <a:off x="8438015" y="205892"/>
            <a:ext cx="3549852" cy="1573440"/>
            <a:chOff x="8438015" y="205892"/>
            <a:chExt cx="3549852" cy="1573440"/>
          </a:xfrm>
        </p:grpSpPr>
        <p:sp>
          <p:nvSpPr>
            <p:cNvPr id="23" name="TextBox 22">
              <a:extLst>
                <a:ext uri="{FF2B5EF4-FFF2-40B4-BE49-F238E27FC236}">
                  <a16:creationId xmlns:a16="http://schemas.microsoft.com/office/drawing/2014/main" id="{B8E76454-B9E0-4BDF-8B89-CC4D48753209}"/>
                </a:ext>
              </a:extLst>
            </p:cNvPr>
            <p:cNvSpPr txBox="1"/>
            <p:nvPr/>
          </p:nvSpPr>
          <p:spPr>
            <a:xfrm>
              <a:off x="8674216" y="302004"/>
              <a:ext cx="3313651" cy="1477328"/>
            </a:xfrm>
            <a:prstGeom prst="rect">
              <a:avLst/>
            </a:prstGeom>
          </p:spPr>
          <p:style>
            <a:lnRef idx="2">
              <a:schemeClr val="accent1"/>
            </a:lnRef>
            <a:fillRef idx="1">
              <a:schemeClr val="lt1"/>
            </a:fillRef>
            <a:effectRef idx="0">
              <a:schemeClr val="accent1"/>
            </a:effectRef>
            <a:fontRef idx="minor">
              <a:schemeClr val="dk1"/>
            </a:fontRef>
          </p:style>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C9EFD7F4-B938-476E-9329-88EC131E5286}"/>
                </a:ext>
              </a:extLst>
            </p:cNvPr>
            <p:cNvSpPr txBox="1">
              <a:spLocks/>
            </p:cNvSpPr>
            <p:nvPr/>
          </p:nvSpPr>
          <p:spPr>
            <a:xfrm>
              <a:off x="8922428" y="363291"/>
              <a:ext cx="1925108" cy="33855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spcBef>
                  <a:spcPts val="0"/>
                </a:spcBef>
                <a:spcAft>
                  <a:spcPts val="600"/>
                </a:spcAft>
              </a:pPr>
              <a:r>
                <a:rPr lang="en-GB" sz="1400" b="1">
                  <a:solidFill>
                    <a:schemeClr val="tx1"/>
                  </a:solidFill>
                </a:rPr>
                <a:t>Market Analysis</a:t>
              </a:r>
            </a:p>
            <a:p>
              <a:pPr algn="ctr">
                <a:spcBef>
                  <a:spcPts val="0"/>
                </a:spcBef>
                <a:spcAft>
                  <a:spcPts val="600"/>
                </a:spcAft>
              </a:pPr>
              <a:endParaRPr lang="en-GB" sz="1500">
                <a:solidFill>
                  <a:schemeClr val="tx1"/>
                </a:solidFill>
              </a:endParaRPr>
            </a:p>
          </p:txBody>
        </p:sp>
        <p:pic>
          <p:nvPicPr>
            <p:cNvPr id="25" name="Picture 24" descr="Icon&#10;&#10;Description automatically generated">
              <a:extLst>
                <a:ext uri="{FF2B5EF4-FFF2-40B4-BE49-F238E27FC236}">
                  <a16:creationId xmlns:a16="http://schemas.microsoft.com/office/drawing/2014/main" id="{10BE42F9-2C3C-4739-AF3C-BFF79BBB3D2C}"/>
                </a:ext>
              </a:extLst>
            </p:cNvPr>
            <p:cNvPicPr>
              <a:picLocks noChangeAspect="1"/>
            </p:cNvPicPr>
            <p:nvPr/>
          </p:nvPicPr>
          <p:blipFill>
            <a:blip r:embed="rId2"/>
            <a:stretch>
              <a:fillRect/>
            </a:stretch>
          </p:blipFill>
          <p:spPr>
            <a:xfrm>
              <a:off x="8438015" y="205892"/>
              <a:ext cx="433424" cy="469900"/>
            </a:xfrm>
            <a:prstGeom prst="rect">
              <a:avLst/>
            </a:prstGeom>
          </p:spPr>
        </p:pic>
      </p:grpSp>
      <p:sp>
        <p:nvSpPr>
          <p:cNvPr id="4" name="Footer Placeholder 3">
            <a:extLst>
              <a:ext uri="{FF2B5EF4-FFF2-40B4-BE49-F238E27FC236}">
                <a16:creationId xmlns:a16="http://schemas.microsoft.com/office/drawing/2014/main" id="{A202FD07-BEC4-429F-BB94-83F7888ADACE}"/>
              </a:ext>
            </a:extLst>
          </p:cNvPr>
          <p:cNvSpPr>
            <a:spLocks noGrp="1"/>
          </p:cNvSpPr>
          <p:nvPr>
            <p:ph type="ftr" sz="quarter" idx="3"/>
          </p:nvPr>
        </p:nvSpPr>
        <p:spPr/>
        <p:txBody>
          <a:bodyPr/>
          <a:lstStyle/>
          <a:p>
            <a:r>
              <a:rPr lang="en-US"/>
              <a:t>TCCC</a:t>
            </a:r>
          </a:p>
        </p:txBody>
      </p:sp>
      <p:sp>
        <p:nvSpPr>
          <p:cNvPr id="11" name="Rectangle 10">
            <a:extLst>
              <a:ext uri="{FF2B5EF4-FFF2-40B4-BE49-F238E27FC236}">
                <a16:creationId xmlns:a16="http://schemas.microsoft.com/office/drawing/2014/main" id="{33A677D0-E9C4-47A7-85F4-199B4BEC7570}"/>
              </a:ext>
            </a:extLst>
          </p:cNvPr>
          <p:cNvSpPr/>
          <p:nvPr/>
        </p:nvSpPr>
        <p:spPr>
          <a:xfrm>
            <a:off x="-8926" y="0"/>
            <a:ext cx="634804" cy="62356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4">
            <a:extLst>
              <a:ext uri="{FF2B5EF4-FFF2-40B4-BE49-F238E27FC236}">
                <a16:creationId xmlns:a16="http://schemas.microsoft.com/office/drawing/2014/main" id="{32926C35-2E25-4972-A6EC-1013CDF74971}"/>
              </a:ext>
            </a:extLst>
          </p:cNvPr>
          <p:cNvSpPr txBox="1">
            <a:spLocks/>
          </p:cNvSpPr>
          <p:nvPr/>
        </p:nvSpPr>
        <p:spPr>
          <a:xfrm rot="16200000">
            <a:off x="-1367138" y="2354273"/>
            <a:ext cx="3389315" cy="635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lgn="r"/>
            <a:r>
              <a:rPr lang="en-GB" dirty="0">
                <a:solidFill>
                  <a:schemeClr val="bg1"/>
                </a:solidFill>
              </a:rPr>
              <a:t>AUSTRALIA</a:t>
            </a:r>
          </a:p>
        </p:txBody>
      </p:sp>
      <p:pic>
        <p:nvPicPr>
          <p:cNvPr id="18" name="Picture 17">
            <a:extLst>
              <a:ext uri="{FF2B5EF4-FFF2-40B4-BE49-F238E27FC236}">
                <a16:creationId xmlns:a16="http://schemas.microsoft.com/office/drawing/2014/main" id="{F0E2EEDF-067D-45AC-8A39-624BC60C296E}"/>
              </a:ext>
            </a:extLst>
          </p:cNvPr>
          <p:cNvPicPr>
            <a:picLocks noChangeAspect="1"/>
          </p:cNvPicPr>
          <p:nvPr/>
        </p:nvPicPr>
        <p:blipFill>
          <a:blip r:embed="rId3"/>
          <a:srcRect/>
          <a:stretch/>
        </p:blipFill>
        <p:spPr>
          <a:xfrm>
            <a:off x="-12624" y="-4167"/>
            <a:ext cx="1155194" cy="890018"/>
          </a:xfrm>
          <a:prstGeom prst="rect">
            <a:avLst/>
          </a:prstGeom>
        </p:spPr>
      </p:pic>
      <p:graphicFrame>
        <p:nvGraphicFramePr>
          <p:cNvPr id="22" name="Table 51">
            <a:extLst>
              <a:ext uri="{FF2B5EF4-FFF2-40B4-BE49-F238E27FC236}">
                <a16:creationId xmlns:a16="http://schemas.microsoft.com/office/drawing/2014/main" id="{9F1C7367-6E1E-4038-A250-A097CA91C92D}"/>
              </a:ext>
            </a:extLst>
          </p:cNvPr>
          <p:cNvGraphicFramePr>
            <a:graphicFrameLocks noGrp="1"/>
          </p:cNvGraphicFramePr>
          <p:nvPr/>
        </p:nvGraphicFramePr>
        <p:xfrm>
          <a:off x="8967604" y="728377"/>
          <a:ext cx="2726874" cy="872021"/>
        </p:xfrm>
        <a:graphic>
          <a:graphicData uri="http://schemas.openxmlformats.org/drawingml/2006/table">
            <a:tbl>
              <a:tblPr firstRow="1" bandRow="1">
                <a:tableStyleId>{00A15C55-8517-42AA-B614-E9B94910E393}</a:tableStyleId>
              </a:tblPr>
              <a:tblGrid>
                <a:gridCol w="1363437">
                  <a:extLst>
                    <a:ext uri="{9D8B030D-6E8A-4147-A177-3AD203B41FA5}">
                      <a16:colId xmlns:a16="http://schemas.microsoft.com/office/drawing/2014/main" val="3110530552"/>
                    </a:ext>
                  </a:extLst>
                </a:gridCol>
                <a:gridCol w="1363437">
                  <a:extLst>
                    <a:ext uri="{9D8B030D-6E8A-4147-A177-3AD203B41FA5}">
                      <a16:colId xmlns:a16="http://schemas.microsoft.com/office/drawing/2014/main" val="25030162"/>
                    </a:ext>
                  </a:extLst>
                </a:gridCol>
              </a:tblGrid>
              <a:tr h="126991">
                <a:tc>
                  <a:txBody>
                    <a:bodyPr/>
                    <a:lstStyle/>
                    <a:p>
                      <a:pPr algn="ctr"/>
                      <a:r>
                        <a:rPr lang="en-US" sz="900" b="1">
                          <a:solidFill>
                            <a:srgbClr val="002B5C"/>
                          </a:solidFill>
                        </a:rPr>
                        <a:t>Glass bottles </a:t>
                      </a:r>
                    </a:p>
                  </a:txBody>
                  <a:tcPr anchor="ctr">
                    <a:solidFill>
                      <a:srgbClr val="E5E9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002B5C"/>
                          </a:solidFill>
                        </a:rPr>
                        <a:t>PET bottles </a:t>
                      </a:r>
                    </a:p>
                  </a:txBody>
                  <a:tcPr anchor="ctr">
                    <a:solidFill>
                      <a:srgbClr val="E5E9EE"/>
                    </a:solidFill>
                  </a:tcPr>
                </a:tc>
                <a:extLst>
                  <a:ext uri="{0D108BD9-81ED-4DB2-BD59-A6C34878D82A}">
                    <a16:rowId xmlns:a16="http://schemas.microsoft.com/office/drawing/2014/main" val="958200419"/>
                  </a:ext>
                </a:extLst>
              </a:tr>
              <a:tr h="643421">
                <a:tc>
                  <a:txBody>
                    <a:bodyPr/>
                    <a:lstStyle/>
                    <a:p>
                      <a:pPr algn="ctr"/>
                      <a:r>
                        <a:rPr lang="en-US" sz="1400">
                          <a:solidFill>
                            <a:schemeClr val="bg2">
                              <a:lumMod val="25000"/>
                            </a:schemeClr>
                          </a:solidFill>
                        </a:rPr>
                        <a:t>  </a:t>
                      </a:r>
                    </a:p>
                  </a:txBody>
                  <a:tcPr anchor="ctr">
                    <a:solidFill>
                      <a:srgbClr val="FF0000"/>
                    </a:solidFill>
                  </a:tcPr>
                </a:tc>
                <a:tc>
                  <a:txBody>
                    <a:bodyPr/>
                    <a:lstStyle/>
                    <a:p>
                      <a:pPr algn="ctr"/>
                      <a:endParaRPr lang="en-US" sz="1400">
                        <a:solidFill>
                          <a:schemeClr val="bg2">
                            <a:lumMod val="25000"/>
                          </a:schemeClr>
                        </a:solidFill>
                      </a:endParaRPr>
                    </a:p>
                  </a:txBody>
                  <a:tcPr anchor="ctr">
                    <a:solidFill>
                      <a:srgbClr val="FF0000"/>
                    </a:solidFill>
                  </a:tcPr>
                </a:tc>
                <a:extLst>
                  <a:ext uri="{0D108BD9-81ED-4DB2-BD59-A6C34878D82A}">
                    <a16:rowId xmlns:a16="http://schemas.microsoft.com/office/drawing/2014/main" val="1011721729"/>
                  </a:ext>
                </a:extLst>
              </a:tr>
            </a:tbl>
          </a:graphicData>
        </a:graphic>
      </p:graphicFrame>
      <p:pic>
        <p:nvPicPr>
          <p:cNvPr id="19" name="Graphic 18" descr="Close outline">
            <a:extLst>
              <a:ext uri="{FF2B5EF4-FFF2-40B4-BE49-F238E27FC236}">
                <a16:creationId xmlns:a16="http://schemas.microsoft.com/office/drawing/2014/main" id="{A758AF45-1272-44EB-B04B-E7282EBC91F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85589" y="1128218"/>
            <a:ext cx="317439" cy="317439"/>
          </a:xfrm>
          <a:prstGeom prst="rect">
            <a:avLst/>
          </a:prstGeom>
        </p:spPr>
      </p:pic>
      <p:pic>
        <p:nvPicPr>
          <p:cNvPr id="20" name="Graphic 19" descr="Close outline">
            <a:extLst>
              <a:ext uri="{FF2B5EF4-FFF2-40B4-BE49-F238E27FC236}">
                <a16:creationId xmlns:a16="http://schemas.microsoft.com/office/drawing/2014/main" id="{5CB5C48F-4B4C-4732-BB50-8F2031102D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48087" y="1128217"/>
            <a:ext cx="317439" cy="317439"/>
          </a:xfrm>
          <a:prstGeom prst="rect">
            <a:avLst/>
          </a:prstGeom>
        </p:spPr>
      </p:pic>
      <p:sp>
        <p:nvSpPr>
          <p:cNvPr id="27" name="Title 8">
            <a:extLst>
              <a:ext uri="{FF2B5EF4-FFF2-40B4-BE49-F238E27FC236}">
                <a16:creationId xmlns:a16="http://schemas.microsoft.com/office/drawing/2014/main" id="{04D58DA6-BE69-477A-922A-3517A1ED4210}"/>
              </a:ext>
            </a:extLst>
          </p:cNvPr>
          <p:cNvSpPr txBox="1">
            <a:spLocks/>
          </p:cNvSpPr>
          <p:nvPr/>
        </p:nvSpPr>
        <p:spPr>
          <a:xfrm>
            <a:off x="1055687" y="269574"/>
            <a:ext cx="6948487" cy="70788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r>
              <a:rPr lang="en-GB" sz="1800"/>
              <a:t>Mandatory deposit scheme makes it difficult to practise reuse/refill of glass and PET bottles</a:t>
            </a:r>
          </a:p>
        </p:txBody>
      </p:sp>
      <p:pic>
        <p:nvPicPr>
          <p:cNvPr id="16" name="Picture 15">
            <a:extLst>
              <a:ext uri="{FF2B5EF4-FFF2-40B4-BE49-F238E27FC236}">
                <a16:creationId xmlns:a16="http://schemas.microsoft.com/office/drawing/2014/main" id="{BD9E2D29-0EBF-41F6-865A-354ACD717D82}"/>
              </a:ext>
            </a:extLst>
          </p:cNvPr>
          <p:cNvPicPr>
            <a:picLocks noChangeAspect="1"/>
          </p:cNvPicPr>
          <p:nvPr/>
        </p:nvPicPr>
        <p:blipFill>
          <a:blip r:embed="rId6"/>
          <a:stretch>
            <a:fillRect/>
          </a:stretch>
        </p:blipFill>
        <p:spPr>
          <a:xfrm>
            <a:off x="7657387" y="2394046"/>
            <a:ext cx="4291282" cy="3753362"/>
          </a:xfrm>
          <a:prstGeom prst="rect">
            <a:avLst/>
          </a:prstGeom>
        </p:spPr>
      </p:pic>
      <p:sp>
        <p:nvSpPr>
          <p:cNvPr id="28" name="TextBox 27">
            <a:extLst>
              <a:ext uri="{FF2B5EF4-FFF2-40B4-BE49-F238E27FC236}">
                <a16:creationId xmlns:a16="http://schemas.microsoft.com/office/drawing/2014/main" id="{7EF8F5AF-2A6A-4496-ABA1-67A87D1E5D44}"/>
              </a:ext>
            </a:extLst>
          </p:cNvPr>
          <p:cNvSpPr txBox="1"/>
          <p:nvPr/>
        </p:nvSpPr>
        <p:spPr>
          <a:xfrm>
            <a:off x="1019175" y="1998804"/>
            <a:ext cx="6399135" cy="2970044"/>
          </a:xfrm>
          <a:prstGeom prst="rect">
            <a:avLst/>
          </a:prstGeom>
          <a:noFill/>
        </p:spPr>
        <p:txBody>
          <a:bodyPr wrap="square" lIns="90000" tIns="45720" rIns="91440" bIns="45720" rtlCol="0" anchor="t">
            <a:spAutoFit/>
          </a:bodyPr>
          <a:lstStyle/>
          <a:p>
            <a:pPr defTabSz="618592">
              <a:spcAft>
                <a:spcPts val="600"/>
              </a:spcAft>
            </a:pPr>
            <a:r>
              <a:rPr lang="en-GB" sz="1200" b="1" kern="0" spc="-10" dirty="0">
                <a:solidFill>
                  <a:srgbClr val="002B5C"/>
                </a:solidFill>
                <a:latin typeface="Arial"/>
                <a:cs typeface="Arial"/>
              </a:rPr>
              <a:t>Returnable bottles are not possible due to the deposit scheme </a:t>
            </a:r>
          </a:p>
          <a:p>
            <a:pPr marL="182563" indent="-182563" defTabSz="618592">
              <a:spcAft>
                <a:spcPts val="200"/>
              </a:spcAft>
              <a:buFont typeface="Arial" panose="020B0604020202020204" pitchFamily="34" charset="0"/>
              <a:buChar char="•"/>
            </a:pPr>
            <a:r>
              <a:rPr lang="en-GB" sz="1100" b="1" kern="0" spc="-10" dirty="0">
                <a:solidFill>
                  <a:srgbClr val="474747"/>
                </a:solidFill>
                <a:latin typeface="Arial"/>
                <a:cs typeface="Arial"/>
              </a:rPr>
              <a:t>The deposit scheme </a:t>
            </a:r>
            <a:r>
              <a:rPr lang="en-GB" sz="1100" kern="0" spc="-10" dirty="0">
                <a:solidFill>
                  <a:srgbClr val="474747"/>
                </a:solidFill>
                <a:latin typeface="Arial"/>
                <a:cs typeface="Arial"/>
              </a:rPr>
              <a:t>for glass and PET bottles established by each State makes it </a:t>
            </a:r>
            <a:r>
              <a:rPr lang="en-GB" sz="1100" b="1" kern="0" spc="-10" dirty="0">
                <a:solidFill>
                  <a:srgbClr val="474747"/>
                </a:solidFill>
                <a:latin typeface="Arial"/>
                <a:cs typeface="Arial"/>
              </a:rPr>
              <a:t>impossible to have returnable bottles</a:t>
            </a:r>
            <a:endParaRPr lang="en-GB" sz="1100" kern="0" spc="-10" dirty="0">
              <a:solidFill>
                <a:srgbClr val="474747"/>
              </a:solidFill>
              <a:latin typeface="Arial" panose="020B0604020202020204" pitchFamily="34" charset="0"/>
              <a:cs typeface="Arial" panose="020B0604020202020204" pitchFamily="34" charset="0"/>
            </a:endParaRPr>
          </a:p>
          <a:p>
            <a:pPr marL="182563" indent="-182563" defTabSz="618592">
              <a:spcAft>
                <a:spcPts val="200"/>
              </a:spcAft>
              <a:buFont typeface="Arial" panose="020B0604020202020204" pitchFamily="34" charset="0"/>
              <a:buChar char="•"/>
            </a:pPr>
            <a:r>
              <a:rPr lang="en-GB" sz="1100" kern="0" spc="-10" dirty="0">
                <a:solidFill>
                  <a:srgbClr val="474747"/>
                </a:solidFill>
                <a:latin typeface="Arial"/>
                <a:cs typeface="Arial"/>
              </a:rPr>
              <a:t>For example, in New South Wales, there is no clear prohibition for reusing bottles, but </a:t>
            </a:r>
            <a:r>
              <a:rPr lang="en-GB" sz="1100" b="1" kern="0" spc="-10" dirty="0">
                <a:solidFill>
                  <a:srgbClr val="474747"/>
                </a:solidFill>
                <a:latin typeface="Arial"/>
                <a:cs typeface="Arial"/>
              </a:rPr>
              <a:t>the current container deposit scheme does not allow for bottles to be returned and refilled</a:t>
            </a:r>
            <a:r>
              <a:rPr lang="en-GB" sz="1100" kern="0" spc="-10" dirty="0">
                <a:solidFill>
                  <a:srgbClr val="474747"/>
                </a:solidFill>
                <a:latin typeface="Arial"/>
                <a:cs typeface="Arial"/>
              </a:rPr>
              <a:t> </a:t>
            </a:r>
            <a:endParaRPr lang="en-GB" sz="1100" kern="0" spc="-10" dirty="0">
              <a:solidFill>
                <a:srgbClr val="474747"/>
              </a:solidFill>
              <a:latin typeface="Arial" panose="020B0604020202020204" pitchFamily="34" charset="0"/>
              <a:cs typeface="Arial" panose="020B0604020202020204" pitchFamily="34" charset="0"/>
            </a:endParaRPr>
          </a:p>
          <a:p>
            <a:pPr marL="182563" indent="-182563" defTabSz="618592">
              <a:spcAft>
                <a:spcPts val="200"/>
              </a:spcAft>
              <a:buFont typeface="Arial" panose="020B0604020202020204" pitchFamily="34" charset="0"/>
              <a:buChar char="•"/>
            </a:pPr>
            <a:r>
              <a:rPr lang="en-GB" sz="1100" b="1" kern="0" spc="-10" dirty="0">
                <a:solidFill>
                  <a:srgbClr val="474747"/>
                </a:solidFill>
                <a:latin typeface="Arial" panose="020B0604020202020204" pitchFamily="34" charset="0"/>
                <a:cs typeface="Arial" panose="020B0604020202020204" pitchFamily="34" charset="0"/>
              </a:rPr>
              <a:t>Most drink bottles are required to be part of the container deposit scheme</a:t>
            </a:r>
            <a:r>
              <a:rPr lang="en-GB" sz="1100" kern="0" spc="-10" dirty="0">
                <a:solidFill>
                  <a:srgbClr val="474747"/>
                </a:solidFill>
                <a:latin typeface="Arial" panose="020B0604020202020204" pitchFamily="34" charset="0"/>
                <a:cs typeface="Arial" panose="020B0604020202020204" pitchFamily="34" charset="0"/>
              </a:rPr>
              <a:t> which means that containers are marked with a barcode and the 10c return mark. </a:t>
            </a:r>
            <a:r>
              <a:rPr lang="en-GB" sz="1100" b="1" kern="0" spc="-10" dirty="0">
                <a:solidFill>
                  <a:srgbClr val="474747"/>
                </a:solidFill>
                <a:latin typeface="Arial" panose="020B0604020202020204" pitchFamily="34" charset="0"/>
                <a:cs typeface="Arial" panose="020B0604020202020204" pitchFamily="34" charset="0"/>
              </a:rPr>
              <a:t>Consumers then return the empty containers into designated refund points</a:t>
            </a:r>
            <a:r>
              <a:rPr lang="en-GB" sz="1100" kern="0" spc="-10" dirty="0">
                <a:solidFill>
                  <a:srgbClr val="474747"/>
                </a:solidFill>
                <a:latin typeface="Arial" panose="020B0604020202020204" pitchFamily="34" charset="0"/>
                <a:cs typeface="Arial" panose="020B0604020202020204" pitchFamily="34" charset="0"/>
              </a:rPr>
              <a:t>. The empty containers are separated, </a:t>
            </a:r>
            <a:r>
              <a:rPr lang="en-GB" sz="1100" b="1" kern="0" spc="-10" dirty="0">
                <a:solidFill>
                  <a:srgbClr val="474747"/>
                </a:solidFill>
                <a:latin typeface="Arial" panose="020B0604020202020204" pitchFamily="34" charset="0"/>
                <a:cs typeface="Arial" panose="020B0604020202020204" pitchFamily="34" charset="0"/>
              </a:rPr>
              <a:t>recycled and converted </a:t>
            </a:r>
            <a:r>
              <a:rPr lang="en-GB" sz="1100" kern="0" spc="-10" dirty="0">
                <a:solidFill>
                  <a:srgbClr val="474747"/>
                </a:solidFill>
                <a:latin typeface="Arial" panose="020B0604020202020204" pitchFamily="34" charset="0"/>
                <a:cs typeface="Arial" panose="020B0604020202020204" pitchFamily="34" charset="0"/>
              </a:rPr>
              <a:t>into new bottles and other food grade packaging</a:t>
            </a:r>
          </a:p>
          <a:p>
            <a:pPr marL="182563" indent="-182563" defTabSz="618592">
              <a:spcAft>
                <a:spcPts val="200"/>
              </a:spcAft>
              <a:buFont typeface="Arial" panose="020B0604020202020204" pitchFamily="34" charset="0"/>
              <a:buChar char="•"/>
            </a:pPr>
            <a:r>
              <a:rPr lang="en-GB" sz="1100" kern="0" spc="-10" dirty="0">
                <a:solidFill>
                  <a:srgbClr val="474747"/>
                </a:solidFill>
                <a:latin typeface="Arial" panose="020B0604020202020204" pitchFamily="34" charset="0"/>
                <a:cs typeface="Arial" panose="020B0604020202020204" pitchFamily="34" charset="0"/>
              </a:rPr>
              <a:t>South Australia’s government </a:t>
            </a:r>
            <a:r>
              <a:rPr lang="en-GB" sz="1100" dirty="0">
                <a:solidFill>
                  <a:srgbClr val="474747"/>
                </a:solidFill>
              </a:rPr>
              <a:t>asked for ideas on measures to better protect our environment from impacts associated with single-use plastic products and to further improve the effectiveness of South Australia’s container deposit scheme. </a:t>
            </a:r>
            <a:r>
              <a:rPr lang="en-GB" sz="1100" b="1" dirty="0">
                <a:solidFill>
                  <a:srgbClr val="474747"/>
                </a:solidFill>
              </a:rPr>
              <a:t>Prior to a container deposit scheme</a:t>
            </a:r>
            <a:r>
              <a:rPr lang="en-GB" sz="1100" dirty="0">
                <a:solidFill>
                  <a:srgbClr val="474747"/>
                </a:solidFill>
              </a:rPr>
              <a:t>, </a:t>
            </a:r>
            <a:r>
              <a:rPr lang="en-GB" sz="1100" b="1" dirty="0">
                <a:solidFill>
                  <a:srgbClr val="474747"/>
                </a:solidFill>
              </a:rPr>
              <a:t>refillable glass bottles for beer and soft drinks were collected via voluntary schemes </a:t>
            </a:r>
            <a:r>
              <a:rPr lang="en-GB" sz="1100" dirty="0">
                <a:solidFill>
                  <a:srgbClr val="474747"/>
                </a:solidFill>
              </a:rPr>
              <a:t>established by the manufacturers of those beverages</a:t>
            </a:r>
          </a:p>
          <a:p>
            <a:pPr marL="182563" indent="-182563" defTabSz="618592">
              <a:spcAft>
                <a:spcPts val="200"/>
              </a:spcAft>
              <a:buFont typeface="Arial" panose="020B0604020202020204" pitchFamily="34" charset="0"/>
              <a:buChar char="•"/>
            </a:pPr>
            <a:r>
              <a:rPr lang="en-GB" sz="1100" kern="0" spc="-10" dirty="0">
                <a:solidFill>
                  <a:srgbClr val="474747"/>
                </a:solidFill>
                <a:latin typeface="Arial" panose="020B0604020202020204" pitchFamily="34" charset="0"/>
                <a:cs typeface="Arial" panose="020B0604020202020204" pitchFamily="34" charset="0"/>
              </a:rPr>
              <a:t>Target 1 of the ANZPAC Plastics Pact (ANZPAC) it to eliminate unnecessary and problematic plastic packaging through redesign, innovation and </a:t>
            </a:r>
            <a:r>
              <a:rPr lang="en-GB" sz="1100" b="1" kern="0" spc="-10" dirty="0">
                <a:solidFill>
                  <a:srgbClr val="474747"/>
                </a:solidFill>
                <a:latin typeface="Arial" panose="020B0604020202020204" pitchFamily="34" charset="0"/>
                <a:cs typeface="Arial" panose="020B0604020202020204" pitchFamily="34" charset="0"/>
              </a:rPr>
              <a:t>alternative (reuse) delivery models</a:t>
            </a:r>
            <a:endParaRPr lang="en-GB" sz="1100" kern="0" spc="-10" dirty="0">
              <a:solidFill>
                <a:srgbClr val="474747"/>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1C3D3E6-655A-445A-A8A5-AC7AD2B37D42}"/>
              </a:ext>
            </a:extLst>
          </p:cNvPr>
          <p:cNvSpPr txBox="1"/>
          <p:nvPr/>
        </p:nvSpPr>
        <p:spPr>
          <a:xfrm>
            <a:off x="7712896" y="1985214"/>
            <a:ext cx="3883026" cy="276999"/>
          </a:xfrm>
          <a:prstGeom prst="rect">
            <a:avLst/>
          </a:prstGeom>
          <a:noFill/>
        </p:spPr>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r>
              <a:rPr lang="en-GB" sz="1200" b="1" kern="0" spc="-10">
                <a:solidFill>
                  <a:srgbClr val="002B5C"/>
                </a:solidFill>
                <a:latin typeface="Arial" panose="020B0604020202020204" pitchFamily="34" charset="0"/>
                <a:cs typeface="Arial" panose="020B0604020202020204" pitchFamily="34" charset="0"/>
              </a:rPr>
              <a:t>D</a:t>
            </a:r>
            <a:r>
              <a:rPr kumimoji="0" lang="en-GB" sz="1200" b="1" i="0" u="none" strike="noStrike" kern="0" cap="none" spc="-10" normalizeH="0" baseline="0" noProof="0" err="1">
                <a:ln>
                  <a:noFill/>
                </a:ln>
                <a:solidFill>
                  <a:srgbClr val="002B5C"/>
                </a:solidFill>
                <a:effectLst/>
                <a:uLnTx/>
                <a:uFillTx/>
                <a:latin typeface="Arial" panose="020B0604020202020204" pitchFamily="34" charset="0"/>
                <a:ea typeface="+mn-ea"/>
                <a:cs typeface="Arial" panose="020B0604020202020204" pitchFamily="34" charset="0"/>
              </a:rPr>
              <a:t>eposit</a:t>
            </a:r>
            <a:r>
              <a:rPr kumimoji="0" lang="en-GB" sz="1200" b="1"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rPr>
              <a:t> scheme operations to recycled bottles  </a:t>
            </a:r>
          </a:p>
        </p:txBody>
      </p:sp>
    </p:spTree>
    <p:extLst>
      <p:ext uri="{BB962C8B-B14F-4D97-AF65-F5344CB8AC3E}">
        <p14:creationId xmlns:p14="http://schemas.microsoft.com/office/powerpoint/2010/main" val="1891476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F401F8BC-34B4-4B49-A709-6932C70B6D14}"/>
              </a:ext>
            </a:extLst>
          </p:cNvPr>
          <p:cNvSpPr/>
          <p:nvPr/>
        </p:nvSpPr>
        <p:spPr>
          <a:xfrm>
            <a:off x="8674216" y="2077126"/>
            <a:ext cx="3313651" cy="4147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FFE212FB-2A95-494E-B9F8-FC7226C5579E}"/>
              </a:ext>
            </a:extLst>
          </p:cNvPr>
          <p:cNvSpPr/>
          <p:nvPr/>
        </p:nvSpPr>
        <p:spPr>
          <a:xfrm>
            <a:off x="625878" y="-1"/>
            <a:ext cx="7518748" cy="11604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A202FD07-BEC4-429F-BB94-83F7888ADACE}"/>
              </a:ext>
            </a:extLst>
          </p:cNvPr>
          <p:cNvSpPr>
            <a:spLocks noGrp="1"/>
          </p:cNvSpPr>
          <p:nvPr>
            <p:ph type="ftr" sz="quarter" idx="3"/>
          </p:nvPr>
        </p:nvSpPr>
        <p:spPr/>
        <p:txBody>
          <a:bodyPr/>
          <a:lstStyle/>
          <a:p>
            <a:r>
              <a:rPr lang="en-US"/>
              <a:t>TCCC</a:t>
            </a:r>
          </a:p>
        </p:txBody>
      </p:sp>
      <p:sp>
        <p:nvSpPr>
          <p:cNvPr id="22" name="Rectangle 21">
            <a:extLst>
              <a:ext uri="{FF2B5EF4-FFF2-40B4-BE49-F238E27FC236}">
                <a16:creationId xmlns:a16="http://schemas.microsoft.com/office/drawing/2014/main" id="{00C9BA6C-C63A-4F04-9677-776DE3B4D2DF}"/>
              </a:ext>
            </a:extLst>
          </p:cNvPr>
          <p:cNvSpPr/>
          <p:nvPr/>
        </p:nvSpPr>
        <p:spPr>
          <a:xfrm>
            <a:off x="-828" y="2"/>
            <a:ext cx="634804" cy="62356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4">
            <a:extLst>
              <a:ext uri="{FF2B5EF4-FFF2-40B4-BE49-F238E27FC236}">
                <a16:creationId xmlns:a16="http://schemas.microsoft.com/office/drawing/2014/main" id="{724A9EBE-3CA6-40AE-8E05-78FCC80FB19C}"/>
              </a:ext>
            </a:extLst>
          </p:cNvPr>
          <p:cNvSpPr txBox="1">
            <a:spLocks/>
          </p:cNvSpPr>
          <p:nvPr/>
        </p:nvSpPr>
        <p:spPr>
          <a:xfrm rot="16200000">
            <a:off x="-1378673" y="2354274"/>
            <a:ext cx="3389315" cy="635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lgn="r"/>
            <a:r>
              <a:rPr lang="en-GB" dirty="0">
                <a:solidFill>
                  <a:schemeClr val="bg1"/>
                </a:solidFill>
              </a:rPr>
              <a:t>BELGIUM</a:t>
            </a:r>
          </a:p>
        </p:txBody>
      </p:sp>
      <p:pic>
        <p:nvPicPr>
          <p:cNvPr id="30" name="Picture 29" descr="A picture containing icon&#10;&#10;Description automatically generated">
            <a:extLst>
              <a:ext uri="{FF2B5EF4-FFF2-40B4-BE49-F238E27FC236}">
                <a16:creationId xmlns:a16="http://schemas.microsoft.com/office/drawing/2014/main" id="{6191CB31-D86D-42FB-B5DD-1C78AE5F3A7D}"/>
              </a:ext>
            </a:extLst>
          </p:cNvPr>
          <p:cNvPicPr>
            <a:picLocks noChangeAspect="1"/>
          </p:cNvPicPr>
          <p:nvPr/>
        </p:nvPicPr>
        <p:blipFill>
          <a:blip r:embed="rId2"/>
          <a:stretch>
            <a:fillRect/>
          </a:stretch>
        </p:blipFill>
        <p:spPr>
          <a:xfrm>
            <a:off x="-3796" y="-10921"/>
            <a:ext cx="1158242" cy="890018"/>
          </a:xfrm>
          <a:prstGeom prst="rect">
            <a:avLst/>
          </a:prstGeom>
        </p:spPr>
      </p:pic>
      <p:grpSp>
        <p:nvGrpSpPr>
          <p:cNvPr id="32" name="Group 31">
            <a:extLst>
              <a:ext uri="{FF2B5EF4-FFF2-40B4-BE49-F238E27FC236}">
                <a16:creationId xmlns:a16="http://schemas.microsoft.com/office/drawing/2014/main" id="{1509CF9C-BDC3-4D47-B915-5D608461B973}"/>
              </a:ext>
            </a:extLst>
          </p:cNvPr>
          <p:cNvGrpSpPr/>
          <p:nvPr/>
        </p:nvGrpSpPr>
        <p:grpSpPr>
          <a:xfrm>
            <a:off x="8438015" y="205892"/>
            <a:ext cx="3549852" cy="1573440"/>
            <a:chOff x="8438015" y="205892"/>
            <a:chExt cx="3549852" cy="1573440"/>
          </a:xfrm>
        </p:grpSpPr>
        <p:sp>
          <p:nvSpPr>
            <p:cNvPr id="33" name="TextBox 32">
              <a:extLst>
                <a:ext uri="{FF2B5EF4-FFF2-40B4-BE49-F238E27FC236}">
                  <a16:creationId xmlns:a16="http://schemas.microsoft.com/office/drawing/2014/main" id="{F837E737-3B4E-475D-BDAB-60C01ACA8A52}"/>
                </a:ext>
              </a:extLst>
            </p:cNvPr>
            <p:cNvSpPr txBox="1"/>
            <p:nvPr/>
          </p:nvSpPr>
          <p:spPr>
            <a:xfrm>
              <a:off x="8674216" y="302004"/>
              <a:ext cx="3313651" cy="1477328"/>
            </a:xfrm>
            <a:prstGeom prst="rect">
              <a:avLst/>
            </a:prstGeom>
          </p:spPr>
          <p:style>
            <a:lnRef idx="2">
              <a:schemeClr val="accent1"/>
            </a:lnRef>
            <a:fillRef idx="1">
              <a:schemeClr val="lt1"/>
            </a:fillRef>
            <a:effectRef idx="0">
              <a:schemeClr val="accent1"/>
            </a:effectRef>
            <a:fontRef idx="minor">
              <a:schemeClr val="dk1"/>
            </a:fontRef>
          </p:style>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34" name="Title 4">
              <a:extLst>
                <a:ext uri="{FF2B5EF4-FFF2-40B4-BE49-F238E27FC236}">
                  <a16:creationId xmlns:a16="http://schemas.microsoft.com/office/drawing/2014/main" id="{63FA76D2-FFD0-476E-8405-B276EBC40041}"/>
                </a:ext>
              </a:extLst>
            </p:cNvPr>
            <p:cNvSpPr txBox="1">
              <a:spLocks/>
            </p:cNvSpPr>
            <p:nvPr/>
          </p:nvSpPr>
          <p:spPr>
            <a:xfrm>
              <a:off x="8922428" y="363291"/>
              <a:ext cx="1925108" cy="33855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spcBef>
                  <a:spcPts val="0"/>
                </a:spcBef>
                <a:spcAft>
                  <a:spcPts val="600"/>
                </a:spcAft>
              </a:pPr>
              <a:r>
                <a:rPr lang="en-GB" sz="1400" b="1">
                  <a:solidFill>
                    <a:schemeClr val="tx1"/>
                  </a:solidFill>
                </a:rPr>
                <a:t>Market Analysis</a:t>
              </a:r>
            </a:p>
            <a:p>
              <a:pPr algn="ctr">
                <a:spcBef>
                  <a:spcPts val="0"/>
                </a:spcBef>
                <a:spcAft>
                  <a:spcPts val="600"/>
                </a:spcAft>
              </a:pPr>
              <a:endParaRPr lang="en-GB" sz="1500">
                <a:solidFill>
                  <a:schemeClr val="tx1"/>
                </a:solidFill>
              </a:endParaRPr>
            </a:p>
          </p:txBody>
        </p:sp>
        <p:pic>
          <p:nvPicPr>
            <p:cNvPr id="35" name="Picture 34" descr="Icon&#10;&#10;Description automatically generated">
              <a:extLst>
                <a:ext uri="{FF2B5EF4-FFF2-40B4-BE49-F238E27FC236}">
                  <a16:creationId xmlns:a16="http://schemas.microsoft.com/office/drawing/2014/main" id="{48DD0EF2-0CF5-4673-9933-EC73FB4371B9}"/>
                </a:ext>
              </a:extLst>
            </p:cNvPr>
            <p:cNvPicPr>
              <a:picLocks noChangeAspect="1"/>
            </p:cNvPicPr>
            <p:nvPr/>
          </p:nvPicPr>
          <p:blipFill>
            <a:blip r:embed="rId3"/>
            <a:stretch>
              <a:fillRect/>
            </a:stretch>
          </p:blipFill>
          <p:spPr>
            <a:xfrm>
              <a:off x="8438015" y="205892"/>
              <a:ext cx="433424" cy="469900"/>
            </a:xfrm>
            <a:prstGeom prst="rect">
              <a:avLst/>
            </a:prstGeom>
          </p:spPr>
        </p:pic>
      </p:grpSp>
      <p:graphicFrame>
        <p:nvGraphicFramePr>
          <p:cNvPr id="36" name="Table 51">
            <a:extLst>
              <a:ext uri="{FF2B5EF4-FFF2-40B4-BE49-F238E27FC236}">
                <a16:creationId xmlns:a16="http://schemas.microsoft.com/office/drawing/2014/main" id="{571493C7-ADA1-4181-8958-803E5579A8C7}"/>
              </a:ext>
            </a:extLst>
          </p:cNvPr>
          <p:cNvGraphicFramePr>
            <a:graphicFrameLocks noGrp="1"/>
          </p:cNvGraphicFramePr>
          <p:nvPr/>
        </p:nvGraphicFramePr>
        <p:xfrm>
          <a:off x="8967604" y="728377"/>
          <a:ext cx="2726874" cy="872021"/>
        </p:xfrm>
        <a:graphic>
          <a:graphicData uri="http://schemas.openxmlformats.org/drawingml/2006/table">
            <a:tbl>
              <a:tblPr firstRow="1" bandRow="1">
                <a:tableStyleId>{00A15C55-8517-42AA-B614-E9B94910E393}</a:tableStyleId>
              </a:tblPr>
              <a:tblGrid>
                <a:gridCol w="1363437">
                  <a:extLst>
                    <a:ext uri="{9D8B030D-6E8A-4147-A177-3AD203B41FA5}">
                      <a16:colId xmlns:a16="http://schemas.microsoft.com/office/drawing/2014/main" val="3110530552"/>
                    </a:ext>
                  </a:extLst>
                </a:gridCol>
                <a:gridCol w="1363437">
                  <a:extLst>
                    <a:ext uri="{9D8B030D-6E8A-4147-A177-3AD203B41FA5}">
                      <a16:colId xmlns:a16="http://schemas.microsoft.com/office/drawing/2014/main" val="25030162"/>
                    </a:ext>
                  </a:extLst>
                </a:gridCol>
              </a:tblGrid>
              <a:tr h="126991">
                <a:tc>
                  <a:txBody>
                    <a:bodyPr/>
                    <a:lstStyle/>
                    <a:p>
                      <a:pPr algn="ctr"/>
                      <a:r>
                        <a:rPr lang="en-US" sz="900" b="1">
                          <a:solidFill>
                            <a:srgbClr val="002B5C"/>
                          </a:solidFill>
                        </a:rPr>
                        <a:t>Glass bottles </a:t>
                      </a:r>
                    </a:p>
                  </a:txBody>
                  <a:tcPr anchor="ctr">
                    <a:solidFill>
                      <a:srgbClr val="E5E9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002B5C"/>
                          </a:solidFill>
                        </a:rPr>
                        <a:t>PET bottles </a:t>
                      </a:r>
                    </a:p>
                  </a:txBody>
                  <a:tcPr anchor="ctr">
                    <a:solidFill>
                      <a:srgbClr val="E5E9EE"/>
                    </a:solidFill>
                  </a:tcPr>
                </a:tc>
                <a:extLst>
                  <a:ext uri="{0D108BD9-81ED-4DB2-BD59-A6C34878D82A}">
                    <a16:rowId xmlns:a16="http://schemas.microsoft.com/office/drawing/2014/main" val="958200419"/>
                  </a:ext>
                </a:extLst>
              </a:tr>
              <a:tr h="643421">
                <a:tc>
                  <a:txBody>
                    <a:bodyPr/>
                    <a:lstStyle/>
                    <a:p>
                      <a:pPr algn="ctr"/>
                      <a:r>
                        <a:rPr lang="en-US" sz="1400">
                          <a:solidFill>
                            <a:schemeClr val="bg2">
                              <a:lumMod val="25000"/>
                            </a:schemeClr>
                          </a:solidFill>
                        </a:rPr>
                        <a:t>  </a:t>
                      </a:r>
                    </a:p>
                  </a:txBody>
                  <a:tcPr anchor="ctr">
                    <a:solidFill>
                      <a:srgbClr val="00B050"/>
                    </a:solidFill>
                  </a:tcPr>
                </a:tc>
                <a:tc>
                  <a:txBody>
                    <a:bodyPr/>
                    <a:lstStyle/>
                    <a:p>
                      <a:pPr algn="ctr"/>
                      <a:endParaRPr lang="en-US" sz="1400">
                        <a:solidFill>
                          <a:schemeClr val="bg2">
                            <a:lumMod val="25000"/>
                          </a:schemeClr>
                        </a:solidFill>
                      </a:endParaRPr>
                    </a:p>
                  </a:txBody>
                  <a:tcPr anchor="ctr">
                    <a:solidFill>
                      <a:schemeClr val="bg1">
                        <a:lumMod val="65000"/>
                      </a:schemeClr>
                    </a:solidFill>
                  </a:tcPr>
                </a:tc>
                <a:extLst>
                  <a:ext uri="{0D108BD9-81ED-4DB2-BD59-A6C34878D82A}">
                    <a16:rowId xmlns:a16="http://schemas.microsoft.com/office/drawing/2014/main" val="1011721729"/>
                  </a:ext>
                </a:extLst>
              </a:tr>
            </a:tbl>
          </a:graphicData>
        </a:graphic>
      </p:graphicFrame>
      <p:grpSp>
        <p:nvGrpSpPr>
          <p:cNvPr id="37" name="Group 36">
            <a:extLst>
              <a:ext uri="{FF2B5EF4-FFF2-40B4-BE49-F238E27FC236}">
                <a16:creationId xmlns:a16="http://schemas.microsoft.com/office/drawing/2014/main" id="{FA8374DB-FFDC-467C-915B-58B5269E2419}"/>
              </a:ext>
            </a:extLst>
          </p:cNvPr>
          <p:cNvGrpSpPr/>
          <p:nvPr/>
        </p:nvGrpSpPr>
        <p:grpSpPr>
          <a:xfrm>
            <a:off x="10940998" y="1186646"/>
            <a:ext cx="134760" cy="272323"/>
            <a:chOff x="10940998" y="1186646"/>
            <a:chExt cx="134760" cy="272323"/>
          </a:xfrm>
        </p:grpSpPr>
        <p:sp>
          <p:nvSpPr>
            <p:cNvPr id="38" name="Freeform: Shape 37">
              <a:extLst>
                <a:ext uri="{FF2B5EF4-FFF2-40B4-BE49-F238E27FC236}">
                  <a16:creationId xmlns:a16="http://schemas.microsoft.com/office/drawing/2014/main" id="{615527CA-1560-47AE-A36D-7A240CB95F2D}"/>
                </a:ext>
              </a:extLst>
            </p:cNvPr>
            <p:cNvSpPr/>
            <p:nvPr/>
          </p:nvSpPr>
          <p:spPr>
            <a:xfrm>
              <a:off x="10940998" y="1186646"/>
              <a:ext cx="134760" cy="188638"/>
            </a:xfrm>
            <a:custGeom>
              <a:avLst/>
              <a:gdLst>
                <a:gd name="connsiteX0" fmla="*/ 134290 w 134760"/>
                <a:gd name="connsiteY0" fmla="*/ 59824 h 188638"/>
                <a:gd name="connsiteX1" fmla="*/ 59818 w 134760"/>
                <a:gd name="connsiteY1" fmla="*/ 429 h 188638"/>
                <a:gd name="connsiteX2" fmla="*/ 0 w 134760"/>
                <a:gd name="connsiteY2" fmla="*/ 67476 h 188638"/>
                <a:gd name="connsiteX3" fmla="*/ 6613 w 134760"/>
                <a:gd name="connsiteY3" fmla="*/ 67476 h 188638"/>
                <a:gd name="connsiteX4" fmla="*/ 26844 w 134760"/>
                <a:gd name="connsiteY4" fmla="*/ 22218 h 188638"/>
                <a:gd name="connsiteX5" fmla="*/ 74287 w 134760"/>
                <a:gd name="connsiteY5" fmla="*/ 7120 h 188638"/>
                <a:gd name="connsiteX6" fmla="*/ 127713 w 134760"/>
                <a:gd name="connsiteY6" fmla="*/ 74407 h 188638"/>
                <a:gd name="connsiteX7" fmla="*/ 94270 w 134760"/>
                <a:gd name="connsiteY7" fmla="*/ 121943 h 188638"/>
                <a:gd name="connsiteX8" fmla="*/ 64053 w 134760"/>
                <a:gd name="connsiteY8" fmla="*/ 171775 h 188638"/>
                <a:gd name="connsiteX9" fmla="*/ 64149 w 134760"/>
                <a:gd name="connsiteY9" fmla="*/ 188639 h 188638"/>
                <a:gd name="connsiteX10" fmla="*/ 70763 w 134760"/>
                <a:gd name="connsiteY10" fmla="*/ 188546 h 188638"/>
                <a:gd name="connsiteX11" fmla="*/ 70667 w 134760"/>
                <a:gd name="connsiteY11" fmla="*/ 171778 h 188638"/>
                <a:gd name="connsiteX12" fmla="*/ 97216 w 134760"/>
                <a:gd name="connsiteY12" fmla="*/ 127872 h 188638"/>
                <a:gd name="connsiteX13" fmla="*/ 134290 w 134760"/>
                <a:gd name="connsiteY13" fmla="*/ 59824 h 18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760" h="188638">
                  <a:moveTo>
                    <a:pt x="134290" y="59824"/>
                  </a:moveTo>
                  <a:cubicBezTo>
                    <a:pt x="130127" y="22858"/>
                    <a:pt x="96785" y="-3734"/>
                    <a:pt x="59818" y="429"/>
                  </a:cubicBezTo>
                  <a:cubicBezTo>
                    <a:pt x="25708" y="4271"/>
                    <a:pt x="-58" y="33150"/>
                    <a:pt x="0" y="67476"/>
                  </a:cubicBezTo>
                  <a:lnTo>
                    <a:pt x="6613" y="67476"/>
                  </a:lnTo>
                  <a:cubicBezTo>
                    <a:pt x="6626" y="50202"/>
                    <a:pt x="13981" y="33748"/>
                    <a:pt x="26844" y="22218"/>
                  </a:cubicBezTo>
                  <a:cubicBezTo>
                    <a:pt x="39739" y="10575"/>
                    <a:pt x="57035" y="5071"/>
                    <a:pt x="74287" y="7120"/>
                  </a:cubicBezTo>
                  <a:cubicBezTo>
                    <a:pt x="107622" y="10947"/>
                    <a:pt x="131541" y="41073"/>
                    <a:pt x="127713" y="74407"/>
                  </a:cubicBezTo>
                  <a:cubicBezTo>
                    <a:pt x="125360" y="94903"/>
                    <a:pt x="112766" y="112804"/>
                    <a:pt x="94270" y="121943"/>
                  </a:cubicBezTo>
                  <a:cubicBezTo>
                    <a:pt x="75610" y="131531"/>
                    <a:pt x="63928" y="150797"/>
                    <a:pt x="64053" y="171775"/>
                  </a:cubicBezTo>
                  <a:lnTo>
                    <a:pt x="64149" y="188639"/>
                  </a:lnTo>
                  <a:lnTo>
                    <a:pt x="70763" y="188546"/>
                  </a:lnTo>
                  <a:lnTo>
                    <a:pt x="70667" y="171778"/>
                  </a:lnTo>
                  <a:cubicBezTo>
                    <a:pt x="70530" y="153308"/>
                    <a:pt x="80796" y="136331"/>
                    <a:pt x="97216" y="127872"/>
                  </a:cubicBezTo>
                  <a:cubicBezTo>
                    <a:pt x="122780" y="115374"/>
                    <a:pt x="137650" y="88081"/>
                    <a:pt x="134290" y="59824"/>
                  </a:cubicBezTo>
                  <a:close/>
                </a:path>
              </a:pathLst>
            </a:custGeom>
            <a:solidFill>
              <a:schemeClr val="bg1"/>
            </a:solidFill>
            <a:ln w="12700" cap="flat">
              <a:solidFill>
                <a:schemeClr val="bg1"/>
              </a:solid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2E646B1-4C14-4DAB-BBC8-39A29382BC82}"/>
                </a:ext>
              </a:extLst>
            </p:cNvPr>
            <p:cNvSpPr/>
            <p:nvPr/>
          </p:nvSpPr>
          <p:spPr>
            <a:xfrm>
              <a:off x="11004248" y="1439676"/>
              <a:ext cx="19472" cy="19293"/>
            </a:xfrm>
            <a:custGeom>
              <a:avLst/>
              <a:gdLst>
                <a:gd name="connsiteX0" fmla="*/ 9565 w 19472"/>
                <a:gd name="connsiteY0" fmla="*/ 5 h 19293"/>
                <a:gd name="connsiteX1" fmla="*/ 2701 w 19472"/>
                <a:gd name="connsiteY1" fmla="*/ 2684 h 19293"/>
                <a:gd name="connsiteX2" fmla="*/ 9 w 19472"/>
                <a:gd name="connsiteY2" fmla="*/ 9565 h 19293"/>
                <a:gd name="connsiteX3" fmla="*/ 2764 w 19472"/>
                <a:gd name="connsiteY3" fmla="*/ 16509 h 19293"/>
                <a:gd name="connsiteX4" fmla="*/ 9565 w 19472"/>
                <a:gd name="connsiteY4" fmla="*/ 19290 h 19293"/>
                <a:gd name="connsiteX5" fmla="*/ 16602 w 19472"/>
                <a:gd name="connsiteY5" fmla="*/ 16446 h 19293"/>
                <a:gd name="connsiteX6" fmla="*/ 19466 w 19472"/>
                <a:gd name="connsiteY6" fmla="*/ 9562 h 19293"/>
                <a:gd name="connsiteX7" fmla="*/ 16662 w 19472"/>
                <a:gd name="connsiteY7" fmla="*/ 2733 h 19293"/>
                <a:gd name="connsiteX8" fmla="*/ 9565 w 19472"/>
                <a:gd name="connsiteY8" fmla="*/ 5 h 1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2" h="19293">
                  <a:moveTo>
                    <a:pt x="9565" y="5"/>
                  </a:moveTo>
                  <a:cubicBezTo>
                    <a:pt x="7007" y="-82"/>
                    <a:pt x="4524" y="887"/>
                    <a:pt x="2701" y="2684"/>
                  </a:cubicBezTo>
                  <a:cubicBezTo>
                    <a:pt x="871" y="4494"/>
                    <a:pt x="-107" y="6994"/>
                    <a:pt x="9" y="9565"/>
                  </a:cubicBezTo>
                  <a:cubicBezTo>
                    <a:pt x="-65" y="12160"/>
                    <a:pt x="931" y="14670"/>
                    <a:pt x="2764" y="16509"/>
                  </a:cubicBezTo>
                  <a:cubicBezTo>
                    <a:pt x="4536" y="18355"/>
                    <a:pt x="7007" y="19365"/>
                    <a:pt x="9565" y="19290"/>
                  </a:cubicBezTo>
                  <a:cubicBezTo>
                    <a:pt x="12202" y="19350"/>
                    <a:pt x="14747" y="18321"/>
                    <a:pt x="16602" y="16446"/>
                  </a:cubicBezTo>
                  <a:cubicBezTo>
                    <a:pt x="18487" y="14660"/>
                    <a:pt x="19528" y="12158"/>
                    <a:pt x="19466" y="9562"/>
                  </a:cubicBezTo>
                  <a:cubicBezTo>
                    <a:pt x="19571" y="6986"/>
                    <a:pt x="18547" y="4492"/>
                    <a:pt x="16662" y="2733"/>
                  </a:cubicBezTo>
                  <a:cubicBezTo>
                    <a:pt x="14754" y="916"/>
                    <a:pt x="12200" y="-66"/>
                    <a:pt x="9565" y="5"/>
                  </a:cubicBezTo>
                  <a:close/>
                </a:path>
              </a:pathLst>
            </a:custGeom>
            <a:solidFill>
              <a:schemeClr val="bg1"/>
            </a:solidFill>
            <a:ln w="12700" cap="flat">
              <a:solidFill>
                <a:schemeClr val="bg1"/>
              </a:solidFill>
              <a:prstDash val="solid"/>
              <a:miter/>
            </a:ln>
          </p:spPr>
          <p:txBody>
            <a:bodyPr rtlCol="0" anchor="ctr"/>
            <a:lstStyle/>
            <a:p>
              <a:endParaRPr lang="en-GB"/>
            </a:p>
          </p:txBody>
        </p:sp>
      </p:grpSp>
      <p:sp>
        <p:nvSpPr>
          <p:cNvPr id="40" name="Graphic 10" descr="Checkmark outline">
            <a:extLst>
              <a:ext uri="{FF2B5EF4-FFF2-40B4-BE49-F238E27FC236}">
                <a16:creationId xmlns:a16="http://schemas.microsoft.com/office/drawing/2014/main" id="{E899798C-8A04-4DB6-95A5-E1C28EBC4AC7}"/>
              </a:ext>
            </a:extLst>
          </p:cNvPr>
          <p:cNvSpPr/>
          <p:nvPr/>
        </p:nvSpPr>
        <p:spPr>
          <a:xfrm>
            <a:off x="9481429" y="1210785"/>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sp>
        <p:nvSpPr>
          <p:cNvPr id="41" name="Title 8">
            <a:extLst>
              <a:ext uri="{FF2B5EF4-FFF2-40B4-BE49-F238E27FC236}">
                <a16:creationId xmlns:a16="http://schemas.microsoft.com/office/drawing/2014/main" id="{E2780ECB-5F83-4CEE-A65E-FF24C654F7AC}"/>
              </a:ext>
            </a:extLst>
          </p:cNvPr>
          <p:cNvSpPr txBox="1">
            <a:spLocks/>
          </p:cNvSpPr>
          <p:nvPr/>
        </p:nvSpPr>
        <p:spPr>
          <a:xfrm>
            <a:off x="1046595" y="269574"/>
            <a:ext cx="6957580" cy="513768"/>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r>
              <a:rPr lang="en-GB" sz="1800"/>
              <a:t>Ecotax applies to non-refillable beverage containers</a:t>
            </a:r>
          </a:p>
        </p:txBody>
      </p:sp>
      <p:sp>
        <p:nvSpPr>
          <p:cNvPr id="42" name="TextBox 41">
            <a:extLst>
              <a:ext uri="{FF2B5EF4-FFF2-40B4-BE49-F238E27FC236}">
                <a16:creationId xmlns:a16="http://schemas.microsoft.com/office/drawing/2014/main" id="{E68A8D21-59D3-46E7-AFD0-1F06B6CF9194}"/>
              </a:ext>
            </a:extLst>
          </p:cNvPr>
          <p:cNvSpPr txBox="1"/>
          <p:nvPr/>
        </p:nvSpPr>
        <p:spPr>
          <a:xfrm>
            <a:off x="979565" y="2121596"/>
            <a:ext cx="7165061" cy="1420902"/>
          </a:xfrm>
          <a:prstGeom prst="rect">
            <a:avLst/>
          </a:prstGeom>
          <a:noFill/>
        </p:spPr>
        <p:txBody>
          <a:bodyPr wrap="square" lIns="90000" tIns="45720" rIns="91440" bIns="45720" rtlCol="0" anchor="t">
            <a:spAutoFit/>
          </a:bodyPr>
          <a:lstStyle/>
          <a:p>
            <a:pPr defTabSz="618592">
              <a:spcAft>
                <a:spcPts val="600"/>
              </a:spcAft>
            </a:pPr>
            <a:r>
              <a:rPr lang="en-GB" sz="1200" b="1" kern="0" spc="-10" dirty="0">
                <a:solidFill>
                  <a:srgbClr val="002B5C"/>
                </a:solidFill>
                <a:latin typeface="Arial"/>
                <a:cs typeface="Arial"/>
              </a:rPr>
              <a:t>Ecotax and voluntary deposit scheme</a:t>
            </a:r>
          </a:p>
          <a:p>
            <a:pPr marL="182563" indent="-182563" defTabSz="618592">
              <a:spcAft>
                <a:spcPts val="200"/>
              </a:spcAft>
              <a:buFont typeface="Arial" panose="020B0604020202020204" pitchFamily="34" charset="0"/>
              <a:buChar char="•"/>
            </a:pPr>
            <a:r>
              <a:rPr lang="en-GB" sz="1100" b="1" kern="0" spc="-10" dirty="0">
                <a:solidFill>
                  <a:srgbClr val="474747"/>
                </a:solidFill>
                <a:latin typeface="Arial" panose="020B0604020202020204" pitchFamily="34" charset="0"/>
                <a:cs typeface="Arial" panose="020B0604020202020204" pitchFamily="34" charset="0"/>
              </a:rPr>
              <a:t>“Ecotax” is a mandatory tax for beverage containers that are not refilled</a:t>
            </a:r>
            <a:r>
              <a:rPr lang="en-GB" sz="1100" kern="0" spc="-10" dirty="0">
                <a:solidFill>
                  <a:srgbClr val="474747"/>
                </a:solidFill>
                <a:latin typeface="Arial" panose="020B0604020202020204" pitchFamily="34" charset="0"/>
                <a:cs typeface="Arial" panose="020B0604020202020204" pitchFamily="34" charset="0"/>
              </a:rPr>
              <a:t>; however, it is not a nationally recognised deposit scheme</a:t>
            </a:r>
          </a:p>
          <a:p>
            <a:pPr marL="182563" indent="-182563" defTabSz="618592">
              <a:spcAft>
                <a:spcPts val="200"/>
              </a:spcAft>
              <a:buFont typeface="Arial" panose="020B0604020202020204" pitchFamily="34" charset="0"/>
              <a:buChar char="•"/>
            </a:pPr>
            <a:r>
              <a:rPr lang="en-GB" sz="1100" kern="0" spc="-10" dirty="0">
                <a:solidFill>
                  <a:srgbClr val="474747"/>
                </a:solidFill>
                <a:latin typeface="Arial" panose="020B0604020202020204" pitchFamily="34" charset="0"/>
                <a:cs typeface="Arial" panose="020B0604020202020204" pitchFamily="34" charset="0"/>
              </a:rPr>
              <a:t>Instead, </a:t>
            </a:r>
            <a:r>
              <a:rPr lang="en-GB" sz="1100" b="1" kern="0" spc="-10" dirty="0">
                <a:solidFill>
                  <a:srgbClr val="474747"/>
                </a:solidFill>
                <a:latin typeface="Arial" panose="020B0604020202020204" pitchFamily="34" charset="0"/>
                <a:cs typeface="Arial" panose="020B0604020202020204" pitchFamily="34" charset="0"/>
              </a:rPr>
              <a:t>containers may be exempted</a:t>
            </a:r>
            <a:r>
              <a:rPr lang="en-GB" sz="1100" kern="0" spc="-10" dirty="0">
                <a:solidFill>
                  <a:srgbClr val="474747"/>
                </a:solidFill>
                <a:latin typeface="Arial" panose="020B0604020202020204" pitchFamily="34" charset="0"/>
                <a:cs typeface="Arial" panose="020B0604020202020204" pitchFamily="34" charset="0"/>
              </a:rPr>
              <a:t> from this tax if the manufacturer participates in </a:t>
            </a:r>
            <a:r>
              <a:rPr lang="en-GB" sz="1100" b="1" kern="0" spc="-10" dirty="0">
                <a:solidFill>
                  <a:srgbClr val="474747"/>
                </a:solidFill>
                <a:latin typeface="Arial" panose="020B0604020202020204" pitchFamily="34" charset="0"/>
                <a:cs typeface="Arial" panose="020B0604020202020204" pitchFamily="34" charset="0"/>
              </a:rPr>
              <a:t>a voluntary deposit scheme for the container</a:t>
            </a:r>
          </a:p>
          <a:p>
            <a:pPr marL="182563" indent="-182563" defTabSz="618592">
              <a:spcAft>
                <a:spcPts val="200"/>
              </a:spcAft>
              <a:buFont typeface="Arial" panose="020B0604020202020204" pitchFamily="34" charset="0"/>
              <a:buChar char="•"/>
            </a:pPr>
            <a:r>
              <a:rPr lang="en-GB" sz="1100" kern="0" spc="-10" dirty="0">
                <a:solidFill>
                  <a:srgbClr val="474747"/>
                </a:solidFill>
                <a:latin typeface="Arial" panose="020B0604020202020204" pitchFamily="34" charset="0"/>
                <a:cs typeface="Arial" panose="020B0604020202020204" pitchFamily="34" charset="0"/>
              </a:rPr>
              <a:t>Returnable glass bottles in the voluntary deposit scheme have a logo, and consumers must return the bottles with a logo to the store</a:t>
            </a:r>
          </a:p>
        </p:txBody>
      </p:sp>
      <p:grpSp>
        <p:nvGrpSpPr>
          <p:cNvPr id="7" name="Group 6">
            <a:extLst>
              <a:ext uri="{FF2B5EF4-FFF2-40B4-BE49-F238E27FC236}">
                <a16:creationId xmlns:a16="http://schemas.microsoft.com/office/drawing/2014/main" id="{2654F0C8-26CA-456D-B546-14B231ED8BB6}"/>
              </a:ext>
            </a:extLst>
          </p:cNvPr>
          <p:cNvGrpSpPr/>
          <p:nvPr/>
        </p:nvGrpSpPr>
        <p:grpSpPr>
          <a:xfrm>
            <a:off x="1171149" y="4357035"/>
            <a:ext cx="2138054" cy="648000"/>
            <a:chOff x="1134070" y="4354352"/>
            <a:chExt cx="2138054" cy="648000"/>
          </a:xfrm>
        </p:grpSpPr>
        <p:pic>
          <p:nvPicPr>
            <p:cNvPr id="20" name="Picture 19">
              <a:extLst>
                <a:ext uri="{FF2B5EF4-FFF2-40B4-BE49-F238E27FC236}">
                  <a16:creationId xmlns:a16="http://schemas.microsoft.com/office/drawing/2014/main" id="{B4AE92B0-46EF-4AD9-84A8-D7D3DD4DF262}"/>
                </a:ext>
              </a:extLst>
            </p:cNvPr>
            <p:cNvPicPr>
              <a:picLocks noChangeAspect="1"/>
            </p:cNvPicPr>
            <p:nvPr/>
          </p:nvPicPr>
          <p:blipFill>
            <a:blip r:embed="rId4"/>
            <a:stretch>
              <a:fillRect/>
            </a:stretch>
          </p:blipFill>
          <p:spPr>
            <a:xfrm>
              <a:off x="1134070" y="4354352"/>
              <a:ext cx="648000" cy="648000"/>
            </a:xfrm>
            <a:prstGeom prst="rect">
              <a:avLst/>
            </a:prstGeom>
          </p:spPr>
        </p:pic>
        <p:pic>
          <p:nvPicPr>
            <p:cNvPr id="21" name="Picture 2" descr="consigne">
              <a:extLst>
                <a:ext uri="{FF2B5EF4-FFF2-40B4-BE49-F238E27FC236}">
                  <a16:creationId xmlns:a16="http://schemas.microsoft.com/office/drawing/2014/main" id="{05128A85-56D9-4099-9AB2-2D17F43E44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7509" y="4354352"/>
              <a:ext cx="664615" cy="648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200541FB-59DC-45EE-9FB9-F9972944B3FF}"/>
                </a:ext>
              </a:extLst>
            </p:cNvPr>
            <p:cNvPicPr>
              <a:picLocks noChangeAspect="1"/>
            </p:cNvPicPr>
            <p:nvPr/>
          </p:nvPicPr>
          <p:blipFill>
            <a:blip r:embed="rId6"/>
            <a:stretch>
              <a:fillRect/>
            </a:stretch>
          </p:blipFill>
          <p:spPr>
            <a:xfrm>
              <a:off x="1902391" y="4354352"/>
              <a:ext cx="563478" cy="648000"/>
            </a:xfrm>
            <a:prstGeom prst="rect">
              <a:avLst/>
            </a:prstGeom>
          </p:spPr>
        </p:pic>
      </p:grpSp>
      <p:grpSp>
        <p:nvGrpSpPr>
          <p:cNvPr id="8" name="Group 7">
            <a:extLst>
              <a:ext uri="{FF2B5EF4-FFF2-40B4-BE49-F238E27FC236}">
                <a16:creationId xmlns:a16="http://schemas.microsoft.com/office/drawing/2014/main" id="{25F18653-9CE2-47A5-B66E-D6F76A45E786}"/>
              </a:ext>
            </a:extLst>
          </p:cNvPr>
          <p:cNvGrpSpPr/>
          <p:nvPr/>
        </p:nvGrpSpPr>
        <p:grpSpPr>
          <a:xfrm>
            <a:off x="3677963" y="3870091"/>
            <a:ext cx="1977953" cy="1440000"/>
            <a:chOff x="3483298" y="4144407"/>
            <a:chExt cx="1977953" cy="1440000"/>
          </a:xfrm>
        </p:grpSpPr>
        <p:pic>
          <p:nvPicPr>
            <p:cNvPr id="24" name="Picture 2" descr="Abbey Flower Beer">
              <a:extLst>
                <a:ext uri="{FF2B5EF4-FFF2-40B4-BE49-F238E27FC236}">
                  <a16:creationId xmlns:a16="http://schemas.microsoft.com/office/drawing/2014/main" id="{34063652-F34D-4580-98AF-5674BBD348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83298" y="4144407"/>
              <a:ext cx="47362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0A85A752-3313-4F77-8485-68BF43475062}"/>
                </a:ext>
              </a:extLst>
            </p:cNvPr>
            <p:cNvPicPr>
              <a:picLocks noChangeAspect="1"/>
            </p:cNvPicPr>
            <p:nvPr/>
          </p:nvPicPr>
          <p:blipFill rotWithShape="1">
            <a:blip r:embed="rId8"/>
            <a:srcRect r="15047"/>
            <a:stretch/>
          </p:blipFill>
          <p:spPr>
            <a:xfrm>
              <a:off x="4159013" y="4144407"/>
              <a:ext cx="1302238" cy="1440000"/>
            </a:xfrm>
            <a:prstGeom prst="rect">
              <a:avLst/>
            </a:prstGeom>
          </p:spPr>
        </p:pic>
      </p:grpSp>
      <p:grpSp>
        <p:nvGrpSpPr>
          <p:cNvPr id="9" name="Group 8">
            <a:extLst>
              <a:ext uri="{FF2B5EF4-FFF2-40B4-BE49-F238E27FC236}">
                <a16:creationId xmlns:a16="http://schemas.microsoft.com/office/drawing/2014/main" id="{DC573F5B-6B03-4B45-856A-0A6BC2576BFD}"/>
              </a:ext>
            </a:extLst>
          </p:cNvPr>
          <p:cNvGrpSpPr/>
          <p:nvPr/>
        </p:nvGrpSpPr>
        <p:grpSpPr>
          <a:xfrm>
            <a:off x="5949304" y="3872090"/>
            <a:ext cx="2438260" cy="1440000"/>
            <a:chOff x="5665817" y="4113357"/>
            <a:chExt cx="2438260" cy="1440000"/>
          </a:xfrm>
        </p:grpSpPr>
        <p:pic>
          <p:nvPicPr>
            <p:cNvPr id="1026" name="Picture 2" descr="Jus de fruits – Distri Drinks Horeca">
              <a:extLst>
                <a:ext uri="{FF2B5EF4-FFF2-40B4-BE49-F238E27FC236}">
                  <a16:creationId xmlns:a16="http://schemas.microsoft.com/office/drawing/2014/main" id="{785DDDE0-E8BB-4BBE-8207-2EF11DBB775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4847"/>
            <a:stretch/>
          </p:blipFill>
          <p:spPr bwMode="auto">
            <a:xfrm>
              <a:off x="5665817" y="4113357"/>
              <a:ext cx="1226199" cy="144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79712C3-666D-4325-8274-72A294A07455}"/>
                </a:ext>
              </a:extLst>
            </p:cNvPr>
            <p:cNvPicPr>
              <a:picLocks noChangeAspect="1"/>
            </p:cNvPicPr>
            <p:nvPr/>
          </p:nvPicPr>
          <p:blipFill rotWithShape="1">
            <a:blip r:embed="rId10"/>
            <a:srcRect t="1705" r="26144" b="1"/>
            <a:stretch/>
          </p:blipFill>
          <p:spPr>
            <a:xfrm>
              <a:off x="6856204" y="4113357"/>
              <a:ext cx="1247873" cy="1440000"/>
            </a:xfrm>
            <a:prstGeom prst="rect">
              <a:avLst/>
            </a:prstGeom>
          </p:spPr>
        </p:pic>
      </p:grpSp>
      <p:sp>
        <p:nvSpPr>
          <p:cNvPr id="28" name="Rectangle: Rounded Corners 27">
            <a:extLst>
              <a:ext uri="{FF2B5EF4-FFF2-40B4-BE49-F238E27FC236}">
                <a16:creationId xmlns:a16="http://schemas.microsoft.com/office/drawing/2014/main" id="{44A5AF8B-5303-45D1-971E-17FCC6599A57}"/>
              </a:ext>
            </a:extLst>
          </p:cNvPr>
          <p:cNvSpPr/>
          <p:nvPr/>
        </p:nvSpPr>
        <p:spPr>
          <a:xfrm>
            <a:off x="8922429" y="2498608"/>
            <a:ext cx="2772050" cy="3221582"/>
          </a:xfrm>
          <a:prstGeom prst="roundRect">
            <a:avLst>
              <a:gd name="adj" fmla="val 335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R="0" algn="l" defTabSz="618592" rtl="0" eaLnBrk="1" fontAlgn="auto" latinLnBrk="0" hangingPunct="1">
              <a:lnSpc>
                <a:spcPct val="100000"/>
              </a:lnSpc>
              <a:spcAft>
                <a:spcPts val="600"/>
              </a:spcAft>
              <a:buClrTx/>
              <a:buSzTx/>
              <a:tabLst/>
            </a:pPr>
            <a:r>
              <a:rPr lang="en-GB" sz="1200" b="1" kern="0" spc="-10" dirty="0">
                <a:solidFill>
                  <a:srgbClr val="002B5C"/>
                </a:solidFill>
                <a:latin typeface="Arial" panose="020B0604020202020204" pitchFamily="34" charset="0"/>
                <a:cs typeface="Arial" panose="020B0604020202020204" pitchFamily="34" charset="0"/>
              </a:rPr>
              <a:t>Recent regulatory changes</a:t>
            </a:r>
          </a:p>
          <a:p>
            <a:pPr marL="171450" indent="-171450" algn="l">
              <a:spcAft>
                <a:spcPts val="600"/>
              </a:spcAft>
              <a:buFont typeface="Arial" panose="020B0604020202020204" pitchFamily="34" charset="0"/>
              <a:buChar char="•"/>
            </a:pPr>
            <a:r>
              <a:rPr lang="en-GB" sz="1200" dirty="0">
                <a:solidFill>
                  <a:srgbClr val="002B5C"/>
                </a:solidFill>
                <a:latin typeface="+mj-lt"/>
              </a:rPr>
              <a:t>T</a:t>
            </a:r>
            <a:r>
              <a:rPr lang="en-GB" sz="1200" i="0" dirty="0">
                <a:solidFill>
                  <a:srgbClr val="002B5C"/>
                </a:solidFill>
                <a:effectLst/>
                <a:latin typeface="+mj-lt"/>
              </a:rPr>
              <a:t>he Wallonia and Brussels Capital Region both have pilot deposit schemes. The Wallonia pilot tests out collection by both reverse vending machine and manual collection, putting a 5-cent deposit on cans. The Brussels pilot extends to both cans and plastic bottles</a:t>
            </a:r>
            <a:endParaRPr lang="en-GB" sz="1200" dirty="0">
              <a:solidFill>
                <a:srgbClr val="002B5C"/>
              </a:solidFill>
              <a:latin typeface="+mj-lt"/>
            </a:endParaRPr>
          </a:p>
          <a:p>
            <a:pPr marL="171450" indent="-171450" algn="l">
              <a:spcAft>
                <a:spcPts val="600"/>
              </a:spcAft>
              <a:buFont typeface="Arial" panose="020B0604020202020204" pitchFamily="34" charset="0"/>
              <a:buChar char="•"/>
            </a:pPr>
            <a:r>
              <a:rPr lang="en-GB" sz="1200" i="0" dirty="0">
                <a:solidFill>
                  <a:srgbClr val="002B5C"/>
                </a:solidFill>
                <a:effectLst/>
                <a:latin typeface="+mj-lt"/>
              </a:rPr>
              <a:t>In 2020, the Belgian government published a coalition agreement which "includes the possibility to incorporate a deposit return scheme in the packaging tax during this legislature”</a:t>
            </a:r>
          </a:p>
        </p:txBody>
      </p:sp>
      <p:sp>
        <p:nvSpPr>
          <p:cNvPr id="6" name="TextBox 5">
            <a:extLst>
              <a:ext uri="{FF2B5EF4-FFF2-40B4-BE49-F238E27FC236}">
                <a16:creationId xmlns:a16="http://schemas.microsoft.com/office/drawing/2014/main" id="{8DE18C60-C6A9-4EA4-A290-FE1972A92ED4}"/>
              </a:ext>
            </a:extLst>
          </p:cNvPr>
          <p:cNvSpPr txBox="1"/>
          <p:nvPr/>
        </p:nvSpPr>
        <p:spPr>
          <a:xfrm>
            <a:off x="1046595" y="5443191"/>
            <a:ext cx="2349228" cy="276999"/>
          </a:xfrm>
          <a:prstGeom prst="rect">
            <a:avLst/>
          </a:prstGeom>
          <a:noFill/>
        </p:spPr>
        <p:txBody>
          <a:bodyPr wrap="square" lIns="90000" rtlCol="0">
            <a:spAutoFit/>
          </a:bodyPr>
          <a:lstStyle/>
          <a:p>
            <a:pPr algn="ctr" defTabSz="618592"/>
            <a:r>
              <a:rPr lang="en-GB" sz="1200" b="1" kern="0" spc="-10">
                <a:solidFill>
                  <a:srgbClr val="002B5C"/>
                </a:solidFill>
                <a:latin typeface="Arial" panose="020B0604020202020204" pitchFamily="34" charset="0"/>
                <a:cs typeface="Arial" panose="020B0604020202020204" pitchFamily="34" charset="0"/>
              </a:rPr>
              <a:t>Logos for returnable bottles</a:t>
            </a:r>
          </a:p>
        </p:txBody>
      </p:sp>
      <p:sp>
        <p:nvSpPr>
          <p:cNvPr id="44" name="TextBox 43">
            <a:extLst>
              <a:ext uri="{FF2B5EF4-FFF2-40B4-BE49-F238E27FC236}">
                <a16:creationId xmlns:a16="http://schemas.microsoft.com/office/drawing/2014/main" id="{58507C4C-7D77-48DB-841F-F8E468EC28A1}"/>
              </a:ext>
            </a:extLst>
          </p:cNvPr>
          <p:cNvSpPr txBox="1"/>
          <p:nvPr/>
        </p:nvSpPr>
        <p:spPr>
          <a:xfrm>
            <a:off x="3466789" y="5443191"/>
            <a:ext cx="2349228" cy="276999"/>
          </a:xfrm>
          <a:prstGeom prst="rect">
            <a:avLst/>
          </a:prstGeom>
          <a:noFill/>
        </p:spPr>
        <p:txBody>
          <a:bodyPr wrap="square" lIns="90000" rtlCol="0">
            <a:spAutoFit/>
          </a:bodyPr>
          <a:lstStyle/>
          <a:p>
            <a:pPr marL="87313" algn="ctr" defTabSz="618592">
              <a:spcBef>
                <a:spcPts val="100"/>
              </a:spcBef>
              <a:spcAft>
                <a:spcPts val="100"/>
              </a:spcAft>
            </a:pPr>
            <a:r>
              <a:rPr lang="en-GB" sz="1200" b="1" kern="0" spc="-10" dirty="0" err="1">
                <a:solidFill>
                  <a:srgbClr val="002B5C"/>
                </a:solidFill>
                <a:latin typeface="Arial" panose="020B0604020202020204" pitchFamily="34" charset="0"/>
                <a:cs typeface="Arial" panose="020B0604020202020204" pitchFamily="34" charset="0"/>
              </a:rPr>
              <a:t>Alken-Maes</a:t>
            </a:r>
            <a:r>
              <a:rPr lang="en-GB" sz="1200" b="1" kern="0" spc="-10" dirty="0">
                <a:solidFill>
                  <a:srgbClr val="002B5C"/>
                </a:solidFill>
                <a:latin typeface="Arial" panose="020B0604020202020204" pitchFamily="34" charset="0"/>
                <a:cs typeface="Arial" panose="020B0604020202020204" pitchFamily="34" charset="0"/>
              </a:rPr>
              <a:t> (AB InBev)</a:t>
            </a:r>
          </a:p>
        </p:txBody>
      </p:sp>
      <p:sp>
        <p:nvSpPr>
          <p:cNvPr id="45" name="TextBox 44">
            <a:extLst>
              <a:ext uri="{FF2B5EF4-FFF2-40B4-BE49-F238E27FC236}">
                <a16:creationId xmlns:a16="http://schemas.microsoft.com/office/drawing/2014/main" id="{2654E038-8C9E-424A-81B9-6593049FB751}"/>
              </a:ext>
            </a:extLst>
          </p:cNvPr>
          <p:cNvSpPr txBox="1"/>
          <p:nvPr/>
        </p:nvSpPr>
        <p:spPr>
          <a:xfrm>
            <a:off x="6071158" y="5441019"/>
            <a:ext cx="2349228" cy="461665"/>
          </a:xfrm>
          <a:prstGeom prst="rect">
            <a:avLst/>
          </a:prstGeom>
          <a:noFill/>
        </p:spPr>
        <p:txBody>
          <a:bodyPr wrap="square" lIns="90000" rtlCol="0">
            <a:spAutoFit/>
          </a:bodyPr>
          <a:lstStyle/>
          <a:p>
            <a:pPr algn="ctr" defTabSz="618592">
              <a:spcBef>
                <a:spcPts val="100"/>
              </a:spcBef>
              <a:spcAft>
                <a:spcPts val="100"/>
              </a:spcAft>
            </a:pPr>
            <a:r>
              <a:rPr lang="en-GB" sz="1200" b="1" kern="0" spc="-10" dirty="0">
                <a:solidFill>
                  <a:srgbClr val="002B5C"/>
                </a:solidFill>
                <a:latin typeface="Arial" panose="020B0604020202020204" pitchFamily="34" charset="0"/>
                <a:cs typeface="Arial" panose="020B0604020202020204" pitchFamily="34" charset="0"/>
              </a:rPr>
              <a:t>Tropicana </a:t>
            </a:r>
            <a:r>
              <a:rPr lang="en-GB" sz="1200" b="1" kern="0" spc="-10" dirty="0" err="1">
                <a:solidFill>
                  <a:srgbClr val="002B5C"/>
                </a:solidFill>
                <a:latin typeface="Arial" panose="020B0604020202020204" pitchFamily="34" charset="0"/>
                <a:cs typeface="Arial" panose="020B0604020202020204" pitchFamily="34" charset="0"/>
              </a:rPr>
              <a:t>Looza</a:t>
            </a:r>
            <a:r>
              <a:rPr lang="en-GB" sz="1200" b="1" kern="0" spc="-10" dirty="0">
                <a:solidFill>
                  <a:srgbClr val="002B5C"/>
                </a:solidFill>
                <a:latin typeface="Arial" panose="020B0604020202020204" pitchFamily="34" charset="0"/>
                <a:cs typeface="Arial" panose="020B0604020202020204" pitchFamily="34" charset="0"/>
              </a:rPr>
              <a:t> Cucumber (PepsiCo)</a:t>
            </a:r>
          </a:p>
        </p:txBody>
      </p:sp>
    </p:spTree>
    <p:extLst>
      <p:ext uri="{BB962C8B-B14F-4D97-AF65-F5344CB8AC3E}">
        <p14:creationId xmlns:p14="http://schemas.microsoft.com/office/powerpoint/2010/main" val="438531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1A590D-36B2-4CBF-8F04-393EA5B4A5E9}"/>
              </a:ext>
            </a:extLst>
          </p:cNvPr>
          <p:cNvSpPr>
            <a:spLocks noGrp="1"/>
          </p:cNvSpPr>
          <p:nvPr>
            <p:ph type="title"/>
          </p:nvPr>
        </p:nvSpPr>
        <p:spPr>
          <a:xfrm>
            <a:off x="335923" y="120777"/>
            <a:ext cx="11520154" cy="747183"/>
          </a:xfrm>
        </p:spPr>
        <p:txBody>
          <a:bodyPr/>
          <a:lstStyle/>
          <a:p>
            <a:r>
              <a:rPr lang="en-GB" sz="2400" b="1" kern="0" spc="-10" dirty="0">
                <a:latin typeface="Arial"/>
                <a:ea typeface="+mn-ea"/>
                <a:cs typeface="Arial"/>
              </a:rPr>
              <a:t>Returnable Glass Bottles (priority markets)  </a:t>
            </a:r>
            <a:endParaRPr lang="en-GB" dirty="0"/>
          </a:p>
        </p:txBody>
      </p:sp>
      <p:sp>
        <p:nvSpPr>
          <p:cNvPr id="4" name="Footer Placeholder 3">
            <a:extLst>
              <a:ext uri="{FF2B5EF4-FFF2-40B4-BE49-F238E27FC236}">
                <a16:creationId xmlns:a16="http://schemas.microsoft.com/office/drawing/2014/main" id="{115DBBC8-23D0-44B7-B30F-03B86670E525}"/>
              </a:ext>
            </a:extLst>
          </p:cNvPr>
          <p:cNvSpPr>
            <a:spLocks noGrp="1"/>
          </p:cNvSpPr>
          <p:nvPr>
            <p:ph type="ftr" sz="quarter" idx="3"/>
          </p:nvPr>
        </p:nvSpPr>
        <p:spPr/>
        <p:txBody>
          <a:bodyPr/>
          <a:lstStyle/>
          <a:p>
            <a:r>
              <a:rPr lang="en-US" dirty="0"/>
              <a:t>TCCC</a:t>
            </a:r>
          </a:p>
        </p:txBody>
      </p:sp>
      <p:graphicFrame>
        <p:nvGraphicFramePr>
          <p:cNvPr id="16" name="Table 15">
            <a:extLst>
              <a:ext uri="{FF2B5EF4-FFF2-40B4-BE49-F238E27FC236}">
                <a16:creationId xmlns:a16="http://schemas.microsoft.com/office/drawing/2014/main" id="{39ABC259-871C-47CA-A8E4-97B306E10E01}"/>
              </a:ext>
            </a:extLst>
          </p:cNvPr>
          <p:cNvGraphicFramePr>
            <a:graphicFrameLocks noGrp="1"/>
          </p:cNvGraphicFramePr>
          <p:nvPr>
            <p:extLst>
              <p:ext uri="{D42A27DB-BD31-4B8C-83A1-F6EECF244321}">
                <p14:modId xmlns:p14="http://schemas.microsoft.com/office/powerpoint/2010/main" val="1457720203"/>
              </p:ext>
            </p:extLst>
          </p:nvPr>
        </p:nvGraphicFramePr>
        <p:xfrm>
          <a:off x="442538" y="867960"/>
          <a:ext cx="10601979" cy="5241600"/>
        </p:xfrm>
        <a:graphic>
          <a:graphicData uri="http://schemas.openxmlformats.org/drawingml/2006/table">
            <a:tbl>
              <a:tblPr/>
              <a:tblGrid>
                <a:gridCol w="1265781">
                  <a:extLst>
                    <a:ext uri="{9D8B030D-6E8A-4147-A177-3AD203B41FA5}">
                      <a16:colId xmlns:a16="http://schemas.microsoft.com/office/drawing/2014/main" val="3291103214"/>
                    </a:ext>
                  </a:extLst>
                </a:gridCol>
                <a:gridCol w="3042975">
                  <a:extLst>
                    <a:ext uri="{9D8B030D-6E8A-4147-A177-3AD203B41FA5}">
                      <a16:colId xmlns:a16="http://schemas.microsoft.com/office/drawing/2014/main" val="354876598"/>
                    </a:ext>
                  </a:extLst>
                </a:gridCol>
                <a:gridCol w="6293223">
                  <a:extLst>
                    <a:ext uri="{9D8B030D-6E8A-4147-A177-3AD203B41FA5}">
                      <a16:colId xmlns:a16="http://schemas.microsoft.com/office/drawing/2014/main" val="1126353377"/>
                    </a:ext>
                  </a:extLst>
                </a:gridCol>
              </a:tblGrid>
              <a:tr h="327600">
                <a:tc>
                  <a:txBody>
                    <a:bodyPr/>
                    <a:lstStyle/>
                    <a:p>
                      <a:pPr algn="l" fontAlgn="ctr"/>
                      <a:r>
                        <a:rPr lang="en-GB" sz="1200" b="0" i="0" u="none" strike="noStrike" dirty="0">
                          <a:solidFill>
                            <a:schemeClr val="tx1"/>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chemeClr val="tx1"/>
                          </a:solidFill>
                          <a:effectLst/>
                          <a:latin typeface="Arial" panose="020B0604020202020204" pitchFamily="34" charset="0"/>
                        </a:rPr>
                        <a:t>Are returnable glass bottles permitted?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200" b="1" i="0" u="none" strike="noStrike" dirty="0">
                          <a:solidFill>
                            <a:schemeClr val="tx1"/>
                          </a:solidFill>
                          <a:effectLst/>
                          <a:latin typeface="Arial" panose="020B0604020202020204" pitchFamily="34" charset="0"/>
                        </a:rPr>
                        <a:t>Has competitor activity been identified?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0392215"/>
                  </a:ext>
                </a:extLst>
              </a:tr>
              <a:tr h="327600">
                <a:tc>
                  <a:txBody>
                    <a:bodyPr/>
                    <a:lstStyle/>
                    <a:p>
                      <a:pPr marL="108000" algn="l" fontAlgn="ctr"/>
                      <a:r>
                        <a:rPr lang="en-GB" sz="1200" b="0" i="0" u="none" strike="noStrike" dirty="0">
                          <a:solidFill>
                            <a:schemeClr val="tx1"/>
                          </a:solidFill>
                          <a:effectLst/>
                          <a:latin typeface="Arial" panose="020B0604020202020204" pitchFamily="34" charset="0"/>
                        </a:rPr>
                        <a:t>Argentina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200" b="0" i="0" u="none" strike="noStrike" dirty="0">
                          <a:solidFill>
                            <a:schemeClr val="tx1"/>
                          </a:solidFill>
                          <a:effectLst/>
                          <a:latin typeface="Arial" panose="020B0604020202020204" pitchFamily="34" charset="0"/>
                        </a:rPr>
                        <a:t>Permitted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algn="ctr" fontAlgn="ctr"/>
                      <a:r>
                        <a:rPr lang="en-GB" sz="1200" b="0" i="0" u="none" strike="noStrike" dirty="0">
                          <a:solidFill>
                            <a:schemeClr val="tx1"/>
                          </a:solidFill>
                          <a:effectLst/>
                          <a:latin typeface="Arial" panose="020B0604020202020204" pitchFamily="34" charset="0"/>
                        </a:rPr>
                        <a:t>Yes (AB InBev, Heineken and non-competitors)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extLst>
                  <a:ext uri="{0D108BD9-81ED-4DB2-BD59-A6C34878D82A}">
                    <a16:rowId xmlns:a16="http://schemas.microsoft.com/office/drawing/2014/main" val="361717335"/>
                  </a:ext>
                </a:extLst>
              </a:tr>
              <a:tr h="327600">
                <a:tc>
                  <a:txBody>
                    <a:bodyPr/>
                    <a:lstStyle/>
                    <a:p>
                      <a:pPr marL="108000" algn="l" fontAlgn="ctr"/>
                      <a:r>
                        <a:rPr lang="en-GB" sz="1200" b="0" i="0" u="none" strike="noStrike" dirty="0">
                          <a:solidFill>
                            <a:schemeClr val="tx1"/>
                          </a:solidFill>
                          <a:effectLst/>
                          <a:latin typeface="Arial" panose="020B0604020202020204" pitchFamily="34" charset="0"/>
                        </a:rPr>
                        <a:t>Brazil</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Permitted</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algn="ctr" fontAlgn="ct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Yes </a:t>
                      </a:r>
                      <a:r>
                        <a:rPr lang="en-GB" sz="1200" b="0" i="0" u="none" strike="noStrike" dirty="0">
                          <a:solidFill>
                            <a:schemeClr val="tx1"/>
                          </a:solidFill>
                          <a:effectLst/>
                          <a:latin typeface="Arial" panose="020B0604020202020204" pitchFamily="34" charset="0"/>
                        </a:rPr>
                        <a:t>(AB InBev and non-competitors)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extLst>
                  <a:ext uri="{0D108BD9-81ED-4DB2-BD59-A6C34878D82A}">
                    <a16:rowId xmlns:a16="http://schemas.microsoft.com/office/drawing/2014/main" val="800684608"/>
                  </a:ext>
                </a:extLst>
              </a:tr>
              <a:tr h="327600">
                <a:tc>
                  <a:txBody>
                    <a:bodyPr/>
                    <a:lstStyle/>
                    <a:p>
                      <a:pPr marL="108000" algn="l" fontAlgn="ctr"/>
                      <a:r>
                        <a:rPr lang="en-GB" sz="1200" b="0" i="0" u="none" strike="noStrike" dirty="0">
                          <a:solidFill>
                            <a:schemeClr val="tx1"/>
                          </a:solidFill>
                          <a:effectLst/>
                          <a:latin typeface="Arial" panose="020B0604020202020204" pitchFamily="34" charset="0"/>
                        </a:rPr>
                        <a:t>Chile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Permitted</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algn="ctr" fontAlgn="ct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Yes (Heineken, AB InBev </a:t>
                      </a:r>
                      <a:r>
                        <a:rPr lang="en-GB" sz="1200" b="0" i="0" u="none" strike="noStrike" dirty="0">
                          <a:solidFill>
                            <a:schemeClr val="tx1"/>
                          </a:solidFill>
                          <a:effectLst/>
                          <a:latin typeface="Arial" panose="020B0604020202020204" pitchFamily="34" charset="0"/>
                        </a:rPr>
                        <a:t>and non-competitors)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extLst>
                  <a:ext uri="{0D108BD9-81ED-4DB2-BD59-A6C34878D82A}">
                    <a16:rowId xmlns:a16="http://schemas.microsoft.com/office/drawing/2014/main" val="4256247518"/>
                  </a:ext>
                </a:extLst>
              </a:tr>
              <a:tr h="327600">
                <a:tc>
                  <a:txBody>
                    <a:bodyPr/>
                    <a:lstStyle/>
                    <a:p>
                      <a:pPr marL="108000" algn="l" fontAlgn="ctr"/>
                      <a:r>
                        <a:rPr lang="en-GB" sz="1200" b="0" i="0" u="none" strike="noStrike" dirty="0">
                          <a:solidFill>
                            <a:schemeClr val="tx1"/>
                          </a:solidFill>
                          <a:effectLst/>
                          <a:latin typeface="Arial" panose="020B0604020202020204" pitchFamily="34" charset="0"/>
                        </a:rPr>
                        <a:t>Colombia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Permitted</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algn="ctr" fontAlgn="ct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Yes (AB InBev and </a:t>
                      </a:r>
                      <a:r>
                        <a:rPr lang="en-GB" sz="1200" b="0" i="0" u="none" strike="noStrike" dirty="0">
                          <a:solidFill>
                            <a:schemeClr val="tx1"/>
                          </a:solidFill>
                          <a:effectLst/>
                          <a:latin typeface="Arial" panose="020B0604020202020204" pitchFamily="34" charset="0"/>
                        </a:rPr>
                        <a:t>non-competitors)</a:t>
                      </a: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 </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extLst>
                  <a:ext uri="{0D108BD9-81ED-4DB2-BD59-A6C34878D82A}">
                    <a16:rowId xmlns:a16="http://schemas.microsoft.com/office/drawing/2014/main" val="2653565623"/>
                  </a:ext>
                </a:extLst>
              </a:tr>
              <a:tr h="327600">
                <a:tc>
                  <a:txBody>
                    <a:bodyPr/>
                    <a:lstStyle/>
                    <a:p>
                      <a:pPr marL="108000" algn="l" fontAlgn="ctr"/>
                      <a:r>
                        <a:rPr lang="en-GB" sz="1200" b="0" i="0" u="none" strike="noStrike" dirty="0">
                          <a:solidFill>
                            <a:schemeClr val="tx1"/>
                          </a:solidFill>
                          <a:effectLst/>
                          <a:latin typeface="Arial" panose="020B0604020202020204" pitchFamily="34" charset="0"/>
                        </a:rPr>
                        <a:t>India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Permitted</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algn="ctr" fontAlgn="ct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Yes (AB InBev, </a:t>
                      </a:r>
                      <a:r>
                        <a:rPr lang="en-GB" sz="1200" b="0" i="0" u="none" strike="noStrike" dirty="0">
                          <a:solidFill>
                            <a:schemeClr val="tx1"/>
                          </a:solidFill>
                          <a:effectLst/>
                          <a:latin typeface="Arial" panose="020B0604020202020204" pitchFamily="34" charset="0"/>
                        </a:rPr>
                        <a:t>Heineken,</a:t>
                      </a: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 </a:t>
                      </a:r>
                      <a:r>
                        <a:rPr lang="en-GB" sz="1200" b="0" i="0" u="none" strike="noStrike" dirty="0">
                          <a:solidFill>
                            <a:schemeClr val="tx1"/>
                          </a:solidFill>
                          <a:effectLst/>
                          <a:latin typeface="Arial" panose="020B0604020202020204" pitchFamily="34" charset="0"/>
                        </a:rPr>
                        <a:t>PepsiCo and non-competitors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extLst>
                  <a:ext uri="{0D108BD9-81ED-4DB2-BD59-A6C34878D82A}">
                    <a16:rowId xmlns:a16="http://schemas.microsoft.com/office/drawing/2014/main" val="4176222450"/>
                  </a:ext>
                </a:extLst>
              </a:tr>
              <a:tr h="327600">
                <a:tc>
                  <a:txBody>
                    <a:bodyPr/>
                    <a:lstStyle/>
                    <a:p>
                      <a:pPr marL="108000" algn="l" fontAlgn="ctr"/>
                      <a:r>
                        <a:rPr lang="en-GB" sz="1200" b="0" i="0" u="none" strike="noStrike" dirty="0">
                          <a:solidFill>
                            <a:schemeClr val="tx1"/>
                          </a:solidFill>
                          <a:effectLst/>
                          <a:latin typeface="Arial" panose="020B0604020202020204" pitchFamily="34" charset="0"/>
                        </a:rPr>
                        <a:t>Mexico</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Permitted</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algn="ctr" fontAlgn="ct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Yes </a:t>
                      </a:r>
                      <a:r>
                        <a:rPr lang="en-GB" sz="1200" b="0" i="0" u="none" strike="noStrike" dirty="0">
                          <a:solidFill>
                            <a:schemeClr val="tx1"/>
                          </a:solidFill>
                          <a:effectLst/>
                          <a:latin typeface="Arial" panose="020B0604020202020204" pitchFamily="34" charset="0"/>
                        </a:rPr>
                        <a:t>(AB InBev, Heineken, PepsiCo and non-competitors)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extLst>
                  <a:ext uri="{0D108BD9-81ED-4DB2-BD59-A6C34878D82A}">
                    <a16:rowId xmlns:a16="http://schemas.microsoft.com/office/drawing/2014/main" val="4011564010"/>
                  </a:ext>
                </a:extLst>
              </a:tr>
              <a:tr h="327600">
                <a:tc>
                  <a:txBody>
                    <a:bodyPr/>
                    <a:lstStyle/>
                    <a:p>
                      <a:pPr marL="108000" algn="l" fontAlgn="ctr"/>
                      <a:r>
                        <a:rPr lang="en-GB" sz="1200" b="0" i="0" u="none" strike="noStrike" dirty="0">
                          <a:solidFill>
                            <a:schemeClr val="tx1"/>
                          </a:solidFill>
                          <a:effectLst/>
                          <a:latin typeface="Arial" panose="020B0604020202020204" pitchFamily="34" charset="0"/>
                        </a:rPr>
                        <a:t>Pakistan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Permitted</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algn="ctr" fontAlgn="ct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Yes (PepsiCo</a:t>
                      </a:r>
                      <a:r>
                        <a:rPr lang="en-GB" sz="1200" b="0" i="0" u="none" strike="noStrike" dirty="0">
                          <a:solidFill>
                            <a:schemeClr val="tx1"/>
                          </a:solidFill>
                          <a:effectLst/>
                          <a:latin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extLst>
                  <a:ext uri="{0D108BD9-81ED-4DB2-BD59-A6C34878D82A}">
                    <a16:rowId xmlns:a16="http://schemas.microsoft.com/office/drawing/2014/main" val="3004078127"/>
                  </a:ext>
                </a:extLst>
              </a:tr>
              <a:tr h="327600">
                <a:tc>
                  <a:txBody>
                    <a:bodyPr/>
                    <a:lstStyle/>
                    <a:p>
                      <a:pPr marL="108000" algn="l" fontAlgn="ctr"/>
                      <a:r>
                        <a:rPr lang="en-GB" sz="1200" b="0" i="0" u="none" strike="noStrike" dirty="0">
                          <a:solidFill>
                            <a:schemeClr val="tx1"/>
                          </a:solidFill>
                          <a:effectLst/>
                          <a:latin typeface="Arial" panose="020B0604020202020204" pitchFamily="34" charset="0"/>
                        </a:rPr>
                        <a:t>Philippines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Permitted</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algn="ctr" fontAlgn="ct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No (large national </a:t>
                      </a:r>
                      <a:r>
                        <a:rPr lang="en-GB" sz="1200" b="0" i="0" u="none" strike="noStrike" dirty="0">
                          <a:solidFill>
                            <a:schemeClr val="tx1"/>
                          </a:solidFill>
                          <a:effectLst/>
                          <a:latin typeface="Arial" panose="020B0604020202020204" pitchFamily="34" charset="0"/>
                        </a:rPr>
                        <a:t>non-competitor activities identified</a:t>
                      </a: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196577469"/>
                  </a:ext>
                </a:extLst>
              </a:tr>
              <a:tr h="327600">
                <a:tc>
                  <a:txBody>
                    <a:bodyPr/>
                    <a:lstStyle/>
                    <a:p>
                      <a:pPr marL="108000" algn="l" fontAlgn="ctr"/>
                      <a:r>
                        <a:rPr lang="en-GB" sz="1200" b="0" i="0" u="none" strike="noStrike" dirty="0">
                          <a:solidFill>
                            <a:schemeClr val="tx1"/>
                          </a:solidFill>
                          <a:effectLst/>
                          <a:latin typeface="Arial" panose="020B0604020202020204" pitchFamily="34" charset="0"/>
                        </a:rPr>
                        <a:t>Turkey</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Permitted</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No (large national </a:t>
                      </a:r>
                      <a:r>
                        <a:rPr lang="en-GB" sz="1200" b="0" i="0" u="none" strike="noStrike" dirty="0">
                          <a:solidFill>
                            <a:schemeClr val="tx1"/>
                          </a:solidFill>
                          <a:effectLst/>
                          <a:latin typeface="Arial" panose="020B0604020202020204" pitchFamily="34" charset="0"/>
                        </a:rPr>
                        <a:t>non-competitor activities identified</a:t>
                      </a: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656029797"/>
                  </a:ext>
                </a:extLst>
              </a:tr>
              <a:tr h="327600">
                <a:tc>
                  <a:txBody>
                    <a:bodyPr/>
                    <a:lstStyle/>
                    <a:p>
                      <a:pPr marL="108000" algn="l" fontAlgn="ctr"/>
                      <a:r>
                        <a:rPr lang="en-GB" sz="1200" b="0" i="0" u="none" strike="noStrike" dirty="0">
                          <a:solidFill>
                            <a:schemeClr val="tx1"/>
                          </a:solidFill>
                          <a:effectLst/>
                          <a:latin typeface="Arial" panose="020B0604020202020204" pitchFamily="34" charset="0"/>
                        </a:rPr>
                        <a:t>United States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Permitted</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algn="ctr" fontAlgn="ct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Yes (PepsiCo, AB InBev Heineken and </a:t>
                      </a:r>
                      <a:r>
                        <a:rPr lang="en-GB" sz="1200" b="0" i="0" u="none" strike="noStrike" dirty="0">
                          <a:solidFill>
                            <a:schemeClr val="tx1"/>
                          </a:solidFill>
                          <a:effectLst/>
                          <a:latin typeface="Arial" panose="020B0604020202020204" pitchFamily="34" charset="0"/>
                        </a:rPr>
                        <a:t>non-competitors)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extLst>
                  <a:ext uri="{0D108BD9-81ED-4DB2-BD59-A6C34878D82A}">
                    <a16:rowId xmlns:a16="http://schemas.microsoft.com/office/drawing/2014/main" val="1654711485"/>
                  </a:ext>
                </a:extLst>
              </a:tr>
              <a:tr h="327600">
                <a:tc>
                  <a:txBody>
                    <a:bodyPr/>
                    <a:lstStyle/>
                    <a:p>
                      <a:pPr marL="108000" algn="l" fontAlgn="ctr"/>
                      <a:r>
                        <a:rPr lang="en-GB" sz="1200" b="0" i="0" u="none" strike="noStrike" dirty="0">
                          <a:solidFill>
                            <a:schemeClr val="tx1"/>
                          </a:solidFill>
                          <a:effectLst/>
                          <a:latin typeface="Arial" panose="020B0604020202020204" pitchFamily="34" charset="0"/>
                        </a:rPr>
                        <a:t>EU (General)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Permitted</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algn="ctr" fontAlgn="ct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N/A</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6F4"/>
                    </a:solidFill>
                  </a:tcPr>
                </a:tc>
                <a:extLst>
                  <a:ext uri="{0D108BD9-81ED-4DB2-BD59-A6C34878D82A}">
                    <a16:rowId xmlns:a16="http://schemas.microsoft.com/office/drawing/2014/main" val="3391639619"/>
                  </a:ext>
                </a:extLst>
              </a:tr>
              <a:tr h="327600">
                <a:tc>
                  <a:txBody>
                    <a:bodyPr/>
                    <a:lstStyle/>
                    <a:p>
                      <a:pPr marL="108000" lvl="1" algn="l" fontAlgn="ctr"/>
                      <a:r>
                        <a:rPr lang="en-GB" sz="1200" b="0" i="0" u="none" strike="noStrike" dirty="0">
                          <a:solidFill>
                            <a:schemeClr val="tx1"/>
                          </a:solidFill>
                          <a:effectLst/>
                          <a:latin typeface="Arial" panose="020B0604020202020204" pitchFamily="34" charset="0"/>
                        </a:rPr>
                        <a:t>France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Permitted</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algn="ctr" fontAlgn="ct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Yes (PepsiCo, Heineken, Danone, </a:t>
                      </a:r>
                      <a:r>
                        <a:rPr lang="en-GB" sz="1200" b="0" i="0" u="none" strike="noStrike" dirty="0">
                          <a:solidFill>
                            <a:schemeClr val="tx1"/>
                          </a:solidFill>
                          <a:effectLst/>
                          <a:latin typeface="Arial" panose="020B0604020202020204" pitchFamily="34" charset="0"/>
                        </a:rPr>
                        <a:t>AB InBev, Nestle and non-competitors)</a:t>
                      </a: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 </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extLst>
                  <a:ext uri="{0D108BD9-81ED-4DB2-BD59-A6C34878D82A}">
                    <a16:rowId xmlns:a16="http://schemas.microsoft.com/office/drawing/2014/main" val="3448965155"/>
                  </a:ext>
                </a:extLst>
              </a:tr>
              <a:tr h="327600">
                <a:tc>
                  <a:txBody>
                    <a:bodyPr/>
                    <a:lstStyle/>
                    <a:p>
                      <a:pPr marL="108000" lvl="1" algn="l" fontAlgn="ctr"/>
                      <a:r>
                        <a:rPr lang="en-GB" sz="1200" b="0" i="0" u="none" strike="noStrike" kern="1200" dirty="0">
                          <a:solidFill>
                            <a:schemeClr val="tx1"/>
                          </a:solidFill>
                          <a:effectLst/>
                          <a:latin typeface="Arial" panose="020B0604020202020204" pitchFamily="34" charset="0"/>
                          <a:ea typeface="+mn-ea"/>
                          <a:cs typeface="+mn-cs"/>
                        </a:rPr>
                        <a:t>Germany</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Permitted</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algn="ctr" fontAlgn="ct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Yes (PepsiCo, Heineken, Danone, AB InBev, Nestle </a:t>
                      </a:r>
                      <a:r>
                        <a:rPr lang="en-GB" sz="1200" b="0" i="0" u="none" strike="noStrike" dirty="0">
                          <a:solidFill>
                            <a:schemeClr val="tx1"/>
                          </a:solidFill>
                          <a:effectLst/>
                          <a:latin typeface="Arial" panose="020B0604020202020204" pitchFamily="34" charset="0"/>
                        </a:rPr>
                        <a:t>and non-competitors)</a:t>
                      </a: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 </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extLst>
                  <a:ext uri="{0D108BD9-81ED-4DB2-BD59-A6C34878D82A}">
                    <a16:rowId xmlns:a16="http://schemas.microsoft.com/office/drawing/2014/main" val="3634465880"/>
                  </a:ext>
                </a:extLst>
              </a:tr>
              <a:tr h="327600">
                <a:tc>
                  <a:txBody>
                    <a:bodyPr/>
                    <a:lstStyle/>
                    <a:p>
                      <a:pPr marL="108000" lvl="1" algn="l" fontAlgn="ctr"/>
                      <a:r>
                        <a:rPr lang="en-GB" sz="1200" b="0" i="0" u="none" strike="noStrike" kern="1200" dirty="0">
                          <a:solidFill>
                            <a:schemeClr val="tx1"/>
                          </a:solidFill>
                          <a:effectLst/>
                          <a:latin typeface="Arial" panose="020B0604020202020204" pitchFamily="34" charset="0"/>
                          <a:ea typeface="+mn-ea"/>
                          <a:cs typeface="+mn-cs"/>
                        </a:rPr>
                        <a:t>Italy</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Permitted</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algn="ctr" fontAlgn="ct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Yes (Heineken and </a:t>
                      </a:r>
                      <a:r>
                        <a:rPr lang="en-GB" sz="1200" b="0" i="0" u="none" strike="noStrike" dirty="0">
                          <a:solidFill>
                            <a:schemeClr val="tx1"/>
                          </a:solidFill>
                          <a:effectLst/>
                          <a:latin typeface="Arial" panose="020B0604020202020204" pitchFamily="34" charset="0"/>
                        </a:rPr>
                        <a:t>non-competitors)</a:t>
                      </a: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 </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extLst>
                  <a:ext uri="{0D108BD9-81ED-4DB2-BD59-A6C34878D82A}">
                    <a16:rowId xmlns:a16="http://schemas.microsoft.com/office/drawing/2014/main" val="1768570701"/>
                  </a:ext>
                </a:extLst>
              </a:tr>
              <a:tr h="327600">
                <a:tc>
                  <a:txBody>
                    <a:bodyPr/>
                    <a:lstStyle/>
                    <a:p>
                      <a:pPr marL="108000" lvl="1" algn="l" fontAlgn="ctr"/>
                      <a:r>
                        <a:rPr lang="en-GB" sz="1200" b="0" i="0" u="none" strike="noStrike" kern="1200" dirty="0">
                          <a:solidFill>
                            <a:schemeClr val="tx1"/>
                          </a:solidFill>
                          <a:effectLst/>
                          <a:latin typeface="Arial" panose="020B0604020202020204" pitchFamily="34" charset="0"/>
                          <a:ea typeface="+mn-ea"/>
                          <a:cs typeface="+mn-cs"/>
                        </a:rPr>
                        <a:t>Spain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Permitted</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algn="ctr" fontAlgn="ct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Yes (PepsiCo, Heineken, Danone and </a:t>
                      </a:r>
                      <a:r>
                        <a:rPr lang="en-GB" sz="1200" b="0" i="0" u="none" strike="noStrike" dirty="0">
                          <a:solidFill>
                            <a:schemeClr val="tx1"/>
                          </a:solidFill>
                          <a:effectLst/>
                          <a:latin typeface="Arial" panose="020B0604020202020204" pitchFamily="34" charset="0"/>
                        </a:rPr>
                        <a:t>non-competitors)</a:t>
                      </a: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 </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extLst>
                  <a:ext uri="{0D108BD9-81ED-4DB2-BD59-A6C34878D82A}">
                    <a16:rowId xmlns:a16="http://schemas.microsoft.com/office/drawing/2014/main" val="1344474980"/>
                  </a:ext>
                </a:extLst>
              </a:tr>
            </a:tbl>
          </a:graphicData>
        </a:graphic>
      </p:graphicFrame>
    </p:spTree>
    <p:extLst>
      <p:ext uri="{BB962C8B-B14F-4D97-AF65-F5344CB8AC3E}">
        <p14:creationId xmlns:p14="http://schemas.microsoft.com/office/powerpoint/2010/main" val="1379182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C8A0B844-4277-4F6C-8E9B-2BA8838CA835}"/>
              </a:ext>
            </a:extLst>
          </p:cNvPr>
          <p:cNvSpPr/>
          <p:nvPr/>
        </p:nvSpPr>
        <p:spPr>
          <a:xfrm>
            <a:off x="8674216" y="2077126"/>
            <a:ext cx="3313651" cy="4147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46256AC0-2806-4C78-B79B-85C46857179A}"/>
              </a:ext>
            </a:extLst>
          </p:cNvPr>
          <p:cNvSpPr/>
          <p:nvPr/>
        </p:nvSpPr>
        <p:spPr>
          <a:xfrm>
            <a:off x="625878" y="-1"/>
            <a:ext cx="7518748" cy="11604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A202FD07-BEC4-429F-BB94-83F7888ADACE}"/>
              </a:ext>
            </a:extLst>
          </p:cNvPr>
          <p:cNvSpPr>
            <a:spLocks noGrp="1"/>
          </p:cNvSpPr>
          <p:nvPr>
            <p:ph type="ftr" sz="quarter" idx="3"/>
          </p:nvPr>
        </p:nvSpPr>
        <p:spPr/>
        <p:txBody>
          <a:bodyPr/>
          <a:lstStyle/>
          <a:p>
            <a:r>
              <a:rPr lang="en-US"/>
              <a:t>TCCC</a:t>
            </a:r>
          </a:p>
        </p:txBody>
      </p:sp>
      <p:sp>
        <p:nvSpPr>
          <p:cNvPr id="18" name="Rectangle 17">
            <a:extLst>
              <a:ext uri="{FF2B5EF4-FFF2-40B4-BE49-F238E27FC236}">
                <a16:creationId xmlns:a16="http://schemas.microsoft.com/office/drawing/2014/main" id="{91D5C7B7-2105-4B40-81F0-C7710125D790}"/>
              </a:ext>
            </a:extLst>
          </p:cNvPr>
          <p:cNvSpPr/>
          <p:nvPr/>
        </p:nvSpPr>
        <p:spPr>
          <a:xfrm>
            <a:off x="-8926" y="0"/>
            <a:ext cx="634804" cy="62356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4">
            <a:extLst>
              <a:ext uri="{FF2B5EF4-FFF2-40B4-BE49-F238E27FC236}">
                <a16:creationId xmlns:a16="http://schemas.microsoft.com/office/drawing/2014/main" id="{6C3707D4-2D9D-4A71-A46F-8ADE722FA1B8}"/>
              </a:ext>
            </a:extLst>
          </p:cNvPr>
          <p:cNvSpPr txBox="1">
            <a:spLocks/>
          </p:cNvSpPr>
          <p:nvPr/>
        </p:nvSpPr>
        <p:spPr>
          <a:xfrm rot="16200000">
            <a:off x="-1367138" y="2354273"/>
            <a:ext cx="3389315" cy="635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lgn="r"/>
            <a:r>
              <a:rPr lang="en-GB">
                <a:solidFill>
                  <a:schemeClr val="bg1"/>
                </a:solidFill>
              </a:rPr>
              <a:t>BOLIVIA</a:t>
            </a:r>
          </a:p>
        </p:txBody>
      </p:sp>
      <p:pic>
        <p:nvPicPr>
          <p:cNvPr id="20" name="Picture 19">
            <a:extLst>
              <a:ext uri="{FF2B5EF4-FFF2-40B4-BE49-F238E27FC236}">
                <a16:creationId xmlns:a16="http://schemas.microsoft.com/office/drawing/2014/main" id="{AEB1C768-243D-45A9-87C8-54823849E0B7}"/>
              </a:ext>
            </a:extLst>
          </p:cNvPr>
          <p:cNvPicPr>
            <a:picLocks noChangeAspect="1"/>
          </p:cNvPicPr>
          <p:nvPr/>
        </p:nvPicPr>
        <p:blipFill>
          <a:blip r:embed="rId2"/>
          <a:srcRect/>
          <a:stretch/>
        </p:blipFill>
        <p:spPr>
          <a:xfrm>
            <a:off x="-12624" y="-4167"/>
            <a:ext cx="1155194" cy="890018"/>
          </a:xfrm>
          <a:prstGeom prst="rect">
            <a:avLst/>
          </a:prstGeom>
        </p:spPr>
      </p:pic>
      <p:grpSp>
        <p:nvGrpSpPr>
          <p:cNvPr id="29" name="Group 28">
            <a:extLst>
              <a:ext uri="{FF2B5EF4-FFF2-40B4-BE49-F238E27FC236}">
                <a16:creationId xmlns:a16="http://schemas.microsoft.com/office/drawing/2014/main" id="{550938DC-C87C-47CF-B343-E77F978868F9}"/>
              </a:ext>
            </a:extLst>
          </p:cNvPr>
          <p:cNvGrpSpPr/>
          <p:nvPr/>
        </p:nvGrpSpPr>
        <p:grpSpPr>
          <a:xfrm>
            <a:off x="8438015" y="205892"/>
            <a:ext cx="3549852" cy="1573440"/>
            <a:chOff x="8438015" y="205892"/>
            <a:chExt cx="3549852" cy="1573440"/>
          </a:xfrm>
        </p:grpSpPr>
        <p:sp>
          <p:nvSpPr>
            <p:cNvPr id="30" name="TextBox 29">
              <a:extLst>
                <a:ext uri="{FF2B5EF4-FFF2-40B4-BE49-F238E27FC236}">
                  <a16:creationId xmlns:a16="http://schemas.microsoft.com/office/drawing/2014/main" id="{47C14FCB-911C-4B11-AA4D-C406A4832091}"/>
                </a:ext>
              </a:extLst>
            </p:cNvPr>
            <p:cNvSpPr txBox="1"/>
            <p:nvPr/>
          </p:nvSpPr>
          <p:spPr>
            <a:xfrm>
              <a:off x="8674216" y="302004"/>
              <a:ext cx="3313651" cy="1477328"/>
            </a:xfrm>
            <a:prstGeom prst="rect">
              <a:avLst/>
            </a:prstGeom>
          </p:spPr>
          <p:style>
            <a:lnRef idx="2">
              <a:schemeClr val="accent1"/>
            </a:lnRef>
            <a:fillRef idx="1">
              <a:schemeClr val="lt1"/>
            </a:fillRef>
            <a:effectRef idx="0">
              <a:schemeClr val="accent1"/>
            </a:effectRef>
            <a:fontRef idx="minor">
              <a:schemeClr val="dk1"/>
            </a:fontRef>
          </p:style>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31" name="Title 4">
              <a:extLst>
                <a:ext uri="{FF2B5EF4-FFF2-40B4-BE49-F238E27FC236}">
                  <a16:creationId xmlns:a16="http://schemas.microsoft.com/office/drawing/2014/main" id="{ED0160ED-5DDA-490F-89BF-3F4BA7F5433F}"/>
                </a:ext>
              </a:extLst>
            </p:cNvPr>
            <p:cNvSpPr txBox="1">
              <a:spLocks/>
            </p:cNvSpPr>
            <p:nvPr/>
          </p:nvSpPr>
          <p:spPr>
            <a:xfrm>
              <a:off x="8922428" y="363291"/>
              <a:ext cx="1925108" cy="33855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spcBef>
                  <a:spcPts val="0"/>
                </a:spcBef>
                <a:spcAft>
                  <a:spcPts val="600"/>
                </a:spcAft>
              </a:pPr>
              <a:r>
                <a:rPr lang="en-GB" sz="1400" b="1">
                  <a:solidFill>
                    <a:schemeClr val="tx1"/>
                  </a:solidFill>
                </a:rPr>
                <a:t>Market Analysis</a:t>
              </a:r>
            </a:p>
            <a:p>
              <a:pPr algn="ctr">
                <a:spcBef>
                  <a:spcPts val="0"/>
                </a:spcBef>
                <a:spcAft>
                  <a:spcPts val="600"/>
                </a:spcAft>
              </a:pPr>
              <a:endParaRPr lang="en-GB" sz="1500">
                <a:solidFill>
                  <a:schemeClr val="tx1"/>
                </a:solidFill>
              </a:endParaRPr>
            </a:p>
          </p:txBody>
        </p:sp>
        <p:pic>
          <p:nvPicPr>
            <p:cNvPr id="32" name="Picture 31" descr="Icon&#10;&#10;Description automatically generated">
              <a:extLst>
                <a:ext uri="{FF2B5EF4-FFF2-40B4-BE49-F238E27FC236}">
                  <a16:creationId xmlns:a16="http://schemas.microsoft.com/office/drawing/2014/main" id="{FC34C555-B113-48FE-82B2-3F27442CF325}"/>
                </a:ext>
              </a:extLst>
            </p:cNvPr>
            <p:cNvPicPr>
              <a:picLocks noChangeAspect="1"/>
            </p:cNvPicPr>
            <p:nvPr/>
          </p:nvPicPr>
          <p:blipFill>
            <a:blip r:embed="rId3"/>
            <a:stretch>
              <a:fillRect/>
            </a:stretch>
          </p:blipFill>
          <p:spPr>
            <a:xfrm>
              <a:off x="8438015" y="205892"/>
              <a:ext cx="433424" cy="469900"/>
            </a:xfrm>
            <a:prstGeom prst="rect">
              <a:avLst/>
            </a:prstGeom>
          </p:spPr>
        </p:pic>
      </p:grpSp>
      <p:graphicFrame>
        <p:nvGraphicFramePr>
          <p:cNvPr id="33" name="Table 51">
            <a:extLst>
              <a:ext uri="{FF2B5EF4-FFF2-40B4-BE49-F238E27FC236}">
                <a16:creationId xmlns:a16="http://schemas.microsoft.com/office/drawing/2014/main" id="{20814133-9956-4E29-ABE4-32A92CAA5DBB}"/>
              </a:ext>
            </a:extLst>
          </p:cNvPr>
          <p:cNvGraphicFramePr>
            <a:graphicFrameLocks noGrp="1"/>
          </p:cNvGraphicFramePr>
          <p:nvPr/>
        </p:nvGraphicFramePr>
        <p:xfrm>
          <a:off x="8967604" y="728377"/>
          <a:ext cx="2726874" cy="872021"/>
        </p:xfrm>
        <a:graphic>
          <a:graphicData uri="http://schemas.openxmlformats.org/drawingml/2006/table">
            <a:tbl>
              <a:tblPr firstRow="1" bandRow="1">
                <a:tableStyleId>{00A15C55-8517-42AA-B614-E9B94910E393}</a:tableStyleId>
              </a:tblPr>
              <a:tblGrid>
                <a:gridCol w="1363437">
                  <a:extLst>
                    <a:ext uri="{9D8B030D-6E8A-4147-A177-3AD203B41FA5}">
                      <a16:colId xmlns:a16="http://schemas.microsoft.com/office/drawing/2014/main" val="3110530552"/>
                    </a:ext>
                  </a:extLst>
                </a:gridCol>
                <a:gridCol w="1363437">
                  <a:extLst>
                    <a:ext uri="{9D8B030D-6E8A-4147-A177-3AD203B41FA5}">
                      <a16:colId xmlns:a16="http://schemas.microsoft.com/office/drawing/2014/main" val="25030162"/>
                    </a:ext>
                  </a:extLst>
                </a:gridCol>
              </a:tblGrid>
              <a:tr h="126991">
                <a:tc>
                  <a:txBody>
                    <a:bodyPr/>
                    <a:lstStyle/>
                    <a:p>
                      <a:pPr algn="ctr"/>
                      <a:r>
                        <a:rPr lang="en-US" sz="900" b="1">
                          <a:solidFill>
                            <a:srgbClr val="002B5C"/>
                          </a:solidFill>
                        </a:rPr>
                        <a:t>Glass bottles </a:t>
                      </a:r>
                    </a:p>
                  </a:txBody>
                  <a:tcPr anchor="ctr">
                    <a:solidFill>
                      <a:srgbClr val="E5E9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002B5C"/>
                          </a:solidFill>
                        </a:rPr>
                        <a:t>PET bottles </a:t>
                      </a:r>
                    </a:p>
                  </a:txBody>
                  <a:tcPr anchor="ctr">
                    <a:solidFill>
                      <a:srgbClr val="E5E9EE"/>
                    </a:solidFill>
                  </a:tcPr>
                </a:tc>
                <a:extLst>
                  <a:ext uri="{0D108BD9-81ED-4DB2-BD59-A6C34878D82A}">
                    <a16:rowId xmlns:a16="http://schemas.microsoft.com/office/drawing/2014/main" val="958200419"/>
                  </a:ext>
                </a:extLst>
              </a:tr>
              <a:tr h="643421">
                <a:tc>
                  <a:txBody>
                    <a:bodyPr/>
                    <a:lstStyle/>
                    <a:p>
                      <a:pPr algn="ctr"/>
                      <a:r>
                        <a:rPr lang="en-US" sz="1400">
                          <a:solidFill>
                            <a:schemeClr val="bg2">
                              <a:lumMod val="25000"/>
                            </a:schemeClr>
                          </a:solidFill>
                        </a:rPr>
                        <a:t>  </a:t>
                      </a:r>
                    </a:p>
                  </a:txBody>
                  <a:tcPr anchor="ctr">
                    <a:solidFill>
                      <a:srgbClr val="00B050"/>
                    </a:solidFill>
                  </a:tcPr>
                </a:tc>
                <a:tc>
                  <a:txBody>
                    <a:bodyPr/>
                    <a:lstStyle/>
                    <a:p>
                      <a:pPr algn="ctr"/>
                      <a:endParaRPr lang="en-US" sz="1400">
                        <a:solidFill>
                          <a:schemeClr val="bg2">
                            <a:lumMod val="25000"/>
                          </a:schemeClr>
                        </a:solidFill>
                      </a:endParaRPr>
                    </a:p>
                  </a:txBody>
                  <a:tcPr anchor="ctr">
                    <a:solidFill>
                      <a:srgbClr val="00B050"/>
                    </a:solidFill>
                  </a:tcPr>
                </a:tc>
                <a:extLst>
                  <a:ext uri="{0D108BD9-81ED-4DB2-BD59-A6C34878D82A}">
                    <a16:rowId xmlns:a16="http://schemas.microsoft.com/office/drawing/2014/main" val="1011721729"/>
                  </a:ext>
                </a:extLst>
              </a:tr>
            </a:tbl>
          </a:graphicData>
        </a:graphic>
      </p:graphicFrame>
      <p:sp>
        <p:nvSpPr>
          <p:cNvPr id="34" name="Graphic 10" descr="Checkmark outline">
            <a:extLst>
              <a:ext uri="{FF2B5EF4-FFF2-40B4-BE49-F238E27FC236}">
                <a16:creationId xmlns:a16="http://schemas.microsoft.com/office/drawing/2014/main" id="{04A33798-81C2-477D-8E51-45813AF4DC3D}"/>
              </a:ext>
            </a:extLst>
          </p:cNvPr>
          <p:cNvSpPr/>
          <p:nvPr/>
        </p:nvSpPr>
        <p:spPr>
          <a:xfrm>
            <a:off x="9519529" y="1210785"/>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sp>
        <p:nvSpPr>
          <p:cNvPr id="35" name="Graphic 10" descr="Checkmark outline">
            <a:extLst>
              <a:ext uri="{FF2B5EF4-FFF2-40B4-BE49-F238E27FC236}">
                <a16:creationId xmlns:a16="http://schemas.microsoft.com/office/drawing/2014/main" id="{03C5501D-1B0C-4922-9AEA-D45E2AC48C08}"/>
              </a:ext>
            </a:extLst>
          </p:cNvPr>
          <p:cNvSpPr/>
          <p:nvPr/>
        </p:nvSpPr>
        <p:spPr>
          <a:xfrm>
            <a:off x="10871031" y="1210785"/>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sp>
        <p:nvSpPr>
          <p:cNvPr id="36" name="TextBox 35">
            <a:extLst>
              <a:ext uri="{FF2B5EF4-FFF2-40B4-BE49-F238E27FC236}">
                <a16:creationId xmlns:a16="http://schemas.microsoft.com/office/drawing/2014/main" id="{988C3F82-1472-4C2F-B8B8-744C55FE1CB6}"/>
              </a:ext>
            </a:extLst>
          </p:cNvPr>
          <p:cNvSpPr txBox="1"/>
          <p:nvPr/>
        </p:nvSpPr>
        <p:spPr>
          <a:xfrm>
            <a:off x="960244" y="2127598"/>
            <a:ext cx="7399094" cy="1107996"/>
          </a:xfrm>
          <a:prstGeom prst="rect">
            <a:avLst/>
          </a:prstGeom>
          <a:noFill/>
        </p:spPr>
        <p:txBody>
          <a:bodyPr wrap="square" lIns="90000" tIns="45720" rIns="91440" bIns="45720" rtlCol="0" anchor="t">
            <a:spAutoFit/>
          </a:bodyPr>
          <a:lstStyle/>
          <a:p>
            <a:pPr defTabSz="618592">
              <a:spcAft>
                <a:spcPts val="600"/>
              </a:spcAft>
            </a:pPr>
            <a:r>
              <a:rPr lang="en-GB" sz="1200" b="1" kern="0" spc="-10">
                <a:solidFill>
                  <a:srgbClr val="002B5C"/>
                </a:solidFill>
                <a:latin typeface="Arial" panose="020B0604020202020204" pitchFamily="34" charset="0"/>
                <a:cs typeface="Arial" panose="020B0604020202020204" pitchFamily="34" charset="0"/>
              </a:rPr>
              <a:t>Returnable glass bottles are a common practice – consumers can return empty bottles to stores</a:t>
            </a:r>
          </a:p>
          <a:p>
            <a:pPr marL="182563" indent="-182563" defTabSz="618592">
              <a:spcAft>
                <a:spcPts val="200"/>
              </a:spcAft>
              <a:buFont typeface="Arial" panose="020B0604020202020204" pitchFamily="34" charset="0"/>
              <a:buChar char="•"/>
            </a:pPr>
            <a:r>
              <a:rPr lang="en-GB" sz="1100" kern="0" spc="-10">
                <a:solidFill>
                  <a:srgbClr val="474747"/>
                </a:solidFill>
                <a:latin typeface="Arial" panose="020B0604020202020204" pitchFamily="34" charset="0"/>
                <a:cs typeface="Arial" panose="020B0604020202020204" pitchFamily="34" charset="0"/>
              </a:rPr>
              <a:t>Evidence or activities from major competitors was not found </a:t>
            </a:r>
          </a:p>
          <a:p>
            <a:pPr marL="182563" indent="-182563" defTabSz="618592">
              <a:spcAft>
                <a:spcPts val="200"/>
              </a:spcAft>
              <a:buFont typeface="Arial" panose="020B0604020202020204" pitchFamily="34" charset="0"/>
              <a:buChar char="•"/>
            </a:pPr>
            <a:r>
              <a:rPr lang="en-GB" sz="1100" kern="0" spc="-10">
                <a:solidFill>
                  <a:srgbClr val="474747"/>
                </a:solidFill>
                <a:latin typeface="Arial" panose="020B0604020202020204" pitchFamily="34" charset="0"/>
                <a:cs typeface="Arial" panose="020B0604020202020204" pitchFamily="34" charset="0"/>
              </a:rPr>
              <a:t>A few examples from major alcoholic beverage manufacturers in Bolivia were identified however</a:t>
            </a:r>
          </a:p>
          <a:p>
            <a:pPr marL="182563" indent="-182563" defTabSz="618592">
              <a:spcAft>
                <a:spcPts val="200"/>
              </a:spcAft>
              <a:buFont typeface="Arial" panose="020B0604020202020204" pitchFamily="34" charset="0"/>
              <a:buChar char="•"/>
            </a:pPr>
            <a:r>
              <a:rPr lang="en-GB" sz="1100" kern="0" spc="-10">
                <a:solidFill>
                  <a:srgbClr val="474747"/>
                </a:solidFill>
                <a:latin typeface="Arial" panose="020B0604020202020204" pitchFamily="34" charset="0"/>
                <a:cs typeface="Arial" panose="020B0604020202020204" pitchFamily="34" charset="0"/>
              </a:rPr>
              <a:t>The regulations also </a:t>
            </a:r>
            <a:r>
              <a:rPr lang="en-GB" sz="1100" b="1" kern="0" spc="-10">
                <a:solidFill>
                  <a:srgbClr val="474747"/>
                </a:solidFill>
                <a:latin typeface="Arial" panose="020B0604020202020204" pitchFamily="34" charset="0"/>
                <a:cs typeface="Arial" panose="020B0604020202020204" pitchFamily="34" charset="0"/>
              </a:rPr>
              <a:t>permit returnable PET bottles</a:t>
            </a:r>
            <a:endParaRPr lang="en-GB" sz="1100" kern="0" spc="-10">
              <a:solidFill>
                <a:srgbClr val="474747"/>
              </a:solidFill>
              <a:latin typeface="Arial" panose="020B0604020202020204" pitchFamily="34" charset="0"/>
              <a:cs typeface="Arial" panose="020B0604020202020204" pitchFamily="34" charset="0"/>
            </a:endParaRPr>
          </a:p>
          <a:p>
            <a:pPr marL="182563" indent="-182563" defTabSz="618592">
              <a:spcAft>
                <a:spcPts val="200"/>
              </a:spcAft>
              <a:buFont typeface="Arial" panose="020B0604020202020204" pitchFamily="34" charset="0"/>
              <a:buChar char="•"/>
            </a:pPr>
            <a:r>
              <a:rPr lang="en-GB" sz="1100" kern="0" spc="-10">
                <a:solidFill>
                  <a:srgbClr val="474747"/>
                </a:solidFill>
                <a:latin typeface="Arial" panose="020B0604020202020204" pitchFamily="34" charset="0"/>
                <a:cs typeface="Arial" panose="020B0604020202020204" pitchFamily="34" charset="0"/>
              </a:rPr>
              <a:t>Coca-Cola is the only beverage manufacturer with products in returnable PET bottles on the market</a:t>
            </a:r>
          </a:p>
        </p:txBody>
      </p:sp>
      <p:sp>
        <p:nvSpPr>
          <p:cNvPr id="23" name="Title 8">
            <a:extLst>
              <a:ext uri="{FF2B5EF4-FFF2-40B4-BE49-F238E27FC236}">
                <a16:creationId xmlns:a16="http://schemas.microsoft.com/office/drawing/2014/main" id="{0E55FDBE-C6CB-46DA-AE76-3CBBC5BBDC36}"/>
              </a:ext>
            </a:extLst>
          </p:cNvPr>
          <p:cNvSpPr txBox="1">
            <a:spLocks/>
          </p:cNvSpPr>
          <p:nvPr/>
        </p:nvSpPr>
        <p:spPr>
          <a:xfrm>
            <a:off x="1055687" y="295739"/>
            <a:ext cx="6948487" cy="70788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r>
              <a:rPr lang="en-GB" sz="1800">
                <a:latin typeface="Arial"/>
                <a:cs typeface="Arial"/>
              </a:rPr>
              <a:t>Returnable glass bottles are on the market, but the only returnable PET bottles are from Coca-Cola </a:t>
            </a:r>
            <a:endParaRPr lang="en-GB" sz="1800"/>
          </a:p>
        </p:txBody>
      </p:sp>
      <p:pic>
        <p:nvPicPr>
          <p:cNvPr id="25" name="Picture 24">
            <a:extLst>
              <a:ext uri="{FF2B5EF4-FFF2-40B4-BE49-F238E27FC236}">
                <a16:creationId xmlns:a16="http://schemas.microsoft.com/office/drawing/2014/main" id="{E1A7E218-B012-4B72-A5AE-DCF4A330A08C}"/>
              </a:ext>
            </a:extLst>
          </p:cNvPr>
          <p:cNvPicPr>
            <a:picLocks noChangeAspect="1"/>
          </p:cNvPicPr>
          <p:nvPr/>
        </p:nvPicPr>
        <p:blipFill>
          <a:blip r:embed="rId4"/>
          <a:stretch>
            <a:fillRect/>
          </a:stretch>
        </p:blipFill>
        <p:spPr>
          <a:xfrm>
            <a:off x="8967604" y="3666717"/>
            <a:ext cx="2403507" cy="1538518"/>
          </a:xfrm>
          <a:prstGeom prst="rect">
            <a:avLst/>
          </a:prstGeom>
        </p:spPr>
      </p:pic>
      <p:sp>
        <p:nvSpPr>
          <p:cNvPr id="26" name="TextBox 25">
            <a:extLst>
              <a:ext uri="{FF2B5EF4-FFF2-40B4-BE49-F238E27FC236}">
                <a16:creationId xmlns:a16="http://schemas.microsoft.com/office/drawing/2014/main" id="{03EA11CD-C309-4804-AA91-9DA167BA746F}"/>
              </a:ext>
            </a:extLst>
          </p:cNvPr>
          <p:cNvSpPr txBox="1"/>
          <p:nvPr/>
        </p:nvSpPr>
        <p:spPr>
          <a:xfrm>
            <a:off x="8892751" y="2672120"/>
            <a:ext cx="2589500" cy="646331"/>
          </a:xfrm>
          <a:prstGeom prst="rect">
            <a:avLst/>
          </a:prstGeom>
          <a:noFill/>
        </p:spPr>
        <p:txBody>
          <a:bodyPr wrap="square" lIns="90000" tIns="45720" rIns="91440" bIns="45720" rtlCol="0" anchor="t">
            <a:spAutoFit/>
          </a:bodyPr>
          <a:lstStyle/>
          <a:p>
            <a:pPr marR="0" algn="l" defTabSz="618592" rtl="0" eaLnBrk="1" fontAlgn="auto" latinLnBrk="0" hangingPunct="1">
              <a:lnSpc>
                <a:spcPct val="100000"/>
              </a:lnSpc>
              <a:spcBef>
                <a:spcPts val="100"/>
              </a:spcBef>
              <a:spcAft>
                <a:spcPts val="100"/>
              </a:spcAft>
              <a:buClrTx/>
              <a:buSzTx/>
              <a:tabLst/>
            </a:pPr>
            <a:r>
              <a:rPr lang="en-GB" sz="1200" b="1" kern="0" spc="-10">
                <a:solidFill>
                  <a:srgbClr val="002B5C"/>
                </a:solidFill>
                <a:latin typeface="Arial"/>
                <a:cs typeface="Arial"/>
              </a:rPr>
              <a:t>Coca-Cola Bolivia </a:t>
            </a:r>
            <a:r>
              <a:rPr lang="en-GB" sz="1200" kern="0" spc="-10">
                <a:solidFill>
                  <a:srgbClr val="002B5C"/>
                </a:solidFill>
                <a:latin typeface="Arial"/>
                <a:cs typeface="Arial"/>
              </a:rPr>
              <a:t>launched </a:t>
            </a:r>
            <a:r>
              <a:rPr lang="en-GB" sz="1200" kern="0" spc="-10">
                <a:solidFill>
                  <a:srgbClr val="002B5C"/>
                </a:solidFill>
                <a:latin typeface="Arial"/>
                <a:cs typeface="Arial"/>
                <a:hlinkClick r:id="rId5">
                  <a:extLst>
                    <a:ext uri="{A12FA001-AC4F-418D-AE19-62706E023703}">
                      <ahyp:hlinkClr xmlns:ahyp="http://schemas.microsoft.com/office/drawing/2018/hyperlinkcolor" val="tx"/>
                    </a:ext>
                  </a:extLst>
                </a:hlinkClick>
              </a:rPr>
              <a:t>a </a:t>
            </a:r>
            <a:r>
              <a:rPr lang="en-GB" sz="1200" u="sng" kern="0" spc="-10">
                <a:solidFill>
                  <a:srgbClr val="002B5C"/>
                </a:solidFill>
                <a:latin typeface="Arial"/>
                <a:cs typeface="Arial"/>
                <a:hlinkClick r:id="rId5">
                  <a:extLst>
                    <a:ext uri="{A12FA001-AC4F-418D-AE19-62706E023703}">
                      <ahyp:hlinkClr xmlns:ahyp="http://schemas.microsoft.com/office/drawing/2018/hyperlinkcolor" val="tx"/>
                    </a:ext>
                  </a:extLst>
                </a:hlinkClick>
              </a:rPr>
              <a:t>2.5 litre Coca-Cola in returnable PET bottles</a:t>
            </a:r>
            <a:r>
              <a:rPr lang="en-GB" sz="1200" kern="0" spc="-10">
                <a:solidFill>
                  <a:srgbClr val="002B5C"/>
                </a:solidFill>
                <a:latin typeface="Arial"/>
                <a:cs typeface="Arial"/>
              </a:rPr>
              <a:t> in April 2022</a:t>
            </a:r>
          </a:p>
        </p:txBody>
      </p:sp>
      <p:sp>
        <p:nvSpPr>
          <p:cNvPr id="27" name="TextBox 26">
            <a:extLst>
              <a:ext uri="{FF2B5EF4-FFF2-40B4-BE49-F238E27FC236}">
                <a16:creationId xmlns:a16="http://schemas.microsoft.com/office/drawing/2014/main" id="{42E686A4-A353-4975-AF87-49B7324AF350}"/>
              </a:ext>
            </a:extLst>
          </p:cNvPr>
          <p:cNvSpPr txBox="1"/>
          <p:nvPr/>
        </p:nvSpPr>
        <p:spPr>
          <a:xfrm>
            <a:off x="962052" y="3401894"/>
            <a:ext cx="3131981" cy="276999"/>
          </a:xfrm>
          <a:prstGeom prst="rect">
            <a:avLst/>
          </a:prstGeom>
          <a:noFill/>
        </p:spPr>
        <p:txBody>
          <a:bodyPr wrap="square" lIns="90000" rtlCol="0">
            <a:spAutoFit/>
          </a:bodyPr>
          <a:lstStyle/>
          <a:p>
            <a:pPr marR="0" defTabSz="618592" rtl="0" eaLnBrk="1" fontAlgn="auto" latinLnBrk="0" hangingPunct="1">
              <a:lnSpc>
                <a:spcPct val="100000"/>
              </a:lnSpc>
              <a:spcBef>
                <a:spcPts val="100"/>
              </a:spcBef>
              <a:spcAft>
                <a:spcPts val="100"/>
              </a:spcAft>
              <a:buClrTx/>
              <a:buSzTx/>
              <a:tabLst/>
            </a:pPr>
            <a:r>
              <a:rPr lang="en-GB" sz="1200" b="1" kern="0" spc="-10">
                <a:solidFill>
                  <a:srgbClr val="002B5C"/>
                </a:solidFill>
                <a:latin typeface="Arial" panose="020B0604020202020204" pitchFamily="34" charset="0"/>
                <a:cs typeface="Arial" panose="020B0604020202020204" pitchFamily="34" charset="0"/>
              </a:rPr>
              <a:t>Returnable glass bottles on the market</a:t>
            </a:r>
          </a:p>
        </p:txBody>
      </p:sp>
      <p:grpSp>
        <p:nvGrpSpPr>
          <p:cNvPr id="7" name="Group 6">
            <a:extLst>
              <a:ext uri="{FF2B5EF4-FFF2-40B4-BE49-F238E27FC236}">
                <a16:creationId xmlns:a16="http://schemas.microsoft.com/office/drawing/2014/main" id="{0B2C9505-D1F7-4DC0-9B7A-63C8C7657F5A}"/>
              </a:ext>
            </a:extLst>
          </p:cNvPr>
          <p:cNvGrpSpPr/>
          <p:nvPr/>
        </p:nvGrpSpPr>
        <p:grpSpPr>
          <a:xfrm>
            <a:off x="960244" y="3893159"/>
            <a:ext cx="2589500" cy="1837877"/>
            <a:chOff x="1261089" y="4345331"/>
            <a:chExt cx="2589500" cy="1837877"/>
          </a:xfrm>
        </p:grpSpPr>
        <p:pic>
          <p:nvPicPr>
            <p:cNvPr id="38" name="Picture 37" descr="Cerveza Paceña Pilsener 710 Ml">
              <a:extLst>
                <a:ext uri="{FF2B5EF4-FFF2-40B4-BE49-F238E27FC236}">
                  <a16:creationId xmlns:a16="http://schemas.microsoft.com/office/drawing/2014/main" id="{11B71EDF-0BA3-43CD-8D50-AD7217F6823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35578" y="4345331"/>
              <a:ext cx="1440522" cy="1446550"/>
            </a:xfrm>
            <a:prstGeom prst="rect">
              <a:avLst/>
            </a:prstGeom>
            <a:noFill/>
            <a:ln>
              <a:noFill/>
            </a:ln>
          </p:spPr>
        </p:pic>
        <p:sp>
          <p:nvSpPr>
            <p:cNvPr id="28" name="TextBox 27">
              <a:extLst>
                <a:ext uri="{FF2B5EF4-FFF2-40B4-BE49-F238E27FC236}">
                  <a16:creationId xmlns:a16="http://schemas.microsoft.com/office/drawing/2014/main" id="{8BF1E021-474C-479C-85E5-632B0D7217A4}"/>
                </a:ext>
              </a:extLst>
            </p:cNvPr>
            <p:cNvSpPr txBox="1"/>
            <p:nvPr/>
          </p:nvSpPr>
          <p:spPr>
            <a:xfrm>
              <a:off x="1261089" y="5906209"/>
              <a:ext cx="2589500" cy="276999"/>
            </a:xfrm>
            <a:prstGeom prst="rect">
              <a:avLst/>
            </a:prstGeom>
            <a:noFill/>
          </p:spPr>
          <p:txBody>
            <a:bodyPr wrap="square" lIns="90000" rtlCol="0">
              <a:spAutoFit/>
            </a:bodyPr>
            <a:lstStyle/>
            <a:p>
              <a:pPr marR="0" algn="ctr" defTabSz="618592" rtl="0" eaLnBrk="1" fontAlgn="auto" latinLnBrk="0" hangingPunct="1">
                <a:lnSpc>
                  <a:spcPct val="100000"/>
                </a:lnSpc>
                <a:spcBef>
                  <a:spcPts val="100"/>
                </a:spcBef>
                <a:spcAft>
                  <a:spcPts val="100"/>
                </a:spcAft>
                <a:buClrTx/>
                <a:buSzTx/>
                <a:tabLst/>
              </a:pPr>
              <a:r>
                <a:rPr lang="en-GB" sz="1200" b="1" kern="0" spc="-10" dirty="0" err="1">
                  <a:solidFill>
                    <a:srgbClr val="002B5C"/>
                  </a:solidFill>
                  <a:latin typeface="Arial" panose="020B0604020202020204" pitchFamily="34" charset="0"/>
                  <a:cs typeface="Arial" panose="020B0604020202020204" pitchFamily="34" charset="0"/>
                </a:rPr>
                <a:t>Cervecería</a:t>
              </a:r>
              <a:r>
                <a:rPr lang="en-GB" sz="1200" b="1" kern="0" spc="-10" dirty="0">
                  <a:solidFill>
                    <a:srgbClr val="002B5C"/>
                  </a:solidFill>
                  <a:latin typeface="Arial" panose="020B0604020202020204" pitchFamily="34" charset="0"/>
                  <a:cs typeface="Arial" panose="020B0604020202020204" pitchFamily="34" charset="0"/>
                </a:rPr>
                <a:t> </a:t>
              </a:r>
              <a:r>
                <a:rPr lang="en-GB" sz="1200" b="1" kern="0" spc="-10" dirty="0" err="1">
                  <a:solidFill>
                    <a:srgbClr val="002B5C"/>
                  </a:solidFill>
                  <a:latin typeface="Arial" panose="020B0604020202020204" pitchFamily="34" charset="0"/>
                  <a:cs typeface="Arial" panose="020B0604020202020204" pitchFamily="34" charset="0"/>
                </a:rPr>
                <a:t>Boliviana</a:t>
              </a:r>
              <a:r>
                <a:rPr lang="en-GB" sz="1200" b="1" kern="0" spc="-10" dirty="0">
                  <a:solidFill>
                    <a:srgbClr val="002B5C"/>
                  </a:solidFill>
                  <a:latin typeface="Arial" panose="020B0604020202020204" pitchFamily="34" charset="0"/>
                  <a:cs typeface="Arial" panose="020B0604020202020204" pitchFamily="34" charset="0"/>
                </a:rPr>
                <a:t> Nacional</a:t>
              </a:r>
            </a:p>
          </p:txBody>
        </p:sp>
      </p:grpSp>
      <p:grpSp>
        <p:nvGrpSpPr>
          <p:cNvPr id="6" name="Group 5">
            <a:extLst>
              <a:ext uri="{FF2B5EF4-FFF2-40B4-BE49-F238E27FC236}">
                <a16:creationId xmlns:a16="http://schemas.microsoft.com/office/drawing/2014/main" id="{3A87AE1B-0969-46A5-8D1F-3FCA6AB79B52}"/>
              </a:ext>
            </a:extLst>
          </p:cNvPr>
          <p:cNvGrpSpPr/>
          <p:nvPr/>
        </p:nvGrpSpPr>
        <p:grpSpPr>
          <a:xfrm>
            <a:off x="4259348" y="3636815"/>
            <a:ext cx="1932403" cy="2099797"/>
            <a:chOff x="4309335" y="3993436"/>
            <a:chExt cx="1932403" cy="2099797"/>
          </a:xfrm>
        </p:grpSpPr>
        <p:pic>
          <p:nvPicPr>
            <p:cNvPr id="39" name="Picture 38" descr="Estrella Galicia (Pack 24 x 0,33L) Cristal Retornable - Envases retornables">
              <a:extLst>
                <a:ext uri="{FF2B5EF4-FFF2-40B4-BE49-F238E27FC236}">
                  <a16:creationId xmlns:a16="http://schemas.microsoft.com/office/drawing/2014/main" id="{3F5802A8-7487-4887-B024-D4F031164FE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09335" y="3993436"/>
              <a:ext cx="1932403" cy="1912773"/>
            </a:xfrm>
            <a:prstGeom prst="rect">
              <a:avLst/>
            </a:prstGeom>
            <a:noFill/>
            <a:ln>
              <a:noFill/>
            </a:ln>
          </p:spPr>
        </p:pic>
        <p:sp>
          <p:nvSpPr>
            <p:cNvPr id="40" name="TextBox 39">
              <a:extLst>
                <a:ext uri="{FF2B5EF4-FFF2-40B4-BE49-F238E27FC236}">
                  <a16:creationId xmlns:a16="http://schemas.microsoft.com/office/drawing/2014/main" id="{154E1221-4ECE-4882-A456-A1373B7F888E}"/>
                </a:ext>
              </a:extLst>
            </p:cNvPr>
            <p:cNvSpPr txBox="1"/>
            <p:nvPr/>
          </p:nvSpPr>
          <p:spPr>
            <a:xfrm>
              <a:off x="4362680" y="5816234"/>
              <a:ext cx="1825711" cy="276999"/>
            </a:xfrm>
            <a:prstGeom prst="rect">
              <a:avLst/>
            </a:prstGeom>
            <a:noFill/>
          </p:spPr>
          <p:txBody>
            <a:bodyPr wrap="square">
              <a:spAutoFit/>
            </a:bodyPr>
            <a:lstStyle/>
            <a:p>
              <a:pPr marR="0" algn="ctr" defTabSz="618592" rtl="0" eaLnBrk="1" fontAlgn="auto" latinLnBrk="0" hangingPunct="1">
                <a:lnSpc>
                  <a:spcPct val="100000"/>
                </a:lnSpc>
                <a:spcBef>
                  <a:spcPts val="100"/>
                </a:spcBef>
                <a:spcAft>
                  <a:spcPts val="100"/>
                </a:spcAft>
                <a:buClrTx/>
                <a:buSzTx/>
                <a:tabLst/>
              </a:pPr>
              <a:r>
                <a:rPr lang="en-GB" sz="1200" b="1" kern="0" spc="-10">
                  <a:solidFill>
                    <a:srgbClr val="002B5C"/>
                  </a:solidFill>
                  <a:latin typeface="Arial" panose="020B0604020202020204" pitchFamily="34" charset="0"/>
                  <a:cs typeface="Arial" panose="020B0604020202020204" pitchFamily="34" charset="0"/>
                </a:rPr>
                <a:t>Estrella Galicia </a:t>
              </a:r>
            </a:p>
          </p:txBody>
        </p:sp>
      </p:grpSp>
    </p:spTree>
    <p:extLst>
      <p:ext uri="{BB962C8B-B14F-4D97-AF65-F5344CB8AC3E}">
        <p14:creationId xmlns:p14="http://schemas.microsoft.com/office/powerpoint/2010/main" val="1641608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62BDDFAE-9864-4601-A660-FF4EFBBA3D8D}"/>
              </a:ext>
            </a:extLst>
          </p:cNvPr>
          <p:cNvSpPr/>
          <p:nvPr/>
        </p:nvSpPr>
        <p:spPr>
          <a:xfrm>
            <a:off x="8674216" y="2077126"/>
            <a:ext cx="3313651" cy="4147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A4F86534-968B-4C5B-B8BA-A0EEDD3BE8D3}"/>
              </a:ext>
            </a:extLst>
          </p:cNvPr>
          <p:cNvSpPr/>
          <p:nvPr/>
        </p:nvSpPr>
        <p:spPr>
          <a:xfrm>
            <a:off x="625878" y="-1"/>
            <a:ext cx="7518748" cy="11604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CB14207F-5635-4401-8495-ADB6489DF628}"/>
              </a:ext>
            </a:extLst>
          </p:cNvPr>
          <p:cNvSpPr>
            <a:spLocks noGrp="1"/>
          </p:cNvSpPr>
          <p:nvPr>
            <p:ph type="ftr" sz="quarter" idx="3"/>
          </p:nvPr>
        </p:nvSpPr>
        <p:spPr/>
        <p:txBody>
          <a:bodyPr/>
          <a:lstStyle/>
          <a:p>
            <a:endParaRPr lang="en-US"/>
          </a:p>
        </p:txBody>
      </p:sp>
      <p:sp>
        <p:nvSpPr>
          <p:cNvPr id="21" name="Rectangle 20">
            <a:extLst>
              <a:ext uri="{FF2B5EF4-FFF2-40B4-BE49-F238E27FC236}">
                <a16:creationId xmlns:a16="http://schemas.microsoft.com/office/drawing/2014/main" id="{D5BECD44-EACA-4168-9557-6B99A64BF98C}"/>
              </a:ext>
            </a:extLst>
          </p:cNvPr>
          <p:cNvSpPr/>
          <p:nvPr/>
        </p:nvSpPr>
        <p:spPr>
          <a:xfrm>
            <a:off x="-8926" y="0"/>
            <a:ext cx="634804" cy="62356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4">
            <a:extLst>
              <a:ext uri="{FF2B5EF4-FFF2-40B4-BE49-F238E27FC236}">
                <a16:creationId xmlns:a16="http://schemas.microsoft.com/office/drawing/2014/main" id="{26DF2DF0-9CF2-47DA-97A2-5220D76025B9}"/>
              </a:ext>
            </a:extLst>
          </p:cNvPr>
          <p:cNvSpPr txBox="1">
            <a:spLocks/>
          </p:cNvSpPr>
          <p:nvPr/>
        </p:nvSpPr>
        <p:spPr>
          <a:xfrm rot="16200000">
            <a:off x="-1367138" y="2354273"/>
            <a:ext cx="3389315" cy="635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lgn="r"/>
            <a:r>
              <a:rPr lang="en-GB">
                <a:solidFill>
                  <a:schemeClr val="bg1"/>
                </a:solidFill>
              </a:rPr>
              <a:t>BRAZIL</a:t>
            </a:r>
          </a:p>
        </p:txBody>
      </p:sp>
      <p:pic>
        <p:nvPicPr>
          <p:cNvPr id="23" name="Picture 22">
            <a:extLst>
              <a:ext uri="{FF2B5EF4-FFF2-40B4-BE49-F238E27FC236}">
                <a16:creationId xmlns:a16="http://schemas.microsoft.com/office/drawing/2014/main" id="{A1131B1E-D341-4109-BD0E-0A265AF6BBF1}"/>
              </a:ext>
            </a:extLst>
          </p:cNvPr>
          <p:cNvPicPr>
            <a:picLocks noChangeAspect="1"/>
          </p:cNvPicPr>
          <p:nvPr/>
        </p:nvPicPr>
        <p:blipFill>
          <a:blip r:embed="rId2"/>
          <a:srcRect/>
          <a:stretch/>
        </p:blipFill>
        <p:spPr>
          <a:xfrm>
            <a:off x="-12624" y="-4167"/>
            <a:ext cx="1155194" cy="890018"/>
          </a:xfrm>
          <a:prstGeom prst="rect">
            <a:avLst/>
          </a:prstGeom>
        </p:spPr>
      </p:pic>
      <p:grpSp>
        <p:nvGrpSpPr>
          <p:cNvPr id="33" name="Group 32">
            <a:extLst>
              <a:ext uri="{FF2B5EF4-FFF2-40B4-BE49-F238E27FC236}">
                <a16:creationId xmlns:a16="http://schemas.microsoft.com/office/drawing/2014/main" id="{D35F0D84-AAE2-49C2-8539-15D8987E5FCF}"/>
              </a:ext>
            </a:extLst>
          </p:cNvPr>
          <p:cNvGrpSpPr/>
          <p:nvPr/>
        </p:nvGrpSpPr>
        <p:grpSpPr>
          <a:xfrm>
            <a:off x="8438015" y="205892"/>
            <a:ext cx="3549852" cy="1573440"/>
            <a:chOff x="8438015" y="205892"/>
            <a:chExt cx="3549852" cy="1573440"/>
          </a:xfrm>
        </p:grpSpPr>
        <p:sp>
          <p:nvSpPr>
            <p:cNvPr id="34" name="TextBox 33">
              <a:extLst>
                <a:ext uri="{FF2B5EF4-FFF2-40B4-BE49-F238E27FC236}">
                  <a16:creationId xmlns:a16="http://schemas.microsoft.com/office/drawing/2014/main" id="{327B1D5F-A83D-4215-B8C3-00C83A637AD7}"/>
                </a:ext>
              </a:extLst>
            </p:cNvPr>
            <p:cNvSpPr txBox="1"/>
            <p:nvPr/>
          </p:nvSpPr>
          <p:spPr>
            <a:xfrm>
              <a:off x="8674216" y="302004"/>
              <a:ext cx="3313651" cy="1477328"/>
            </a:xfrm>
            <a:prstGeom prst="rect">
              <a:avLst/>
            </a:prstGeom>
          </p:spPr>
          <p:style>
            <a:lnRef idx="2">
              <a:schemeClr val="accent1"/>
            </a:lnRef>
            <a:fillRef idx="1">
              <a:schemeClr val="lt1"/>
            </a:fillRef>
            <a:effectRef idx="0">
              <a:schemeClr val="accent1"/>
            </a:effectRef>
            <a:fontRef idx="minor">
              <a:schemeClr val="dk1"/>
            </a:fontRef>
          </p:style>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35" name="Title 4">
              <a:extLst>
                <a:ext uri="{FF2B5EF4-FFF2-40B4-BE49-F238E27FC236}">
                  <a16:creationId xmlns:a16="http://schemas.microsoft.com/office/drawing/2014/main" id="{C4BB559E-7317-48A4-A06D-104E9FF6FA9C}"/>
                </a:ext>
              </a:extLst>
            </p:cNvPr>
            <p:cNvSpPr txBox="1">
              <a:spLocks/>
            </p:cNvSpPr>
            <p:nvPr/>
          </p:nvSpPr>
          <p:spPr>
            <a:xfrm>
              <a:off x="8922428" y="363291"/>
              <a:ext cx="1925108" cy="33855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spcBef>
                  <a:spcPts val="0"/>
                </a:spcBef>
                <a:spcAft>
                  <a:spcPts val="600"/>
                </a:spcAft>
              </a:pPr>
              <a:r>
                <a:rPr lang="en-GB" sz="1400" b="1">
                  <a:solidFill>
                    <a:schemeClr val="tx1"/>
                  </a:solidFill>
                </a:rPr>
                <a:t>Market Analysis</a:t>
              </a:r>
            </a:p>
            <a:p>
              <a:pPr algn="ctr">
                <a:spcBef>
                  <a:spcPts val="0"/>
                </a:spcBef>
                <a:spcAft>
                  <a:spcPts val="600"/>
                </a:spcAft>
              </a:pPr>
              <a:endParaRPr lang="en-GB" sz="1500">
                <a:solidFill>
                  <a:schemeClr val="tx1"/>
                </a:solidFill>
              </a:endParaRPr>
            </a:p>
          </p:txBody>
        </p:sp>
        <p:pic>
          <p:nvPicPr>
            <p:cNvPr id="36" name="Picture 35" descr="Icon&#10;&#10;Description automatically generated">
              <a:extLst>
                <a:ext uri="{FF2B5EF4-FFF2-40B4-BE49-F238E27FC236}">
                  <a16:creationId xmlns:a16="http://schemas.microsoft.com/office/drawing/2014/main" id="{5DD43470-7A41-4CF9-B5CD-D02758A521F1}"/>
                </a:ext>
              </a:extLst>
            </p:cNvPr>
            <p:cNvPicPr>
              <a:picLocks noChangeAspect="1"/>
            </p:cNvPicPr>
            <p:nvPr/>
          </p:nvPicPr>
          <p:blipFill>
            <a:blip r:embed="rId3"/>
            <a:stretch>
              <a:fillRect/>
            </a:stretch>
          </p:blipFill>
          <p:spPr>
            <a:xfrm>
              <a:off x="8438015" y="205892"/>
              <a:ext cx="433424" cy="469900"/>
            </a:xfrm>
            <a:prstGeom prst="rect">
              <a:avLst/>
            </a:prstGeom>
          </p:spPr>
        </p:pic>
      </p:grpSp>
      <p:graphicFrame>
        <p:nvGraphicFramePr>
          <p:cNvPr id="37" name="Table 51">
            <a:extLst>
              <a:ext uri="{FF2B5EF4-FFF2-40B4-BE49-F238E27FC236}">
                <a16:creationId xmlns:a16="http://schemas.microsoft.com/office/drawing/2014/main" id="{937231C1-9AD9-45E4-8F0E-FAEB8AA25C8D}"/>
              </a:ext>
            </a:extLst>
          </p:cNvPr>
          <p:cNvGraphicFramePr>
            <a:graphicFrameLocks noGrp="1"/>
          </p:cNvGraphicFramePr>
          <p:nvPr/>
        </p:nvGraphicFramePr>
        <p:xfrm>
          <a:off x="8967604" y="728377"/>
          <a:ext cx="2726874" cy="872021"/>
        </p:xfrm>
        <a:graphic>
          <a:graphicData uri="http://schemas.openxmlformats.org/drawingml/2006/table">
            <a:tbl>
              <a:tblPr firstRow="1" bandRow="1">
                <a:tableStyleId>{00A15C55-8517-42AA-B614-E9B94910E393}</a:tableStyleId>
              </a:tblPr>
              <a:tblGrid>
                <a:gridCol w="1363437">
                  <a:extLst>
                    <a:ext uri="{9D8B030D-6E8A-4147-A177-3AD203B41FA5}">
                      <a16:colId xmlns:a16="http://schemas.microsoft.com/office/drawing/2014/main" val="3110530552"/>
                    </a:ext>
                  </a:extLst>
                </a:gridCol>
                <a:gridCol w="1363437">
                  <a:extLst>
                    <a:ext uri="{9D8B030D-6E8A-4147-A177-3AD203B41FA5}">
                      <a16:colId xmlns:a16="http://schemas.microsoft.com/office/drawing/2014/main" val="25030162"/>
                    </a:ext>
                  </a:extLst>
                </a:gridCol>
              </a:tblGrid>
              <a:tr h="126991">
                <a:tc>
                  <a:txBody>
                    <a:bodyPr/>
                    <a:lstStyle/>
                    <a:p>
                      <a:pPr algn="ctr"/>
                      <a:r>
                        <a:rPr lang="en-US" sz="900" b="1">
                          <a:solidFill>
                            <a:srgbClr val="002B5C"/>
                          </a:solidFill>
                        </a:rPr>
                        <a:t>Glass bottles </a:t>
                      </a:r>
                    </a:p>
                  </a:txBody>
                  <a:tcPr anchor="ctr">
                    <a:solidFill>
                      <a:srgbClr val="E5E9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002B5C"/>
                          </a:solidFill>
                        </a:rPr>
                        <a:t>PET bottles </a:t>
                      </a:r>
                    </a:p>
                  </a:txBody>
                  <a:tcPr anchor="ctr">
                    <a:solidFill>
                      <a:srgbClr val="E5E9EE"/>
                    </a:solidFill>
                  </a:tcPr>
                </a:tc>
                <a:extLst>
                  <a:ext uri="{0D108BD9-81ED-4DB2-BD59-A6C34878D82A}">
                    <a16:rowId xmlns:a16="http://schemas.microsoft.com/office/drawing/2014/main" val="958200419"/>
                  </a:ext>
                </a:extLst>
              </a:tr>
              <a:tr h="643421">
                <a:tc>
                  <a:txBody>
                    <a:bodyPr/>
                    <a:lstStyle/>
                    <a:p>
                      <a:pPr algn="ctr"/>
                      <a:r>
                        <a:rPr lang="en-US" sz="1400">
                          <a:solidFill>
                            <a:schemeClr val="bg2">
                              <a:lumMod val="25000"/>
                            </a:schemeClr>
                          </a:solidFill>
                        </a:rPr>
                        <a:t>  </a:t>
                      </a:r>
                    </a:p>
                  </a:txBody>
                  <a:tcPr anchor="ctr">
                    <a:solidFill>
                      <a:srgbClr val="00B050"/>
                    </a:solidFill>
                  </a:tcPr>
                </a:tc>
                <a:tc>
                  <a:txBody>
                    <a:bodyPr/>
                    <a:lstStyle/>
                    <a:p>
                      <a:pPr algn="ctr"/>
                      <a:endParaRPr lang="en-US" sz="1400">
                        <a:solidFill>
                          <a:schemeClr val="bg2">
                            <a:lumMod val="25000"/>
                          </a:schemeClr>
                        </a:solidFill>
                      </a:endParaRPr>
                    </a:p>
                  </a:txBody>
                  <a:tcPr anchor="ctr">
                    <a:solidFill>
                      <a:srgbClr val="00B050"/>
                    </a:solidFill>
                  </a:tcPr>
                </a:tc>
                <a:extLst>
                  <a:ext uri="{0D108BD9-81ED-4DB2-BD59-A6C34878D82A}">
                    <a16:rowId xmlns:a16="http://schemas.microsoft.com/office/drawing/2014/main" val="1011721729"/>
                  </a:ext>
                </a:extLst>
              </a:tr>
            </a:tbl>
          </a:graphicData>
        </a:graphic>
      </p:graphicFrame>
      <p:sp>
        <p:nvSpPr>
          <p:cNvPr id="38" name="Graphic 10" descr="Checkmark outline">
            <a:extLst>
              <a:ext uri="{FF2B5EF4-FFF2-40B4-BE49-F238E27FC236}">
                <a16:creationId xmlns:a16="http://schemas.microsoft.com/office/drawing/2014/main" id="{F5C1BEA4-B472-4B93-ACC7-F786DA1D7A1F}"/>
              </a:ext>
            </a:extLst>
          </p:cNvPr>
          <p:cNvSpPr/>
          <p:nvPr/>
        </p:nvSpPr>
        <p:spPr>
          <a:xfrm>
            <a:off x="9519529" y="1210785"/>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sp>
        <p:nvSpPr>
          <p:cNvPr id="39" name="Graphic 10" descr="Checkmark outline">
            <a:extLst>
              <a:ext uri="{FF2B5EF4-FFF2-40B4-BE49-F238E27FC236}">
                <a16:creationId xmlns:a16="http://schemas.microsoft.com/office/drawing/2014/main" id="{8C282EB7-65A5-4734-8C52-0F289AE2EEC4}"/>
              </a:ext>
            </a:extLst>
          </p:cNvPr>
          <p:cNvSpPr/>
          <p:nvPr/>
        </p:nvSpPr>
        <p:spPr>
          <a:xfrm>
            <a:off x="10871031" y="1210785"/>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sp>
        <p:nvSpPr>
          <p:cNvPr id="40" name="TextBox 39">
            <a:extLst>
              <a:ext uri="{FF2B5EF4-FFF2-40B4-BE49-F238E27FC236}">
                <a16:creationId xmlns:a16="http://schemas.microsoft.com/office/drawing/2014/main" id="{61B65B13-A736-4A48-86A0-47675A93FE46}"/>
              </a:ext>
            </a:extLst>
          </p:cNvPr>
          <p:cNvSpPr txBox="1"/>
          <p:nvPr/>
        </p:nvSpPr>
        <p:spPr>
          <a:xfrm>
            <a:off x="976750" y="2127598"/>
            <a:ext cx="7171888" cy="887422"/>
          </a:xfrm>
          <a:prstGeom prst="rect">
            <a:avLst/>
          </a:prstGeom>
          <a:noFill/>
        </p:spPr>
        <p:txBody>
          <a:bodyPr wrap="square" lIns="90000" tIns="45720" rIns="91440" bIns="45720" rtlCol="0" anchor="t">
            <a:spAutoFit/>
          </a:bodyPr>
          <a:lstStyle/>
          <a:p>
            <a:pPr defTabSz="618592">
              <a:spcAft>
                <a:spcPts val="600"/>
              </a:spcAft>
            </a:pPr>
            <a:r>
              <a:rPr lang="en-GB" sz="1200" b="1" kern="0" spc="-10">
                <a:solidFill>
                  <a:srgbClr val="002B5C"/>
                </a:solidFill>
                <a:latin typeface="Arial" panose="020B0604020202020204" pitchFamily="34" charset="0"/>
                <a:cs typeface="Arial" panose="020B0604020202020204" pitchFamily="34" charset="0"/>
              </a:rPr>
              <a:t>Both glass bottles and PET bottles are permitted to reuse/refill</a:t>
            </a:r>
          </a:p>
          <a:p>
            <a:pPr marL="182563" indent="-182563" defTabSz="618592">
              <a:spcAft>
                <a:spcPts val="200"/>
              </a:spcAft>
              <a:buFont typeface="Arial" panose="020B0604020202020204" pitchFamily="34" charset="0"/>
              <a:buChar char="•"/>
            </a:pPr>
            <a:r>
              <a:rPr lang="en-GB" sz="1100" b="1" kern="0" spc="-10">
                <a:solidFill>
                  <a:srgbClr val="474747"/>
                </a:solidFill>
                <a:latin typeface="Arial" panose="020B0604020202020204" pitchFamily="34" charset="0"/>
                <a:cs typeface="Arial" panose="020B0604020202020204" pitchFamily="34" charset="0"/>
              </a:rPr>
              <a:t>Multiple products in returnable glass bottles are commonly available</a:t>
            </a:r>
            <a:r>
              <a:rPr lang="en-GB" sz="1100" kern="0" spc="-10">
                <a:solidFill>
                  <a:srgbClr val="474747"/>
                </a:solidFill>
                <a:latin typeface="Arial" panose="020B0604020202020204" pitchFamily="34" charset="0"/>
                <a:cs typeface="Arial" panose="020B0604020202020204" pitchFamily="34" charset="0"/>
              </a:rPr>
              <a:t>, manufactured from different producers including </a:t>
            </a:r>
            <a:r>
              <a:rPr lang="en-GB" sz="1100" b="1" kern="0" spc="-10">
                <a:solidFill>
                  <a:srgbClr val="474747"/>
                </a:solidFill>
                <a:latin typeface="Arial" panose="020B0604020202020204" pitchFamily="34" charset="0"/>
                <a:cs typeface="Arial" panose="020B0604020202020204" pitchFamily="34" charset="0"/>
              </a:rPr>
              <a:t>AB InBev</a:t>
            </a:r>
          </a:p>
          <a:p>
            <a:pPr marL="182563" indent="-182563" defTabSz="618592">
              <a:spcAft>
                <a:spcPts val="200"/>
              </a:spcAft>
              <a:buFont typeface="Arial" panose="020B0604020202020204" pitchFamily="34" charset="0"/>
              <a:buChar char="•"/>
            </a:pPr>
            <a:r>
              <a:rPr lang="en-GB" sz="1100" kern="0" spc="-10">
                <a:solidFill>
                  <a:srgbClr val="474747"/>
                </a:solidFill>
                <a:latin typeface="Arial" panose="020B0604020202020204" pitchFamily="34" charset="0"/>
                <a:cs typeface="Arial" panose="020B0604020202020204" pitchFamily="34" charset="0"/>
              </a:rPr>
              <a:t>However, Coca-Cola is the only beverage producer with returnable PET bottles on the market</a:t>
            </a:r>
          </a:p>
        </p:txBody>
      </p:sp>
      <p:pic>
        <p:nvPicPr>
          <p:cNvPr id="2050" name="Picture 2" descr="GreenMining | home-en">
            <a:extLst>
              <a:ext uri="{FF2B5EF4-FFF2-40B4-BE49-F238E27FC236}">
                <a16:creationId xmlns:a16="http://schemas.microsoft.com/office/drawing/2014/main" id="{3A87A88F-5B5E-441E-AB82-8637099D83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0812" y="4923119"/>
            <a:ext cx="1484771" cy="9900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222BE227-3848-47F5-9D8B-AE13EEFF2759}"/>
              </a:ext>
            </a:extLst>
          </p:cNvPr>
          <p:cNvPicPr>
            <a:picLocks noChangeAspect="1"/>
          </p:cNvPicPr>
          <p:nvPr/>
        </p:nvPicPr>
        <p:blipFill>
          <a:blip r:embed="rId5"/>
          <a:stretch>
            <a:fillRect/>
          </a:stretch>
        </p:blipFill>
        <p:spPr>
          <a:xfrm>
            <a:off x="7292460" y="4923119"/>
            <a:ext cx="860084" cy="990000"/>
          </a:xfrm>
          <a:prstGeom prst="rect">
            <a:avLst/>
          </a:prstGeom>
        </p:spPr>
      </p:pic>
      <p:sp>
        <p:nvSpPr>
          <p:cNvPr id="31" name="TextBox 30">
            <a:extLst>
              <a:ext uri="{FF2B5EF4-FFF2-40B4-BE49-F238E27FC236}">
                <a16:creationId xmlns:a16="http://schemas.microsoft.com/office/drawing/2014/main" id="{8B5ED277-0687-4310-8B46-09AC065C634E}"/>
              </a:ext>
            </a:extLst>
          </p:cNvPr>
          <p:cNvSpPr txBox="1"/>
          <p:nvPr/>
        </p:nvSpPr>
        <p:spPr>
          <a:xfrm>
            <a:off x="8864068" y="2224217"/>
            <a:ext cx="2726874" cy="276999"/>
          </a:xfrm>
          <a:prstGeom prst="rect">
            <a:avLst/>
          </a:prstGeom>
          <a:noFill/>
        </p:spPr>
        <p:txBody>
          <a:bodyPr wrap="square" lIns="90000" rtlCol="0">
            <a:spAutoFit/>
          </a:bodyPr>
          <a:lstStyle/>
          <a:p>
            <a:pPr defTabSz="618592"/>
            <a:r>
              <a:rPr lang="en-GB" sz="1200" b="1" kern="0" spc="-10">
                <a:solidFill>
                  <a:srgbClr val="002B5C"/>
                </a:solidFill>
                <a:latin typeface="Arial" panose="020B0604020202020204" pitchFamily="34" charset="0"/>
                <a:cs typeface="Arial" panose="020B0604020202020204" pitchFamily="34" charset="0"/>
              </a:rPr>
              <a:t>Coca-Cola’s returnable PET bottles</a:t>
            </a:r>
            <a:endParaRPr lang="en-GB" sz="1200" i="1" kern="0" spc="-10">
              <a:solidFill>
                <a:srgbClr val="002B5C"/>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E4DF5499-A92B-4884-A999-7BC341E1131A}"/>
              </a:ext>
            </a:extLst>
          </p:cNvPr>
          <p:cNvSpPr txBox="1"/>
          <p:nvPr/>
        </p:nvSpPr>
        <p:spPr>
          <a:xfrm>
            <a:off x="8864068" y="3888550"/>
            <a:ext cx="2726874" cy="461665"/>
          </a:xfrm>
          <a:prstGeom prst="rect">
            <a:avLst/>
          </a:prstGeom>
          <a:noFill/>
        </p:spPr>
        <p:txBody>
          <a:bodyPr wrap="square" lIns="90000" rtlCol="0">
            <a:spAutoFit/>
          </a:bodyPr>
          <a:lstStyle/>
          <a:p>
            <a:pPr marR="0" algn="l" defTabSz="618592" rtl="0" eaLnBrk="1" fontAlgn="auto" latinLnBrk="0" hangingPunct="1">
              <a:lnSpc>
                <a:spcPct val="100000"/>
              </a:lnSpc>
              <a:spcBef>
                <a:spcPts val="100"/>
              </a:spcBef>
              <a:spcAft>
                <a:spcPts val="100"/>
              </a:spcAft>
              <a:buClrTx/>
              <a:buSzTx/>
              <a:tabLst/>
            </a:pPr>
            <a:r>
              <a:rPr lang="en-GB" sz="1200" b="1" kern="0" spc="-10">
                <a:solidFill>
                  <a:srgbClr val="002B5C"/>
                </a:solidFill>
                <a:latin typeface="Arial" panose="020B0604020202020204" pitchFamily="34" charset="0"/>
                <a:cs typeface="Arial" panose="020B0604020202020204" pitchFamily="34" charset="0"/>
              </a:rPr>
              <a:t>Brahma </a:t>
            </a:r>
            <a:r>
              <a:rPr lang="en-GB" sz="1200" b="1" kern="0" spc="-10" err="1">
                <a:solidFill>
                  <a:srgbClr val="002B5C"/>
                </a:solidFill>
                <a:latin typeface="Arial" panose="020B0604020202020204" pitchFamily="34" charset="0"/>
                <a:cs typeface="Arial" panose="020B0604020202020204" pitchFamily="34" charset="0"/>
              </a:rPr>
              <a:t>Chopp</a:t>
            </a:r>
            <a:r>
              <a:rPr lang="en-GB" sz="1200" b="1" kern="0" spc="-10">
                <a:solidFill>
                  <a:srgbClr val="002B5C"/>
                </a:solidFill>
                <a:latin typeface="Arial" panose="020B0604020202020204" pitchFamily="34" charset="0"/>
                <a:cs typeface="Arial" panose="020B0604020202020204" pitchFamily="34" charset="0"/>
              </a:rPr>
              <a:t> (subsidiary of AB InBev)</a:t>
            </a:r>
          </a:p>
        </p:txBody>
      </p:sp>
      <p:grpSp>
        <p:nvGrpSpPr>
          <p:cNvPr id="8" name="Group 7">
            <a:extLst>
              <a:ext uri="{FF2B5EF4-FFF2-40B4-BE49-F238E27FC236}">
                <a16:creationId xmlns:a16="http://schemas.microsoft.com/office/drawing/2014/main" id="{724111A0-7B08-47D5-97CB-2969DEC7BD1B}"/>
              </a:ext>
            </a:extLst>
          </p:cNvPr>
          <p:cNvGrpSpPr/>
          <p:nvPr/>
        </p:nvGrpSpPr>
        <p:grpSpPr>
          <a:xfrm>
            <a:off x="8922428" y="2605891"/>
            <a:ext cx="2726874" cy="1170977"/>
            <a:chOff x="4354225" y="4379290"/>
            <a:chExt cx="2902472" cy="1263071"/>
          </a:xfrm>
        </p:grpSpPr>
        <p:pic>
          <p:nvPicPr>
            <p:cNvPr id="49" name="Picture 2">
              <a:extLst>
                <a:ext uri="{FF2B5EF4-FFF2-40B4-BE49-F238E27FC236}">
                  <a16:creationId xmlns:a16="http://schemas.microsoft.com/office/drawing/2014/main" id="{0B1064ED-AE0B-4024-8C68-D5E235E0F22D}"/>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354225" y="4379290"/>
              <a:ext cx="168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Del Valle">
              <a:extLst>
                <a:ext uri="{FF2B5EF4-FFF2-40B4-BE49-F238E27FC236}">
                  <a16:creationId xmlns:a16="http://schemas.microsoft.com/office/drawing/2014/main" id="{FF37D07F-1C90-44FA-88CF-BE443D6ADBEA}"/>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033395" y="4382361"/>
              <a:ext cx="1223302" cy="12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1651F490-258D-4361-BB4A-B92D73E61BA5}"/>
              </a:ext>
            </a:extLst>
          </p:cNvPr>
          <p:cNvGrpSpPr/>
          <p:nvPr/>
        </p:nvGrpSpPr>
        <p:grpSpPr>
          <a:xfrm>
            <a:off x="8967604" y="4477980"/>
            <a:ext cx="2000629" cy="1270302"/>
            <a:chOff x="1341293" y="4218731"/>
            <a:chExt cx="2176807" cy="1621905"/>
          </a:xfrm>
        </p:grpSpPr>
        <p:pic>
          <p:nvPicPr>
            <p:cNvPr id="2054" name="Picture 6">
              <a:extLst>
                <a:ext uri="{FF2B5EF4-FFF2-40B4-BE49-F238E27FC236}">
                  <a16:creationId xmlns:a16="http://schemas.microsoft.com/office/drawing/2014/main" id="{0C6202B2-473A-4917-AC8E-01A64A9C28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1293" y="4218731"/>
              <a:ext cx="2176807" cy="162190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396634B-3736-4D63-966D-D41DBF20B21B}"/>
                </a:ext>
              </a:extLst>
            </p:cNvPr>
            <p:cNvSpPr/>
            <p:nvPr/>
          </p:nvSpPr>
          <p:spPr>
            <a:xfrm>
              <a:off x="2760617" y="4244858"/>
              <a:ext cx="740065" cy="5274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1" name="TextBox 40">
            <a:extLst>
              <a:ext uri="{FF2B5EF4-FFF2-40B4-BE49-F238E27FC236}">
                <a16:creationId xmlns:a16="http://schemas.microsoft.com/office/drawing/2014/main" id="{541EEDAD-56D0-4820-AA96-E5E8081B725B}"/>
              </a:ext>
            </a:extLst>
          </p:cNvPr>
          <p:cNvSpPr txBox="1"/>
          <p:nvPr/>
        </p:nvSpPr>
        <p:spPr>
          <a:xfrm>
            <a:off x="988041" y="3218771"/>
            <a:ext cx="7156585" cy="1836400"/>
          </a:xfrm>
          <a:prstGeom prst="rect">
            <a:avLst/>
          </a:prstGeom>
          <a:noFill/>
        </p:spPr>
        <p:txBody>
          <a:bodyPr wrap="square">
            <a:spAutoFit/>
          </a:bodyPr>
          <a:lstStyle/>
          <a:p>
            <a:pPr marR="0" algn="l" defTabSz="618592" rtl="0" eaLnBrk="1" fontAlgn="auto" latinLnBrk="0" hangingPunct="1">
              <a:lnSpc>
                <a:spcPct val="100000"/>
              </a:lnSpc>
              <a:spcAft>
                <a:spcPts val="600"/>
              </a:spcAft>
              <a:buClrTx/>
              <a:buSzTx/>
              <a:tabLst/>
            </a:pPr>
            <a:r>
              <a:rPr lang="en-GB" sz="1200" b="1" kern="0" spc="-10">
                <a:solidFill>
                  <a:srgbClr val="002B5C"/>
                </a:solidFill>
                <a:latin typeface="Arial" panose="020B0604020202020204" pitchFamily="34" charset="0"/>
                <a:cs typeface="Arial" panose="020B0604020202020204" pitchFamily="34" charset="0"/>
              </a:rPr>
              <a:t>Green Mining project by AB InBev </a:t>
            </a:r>
          </a:p>
          <a:p>
            <a:pPr marR="0" algn="l" defTabSz="618592" rtl="0" eaLnBrk="1" fontAlgn="auto" latinLnBrk="0" hangingPunct="1">
              <a:lnSpc>
                <a:spcPct val="100000"/>
              </a:lnSpc>
              <a:spcBef>
                <a:spcPts val="100"/>
              </a:spcBef>
              <a:spcAft>
                <a:spcPts val="800"/>
              </a:spcAft>
              <a:buClrTx/>
              <a:buSzTx/>
              <a:tabLst/>
            </a:pPr>
            <a:r>
              <a:rPr lang="en-GB" sz="1100" kern="0" spc="-10">
                <a:solidFill>
                  <a:srgbClr val="474747"/>
                </a:solidFill>
                <a:latin typeface="Arial" panose="020B0604020202020204" pitchFamily="34" charset="0"/>
                <a:cs typeface="Arial" panose="020B0604020202020204" pitchFamily="34" charset="0"/>
              </a:rPr>
              <a:t>AB InBev has invested in </a:t>
            </a:r>
            <a:r>
              <a:rPr lang="en-GB" sz="1100" b="1" kern="0" spc="-10">
                <a:solidFill>
                  <a:srgbClr val="474747"/>
                </a:solidFill>
                <a:latin typeface="Arial" panose="020B0604020202020204" pitchFamily="34" charset="0"/>
                <a:cs typeface="Arial" panose="020B0604020202020204" pitchFamily="34" charset="0"/>
              </a:rPr>
              <a:t>Green Mining</a:t>
            </a:r>
            <a:r>
              <a:rPr lang="en-GB" sz="1100" kern="0" spc="-10">
                <a:solidFill>
                  <a:srgbClr val="474747"/>
                </a:solidFill>
                <a:latin typeface="Arial" panose="020B0604020202020204" pitchFamily="34" charset="0"/>
                <a:cs typeface="Arial" panose="020B0604020202020204" pitchFamily="34" charset="0"/>
              </a:rPr>
              <a:t>, </a:t>
            </a:r>
            <a:r>
              <a:rPr lang="en-GB" sz="1100" kern="0" spc="-10">
                <a:solidFill>
                  <a:srgbClr val="474747"/>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a Brazilian start-up</a:t>
            </a:r>
            <a:r>
              <a:rPr lang="en-GB" sz="1100" kern="0" spc="-10">
                <a:solidFill>
                  <a:srgbClr val="474747"/>
                </a:solidFill>
                <a:latin typeface="Arial" panose="020B0604020202020204" pitchFamily="34" charset="0"/>
                <a:cs typeface="Arial" panose="020B0604020202020204" pitchFamily="34" charset="0"/>
              </a:rPr>
              <a:t> finding innovative solutions to keep packaging out of landfills.</a:t>
            </a:r>
          </a:p>
          <a:p>
            <a:pPr defTabSz="618592">
              <a:spcBef>
                <a:spcPts val="100"/>
              </a:spcBef>
              <a:spcAft>
                <a:spcPts val="800"/>
              </a:spcAft>
            </a:pPr>
            <a:r>
              <a:rPr lang="en-GB" sz="1100" i="1" kern="0" spc="-10">
                <a:solidFill>
                  <a:srgbClr val="474747"/>
                </a:solidFill>
                <a:latin typeface="Arial" panose="020B0604020202020204" pitchFamily="34" charset="0"/>
                <a:cs typeface="Arial" panose="020B0604020202020204" pitchFamily="34" charset="0"/>
              </a:rPr>
              <a:t>“Green Mining is an exciting Brazilian start-up that </a:t>
            </a:r>
            <a:r>
              <a:rPr lang="en-GB" sz="1100" b="1" i="1" kern="0" spc="-10">
                <a:solidFill>
                  <a:srgbClr val="474747"/>
                </a:solidFill>
                <a:latin typeface="Arial" panose="020B0604020202020204" pitchFamily="34" charset="0"/>
                <a:cs typeface="Arial" panose="020B0604020202020204" pitchFamily="34" charset="0"/>
              </a:rPr>
              <a:t>“mines” empty glass bottles </a:t>
            </a:r>
            <a:r>
              <a:rPr lang="en-GB" sz="1100" i="1" kern="0" spc="-10">
                <a:solidFill>
                  <a:srgbClr val="474747"/>
                </a:solidFill>
                <a:latin typeface="Arial" panose="020B0604020202020204" pitchFamily="34" charset="0"/>
                <a:cs typeface="Arial" panose="020B0604020202020204" pitchFamily="34" charset="0"/>
              </a:rPr>
              <a:t>in high-consumption areas and uses </a:t>
            </a:r>
            <a:r>
              <a:rPr lang="en-GB" sz="1100" b="1" i="1" kern="0" spc="-10">
                <a:solidFill>
                  <a:srgbClr val="474747"/>
                </a:solidFill>
                <a:latin typeface="Arial" panose="020B0604020202020204" pitchFamily="34" charset="0"/>
                <a:cs typeface="Arial" panose="020B0604020202020204" pitchFamily="34" charset="0"/>
              </a:rPr>
              <a:t>blockchain to guarantee full tracking of bottles’ origin, transportation and destination.</a:t>
            </a:r>
            <a:r>
              <a:rPr lang="en-GB" sz="1100" i="1" kern="0" spc="-10">
                <a:solidFill>
                  <a:srgbClr val="474747"/>
                </a:solidFill>
                <a:latin typeface="Arial" panose="020B0604020202020204" pitchFamily="34" charset="0"/>
                <a:cs typeface="Arial" panose="020B0604020202020204" pitchFamily="34" charset="0"/>
              </a:rPr>
              <a:t> The initiative also works to formalize the work of waste collectors, providing collection and safety equipment and ensuring secure incomes for collectors. Green Mining started their operations in November 2018 and has setup collections points operating in states throughout Brazil. </a:t>
            </a:r>
            <a:r>
              <a:rPr lang="en-GB" sz="1100" b="1" i="1" kern="0" spc="-10">
                <a:solidFill>
                  <a:srgbClr val="474747"/>
                </a:solidFill>
                <a:latin typeface="Arial" panose="020B0604020202020204" pitchFamily="34" charset="0"/>
                <a:cs typeface="Arial" panose="020B0604020202020204" pitchFamily="34" charset="0"/>
              </a:rPr>
              <a:t>The glass they collect goes directly to our own vertically integrated glass plant.</a:t>
            </a:r>
            <a:r>
              <a:rPr lang="en-GB" sz="1100" i="1" kern="0" spc="-10">
                <a:solidFill>
                  <a:srgbClr val="474747"/>
                </a:solidFill>
                <a:latin typeface="Arial" panose="020B0604020202020204" pitchFamily="34" charset="0"/>
                <a:cs typeface="Arial" panose="020B0604020202020204" pitchFamily="34" charset="0"/>
              </a:rPr>
              <a:t>”</a:t>
            </a:r>
          </a:p>
        </p:txBody>
      </p:sp>
      <p:sp>
        <p:nvSpPr>
          <p:cNvPr id="28" name="Title 8">
            <a:extLst>
              <a:ext uri="{FF2B5EF4-FFF2-40B4-BE49-F238E27FC236}">
                <a16:creationId xmlns:a16="http://schemas.microsoft.com/office/drawing/2014/main" id="{91E098D3-4B31-47CD-AA2B-64FD4DE09C78}"/>
              </a:ext>
            </a:extLst>
          </p:cNvPr>
          <p:cNvSpPr txBox="1">
            <a:spLocks/>
          </p:cNvSpPr>
          <p:nvPr/>
        </p:nvSpPr>
        <p:spPr>
          <a:xfrm>
            <a:off x="1055687" y="295739"/>
            <a:ext cx="6948487" cy="70788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r>
              <a:rPr lang="en-GB" sz="1800"/>
              <a:t>Rateable Glass bottles are used but only Coca-Cola uses returnable PET bottles </a:t>
            </a:r>
          </a:p>
        </p:txBody>
      </p:sp>
    </p:spTree>
    <p:extLst>
      <p:ext uri="{BB962C8B-B14F-4D97-AF65-F5344CB8AC3E}">
        <p14:creationId xmlns:p14="http://schemas.microsoft.com/office/powerpoint/2010/main" val="3668709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04ADF486-3ED1-410E-9D59-E9A918CC70CE}"/>
              </a:ext>
            </a:extLst>
          </p:cNvPr>
          <p:cNvSpPr/>
          <p:nvPr/>
        </p:nvSpPr>
        <p:spPr>
          <a:xfrm>
            <a:off x="8674216" y="2077126"/>
            <a:ext cx="3313651" cy="4147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CF4237B7-CD40-40F7-8644-1964EE021A29}"/>
              </a:ext>
            </a:extLst>
          </p:cNvPr>
          <p:cNvSpPr/>
          <p:nvPr/>
        </p:nvSpPr>
        <p:spPr>
          <a:xfrm>
            <a:off x="625878" y="-1"/>
            <a:ext cx="7518748" cy="11604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A202FD07-BEC4-429F-BB94-83F7888ADACE}"/>
              </a:ext>
            </a:extLst>
          </p:cNvPr>
          <p:cNvSpPr>
            <a:spLocks noGrp="1"/>
          </p:cNvSpPr>
          <p:nvPr>
            <p:ph type="ftr" sz="quarter" idx="3"/>
          </p:nvPr>
        </p:nvSpPr>
        <p:spPr/>
        <p:txBody>
          <a:bodyPr/>
          <a:lstStyle/>
          <a:p>
            <a:r>
              <a:rPr lang="en-US"/>
              <a:t>TCCC</a:t>
            </a:r>
          </a:p>
        </p:txBody>
      </p:sp>
      <p:sp>
        <p:nvSpPr>
          <p:cNvPr id="17" name="Rectangle 16">
            <a:extLst>
              <a:ext uri="{FF2B5EF4-FFF2-40B4-BE49-F238E27FC236}">
                <a16:creationId xmlns:a16="http://schemas.microsoft.com/office/drawing/2014/main" id="{9FB05F72-3639-4B31-BD04-1BD05BB37078}"/>
              </a:ext>
            </a:extLst>
          </p:cNvPr>
          <p:cNvSpPr/>
          <p:nvPr/>
        </p:nvSpPr>
        <p:spPr>
          <a:xfrm>
            <a:off x="-8926" y="0"/>
            <a:ext cx="634804" cy="62356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4">
            <a:extLst>
              <a:ext uri="{FF2B5EF4-FFF2-40B4-BE49-F238E27FC236}">
                <a16:creationId xmlns:a16="http://schemas.microsoft.com/office/drawing/2014/main" id="{BADD5226-CBFD-4E35-9BCB-5899C246FE01}"/>
              </a:ext>
            </a:extLst>
          </p:cNvPr>
          <p:cNvSpPr txBox="1">
            <a:spLocks/>
          </p:cNvSpPr>
          <p:nvPr/>
        </p:nvSpPr>
        <p:spPr>
          <a:xfrm rot="16200000">
            <a:off x="-1367138" y="2354273"/>
            <a:ext cx="3389315" cy="635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lgn="r"/>
            <a:r>
              <a:rPr lang="en-GB">
                <a:solidFill>
                  <a:schemeClr val="bg1"/>
                </a:solidFill>
              </a:rPr>
              <a:t>CANADA</a:t>
            </a:r>
          </a:p>
        </p:txBody>
      </p:sp>
      <p:pic>
        <p:nvPicPr>
          <p:cNvPr id="19" name="Picture 18">
            <a:extLst>
              <a:ext uri="{FF2B5EF4-FFF2-40B4-BE49-F238E27FC236}">
                <a16:creationId xmlns:a16="http://schemas.microsoft.com/office/drawing/2014/main" id="{09417C7D-1236-4747-B4B5-E7E32BC139F2}"/>
              </a:ext>
            </a:extLst>
          </p:cNvPr>
          <p:cNvPicPr>
            <a:picLocks noChangeAspect="1"/>
          </p:cNvPicPr>
          <p:nvPr/>
        </p:nvPicPr>
        <p:blipFill>
          <a:blip r:embed="rId2"/>
          <a:srcRect/>
          <a:stretch/>
        </p:blipFill>
        <p:spPr>
          <a:xfrm>
            <a:off x="-12624" y="-4167"/>
            <a:ext cx="1155194" cy="890018"/>
          </a:xfrm>
          <a:prstGeom prst="rect">
            <a:avLst/>
          </a:prstGeom>
        </p:spPr>
      </p:pic>
      <p:sp>
        <p:nvSpPr>
          <p:cNvPr id="20" name="Title 8">
            <a:extLst>
              <a:ext uri="{FF2B5EF4-FFF2-40B4-BE49-F238E27FC236}">
                <a16:creationId xmlns:a16="http://schemas.microsoft.com/office/drawing/2014/main" id="{35B28CDB-9D6D-4A95-9D75-A848E9E47D73}"/>
              </a:ext>
            </a:extLst>
          </p:cNvPr>
          <p:cNvSpPr txBox="1">
            <a:spLocks/>
          </p:cNvSpPr>
          <p:nvPr/>
        </p:nvSpPr>
        <p:spPr>
          <a:xfrm>
            <a:off x="1055688" y="269574"/>
            <a:ext cx="6948488" cy="513768"/>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r>
              <a:rPr lang="en-GB" sz="1800"/>
              <a:t>Bottle bills established on a provincial level </a:t>
            </a:r>
          </a:p>
        </p:txBody>
      </p:sp>
      <p:grpSp>
        <p:nvGrpSpPr>
          <p:cNvPr id="16" name="Group 15">
            <a:extLst>
              <a:ext uri="{FF2B5EF4-FFF2-40B4-BE49-F238E27FC236}">
                <a16:creationId xmlns:a16="http://schemas.microsoft.com/office/drawing/2014/main" id="{F2FFAB66-D1ED-4134-957C-6B39D74F48F4}"/>
              </a:ext>
            </a:extLst>
          </p:cNvPr>
          <p:cNvGrpSpPr/>
          <p:nvPr/>
        </p:nvGrpSpPr>
        <p:grpSpPr>
          <a:xfrm>
            <a:off x="8438015" y="205892"/>
            <a:ext cx="3549852" cy="1573440"/>
            <a:chOff x="8438015" y="205892"/>
            <a:chExt cx="3549852" cy="1573440"/>
          </a:xfrm>
        </p:grpSpPr>
        <p:sp>
          <p:nvSpPr>
            <p:cNvPr id="24" name="TextBox 23">
              <a:extLst>
                <a:ext uri="{FF2B5EF4-FFF2-40B4-BE49-F238E27FC236}">
                  <a16:creationId xmlns:a16="http://schemas.microsoft.com/office/drawing/2014/main" id="{DF4C7047-A167-440C-B463-45D755C3FF3E}"/>
                </a:ext>
              </a:extLst>
            </p:cNvPr>
            <p:cNvSpPr txBox="1"/>
            <p:nvPr/>
          </p:nvSpPr>
          <p:spPr>
            <a:xfrm>
              <a:off x="8674216" y="302004"/>
              <a:ext cx="3313651" cy="1477328"/>
            </a:xfrm>
            <a:prstGeom prst="rect">
              <a:avLst/>
            </a:prstGeom>
          </p:spPr>
          <p:style>
            <a:lnRef idx="2">
              <a:schemeClr val="accent1"/>
            </a:lnRef>
            <a:fillRef idx="1">
              <a:schemeClr val="lt1"/>
            </a:fillRef>
            <a:effectRef idx="0">
              <a:schemeClr val="accent1"/>
            </a:effectRef>
            <a:fontRef idx="minor">
              <a:schemeClr val="dk1"/>
            </a:fontRef>
          </p:style>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25" name="Title 4">
              <a:extLst>
                <a:ext uri="{FF2B5EF4-FFF2-40B4-BE49-F238E27FC236}">
                  <a16:creationId xmlns:a16="http://schemas.microsoft.com/office/drawing/2014/main" id="{65E5E47A-42D2-4279-8005-D76E1E452029}"/>
                </a:ext>
              </a:extLst>
            </p:cNvPr>
            <p:cNvSpPr txBox="1">
              <a:spLocks/>
            </p:cNvSpPr>
            <p:nvPr/>
          </p:nvSpPr>
          <p:spPr>
            <a:xfrm>
              <a:off x="8922428" y="363291"/>
              <a:ext cx="1925108" cy="33855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spcBef>
                  <a:spcPts val="0"/>
                </a:spcBef>
                <a:spcAft>
                  <a:spcPts val="600"/>
                </a:spcAft>
              </a:pPr>
              <a:r>
                <a:rPr lang="en-GB" sz="1400" b="1">
                  <a:solidFill>
                    <a:schemeClr val="tx1"/>
                  </a:solidFill>
                </a:rPr>
                <a:t>Market Analysis</a:t>
              </a:r>
            </a:p>
            <a:p>
              <a:pPr algn="ctr">
                <a:spcBef>
                  <a:spcPts val="0"/>
                </a:spcBef>
                <a:spcAft>
                  <a:spcPts val="600"/>
                </a:spcAft>
              </a:pPr>
              <a:endParaRPr lang="en-GB" sz="1500">
                <a:solidFill>
                  <a:schemeClr val="tx1"/>
                </a:solidFill>
              </a:endParaRPr>
            </a:p>
          </p:txBody>
        </p:sp>
        <p:pic>
          <p:nvPicPr>
            <p:cNvPr id="26" name="Picture 25" descr="Icon&#10;&#10;Description automatically generated">
              <a:extLst>
                <a:ext uri="{FF2B5EF4-FFF2-40B4-BE49-F238E27FC236}">
                  <a16:creationId xmlns:a16="http://schemas.microsoft.com/office/drawing/2014/main" id="{BAE71B63-39ED-45EF-B098-44BBBA1C6F9F}"/>
                </a:ext>
              </a:extLst>
            </p:cNvPr>
            <p:cNvPicPr>
              <a:picLocks noChangeAspect="1"/>
            </p:cNvPicPr>
            <p:nvPr/>
          </p:nvPicPr>
          <p:blipFill>
            <a:blip r:embed="rId3"/>
            <a:stretch>
              <a:fillRect/>
            </a:stretch>
          </p:blipFill>
          <p:spPr>
            <a:xfrm>
              <a:off x="8438015" y="205892"/>
              <a:ext cx="433424" cy="469900"/>
            </a:xfrm>
            <a:prstGeom prst="rect">
              <a:avLst/>
            </a:prstGeom>
          </p:spPr>
        </p:pic>
      </p:grpSp>
      <p:graphicFrame>
        <p:nvGraphicFramePr>
          <p:cNvPr id="27" name="Table 51">
            <a:extLst>
              <a:ext uri="{FF2B5EF4-FFF2-40B4-BE49-F238E27FC236}">
                <a16:creationId xmlns:a16="http://schemas.microsoft.com/office/drawing/2014/main" id="{777DB140-EC18-4FEC-8CD2-1B29FD00FC4E}"/>
              </a:ext>
            </a:extLst>
          </p:cNvPr>
          <p:cNvGraphicFramePr>
            <a:graphicFrameLocks noGrp="1"/>
          </p:cNvGraphicFramePr>
          <p:nvPr/>
        </p:nvGraphicFramePr>
        <p:xfrm>
          <a:off x="8967604" y="728377"/>
          <a:ext cx="2726874" cy="872021"/>
        </p:xfrm>
        <a:graphic>
          <a:graphicData uri="http://schemas.openxmlformats.org/drawingml/2006/table">
            <a:tbl>
              <a:tblPr firstRow="1" bandRow="1">
                <a:tableStyleId>{00A15C55-8517-42AA-B614-E9B94910E393}</a:tableStyleId>
              </a:tblPr>
              <a:tblGrid>
                <a:gridCol w="1363437">
                  <a:extLst>
                    <a:ext uri="{9D8B030D-6E8A-4147-A177-3AD203B41FA5}">
                      <a16:colId xmlns:a16="http://schemas.microsoft.com/office/drawing/2014/main" val="3110530552"/>
                    </a:ext>
                  </a:extLst>
                </a:gridCol>
                <a:gridCol w="1363437">
                  <a:extLst>
                    <a:ext uri="{9D8B030D-6E8A-4147-A177-3AD203B41FA5}">
                      <a16:colId xmlns:a16="http://schemas.microsoft.com/office/drawing/2014/main" val="25030162"/>
                    </a:ext>
                  </a:extLst>
                </a:gridCol>
              </a:tblGrid>
              <a:tr h="126991">
                <a:tc>
                  <a:txBody>
                    <a:bodyPr/>
                    <a:lstStyle/>
                    <a:p>
                      <a:pPr algn="ctr"/>
                      <a:r>
                        <a:rPr lang="en-US" sz="900" b="1">
                          <a:solidFill>
                            <a:srgbClr val="002B5C"/>
                          </a:solidFill>
                        </a:rPr>
                        <a:t>Glass bottles </a:t>
                      </a:r>
                    </a:p>
                  </a:txBody>
                  <a:tcPr anchor="ctr">
                    <a:solidFill>
                      <a:srgbClr val="E5E9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002B5C"/>
                          </a:solidFill>
                        </a:rPr>
                        <a:t>PET bottles </a:t>
                      </a:r>
                    </a:p>
                  </a:txBody>
                  <a:tcPr anchor="ctr">
                    <a:solidFill>
                      <a:srgbClr val="E5E9EE"/>
                    </a:solidFill>
                  </a:tcPr>
                </a:tc>
                <a:extLst>
                  <a:ext uri="{0D108BD9-81ED-4DB2-BD59-A6C34878D82A}">
                    <a16:rowId xmlns:a16="http://schemas.microsoft.com/office/drawing/2014/main" val="958200419"/>
                  </a:ext>
                </a:extLst>
              </a:tr>
              <a:tr h="643421">
                <a:tc>
                  <a:txBody>
                    <a:bodyPr/>
                    <a:lstStyle/>
                    <a:p>
                      <a:pPr algn="ctr"/>
                      <a:r>
                        <a:rPr lang="en-US" sz="1400">
                          <a:solidFill>
                            <a:schemeClr val="bg2">
                              <a:lumMod val="25000"/>
                            </a:schemeClr>
                          </a:solidFill>
                        </a:rPr>
                        <a:t>  </a:t>
                      </a:r>
                    </a:p>
                  </a:txBody>
                  <a:tcPr anchor="ctr">
                    <a:solidFill>
                      <a:srgbClr val="00B050"/>
                    </a:solidFill>
                  </a:tcPr>
                </a:tc>
                <a:tc>
                  <a:txBody>
                    <a:bodyPr/>
                    <a:lstStyle/>
                    <a:p>
                      <a:pPr algn="ctr"/>
                      <a:endParaRPr lang="en-US" sz="1400">
                        <a:solidFill>
                          <a:schemeClr val="bg2">
                            <a:lumMod val="25000"/>
                          </a:schemeClr>
                        </a:solidFill>
                      </a:endParaRPr>
                    </a:p>
                  </a:txBody>
                  <a:tcPr anchor="ctr">
                    <a:solidFill>
                      <a:schemeClr val="bg1">
                        <a:lumMod val="65000"/>
                      </a:schemeClr>
                    </a:solidFill>
                  </a:tcPr>
                </a:tc>
                <a:extLst>
                  <a:ext uri="{0D108BD9-81ED-4DB2-BD59-A6C34878D82A}">
                    <a16:rowId xmlns:a16="http://schemas.microsoft.com/office/drawing/2014/main" val="1011721729"/>
                  </a:ext>
                </a:extLst>
              </a:tr>
            </a:tbl>
          </a:graphicData>
        </a:graphic>
      </p:graphicFrame>
      <p:grpSp>
        <p:nvGrpSpPr>
          <p:cNvPr id="28" name="Group 27">
            <a:extLst>
              <a:ext uri="{FF2B5EF4-FFF2-40B4-BE49-F238E27FC236}">
                <a16:creationId xmlns:a16="http://schemas.microsoft.com/office/drawing/2014/main" id="{57CD4841-09BA-4AE1-83D6-05F7CBC08F2E}"/>
              </a:ext>
            </a:extLst>
          </p:cNvPr>
          <p:cNvGrpSpPr/>
          <p:nvPr/>
        </p:nvGrpSpPr>
        <p:grpSpPr>
          <a:xfrm>
            <a:off x="10940998" y="1186646"/>
            <a:ext cx="134760" cy="272323"/>
            <a:chOff x="10940998" y="1186646"/>
            <a:chExt cx="134760" cy="272323"/>
          </a:xfrm>
        </p:grpSpPr>
        <p:sp>
          <p:nvSpPr>
            <p:cNvPr id="29" name="Freeform: Shape 28">
              <a:extLst>
                <a:ext uri="{FF2B5EF4-FFF2-40B4-BE49-F238E27FC236}">
                  <a16:creationId xmlns:a16="http://schemas.microsoft.com/office/drawing/2014/main" id="{006C812E-3C80-4FF1-96B5-0649A8E56C88}"/>
                </a:ext>
              </a:extLst>
            </p:cNvPr>
            <p:cNvSpPr/>
            <p:nvPr/>
          </p:nvSpPr>
          <p:spPr>
            <a:xfrm>
              <a:off x="10940998" y="1186646"/>
              <a:ext cx="134760" cy="188638"/>
            </a:xfrm>
            <a:custGeom>
              <a:avLst/>
              <a:gdLst>
                <a:gd name="connsiteX0" fmla="*/ 134290 w 134760"/>
                <a:gd name="connsiteY0" fmla="*/ 59824 h 188638"/>
                <a:gd name="connsiteX1" fmla="*/ 59818 w 134760"/>
                <a:gd name="connsiteY1" fmla="*/ 429 h 188638"/>
                <a:gd name="connsiteX2" fmla="*/ 0 w 134760"/>
                <a:gd name="connsiteY2" fmla="*/ 67476 h 188638"/>
                <a:gd name="connsiteX3" fmla="*/ 6613 w 134760"/>
                <a:gd name="connsiteY3" fmla="*/ 67476 h 188638"/>
                <a:gd name="connsiteX4" fmla="*/ 26844 w 134760"/>
                <a:gd name="connsiteY4" fmla="*/ 22218 h 188638"/>
                <a:gd name="connsiteX5" fmla="*/ 74287 w 134760"/>
                <a:gd name="connsiteY5" fmla="*/ 7120 h 188638"/>
                <a:gd name="connsiteX6" fmla="*/ 127713 w 134760"/>
                <a:gd name="connsiteY6" fmla="*/ 74407 h 188638"/>
                <a:gd name="connsiteX7" fmla="*/ 94270 w 134760"/>
                <a:gd name="connsiteY7" fmla="*/ 121943 h 188638"/>
                <a:gd name="connsiteX8" fmla="*/ 64053 w 134760"/>
                <a:gd name="connsiteY8" fmla="*/ 171775 h 188638"/>
                <a:gd name="connsiteX9" fmla="*/ 64149 w 134760"/>
                <a:gd name="connsiteY9" fmla="*/ 188639 h 188638"/>
                <a:gd name="connsiteX10" fmla="*/ 70763 w 134760"/>
                <a:gd name="connsiteY10" fmla="*/ 188546 h 188638"/>
                <a:gd name="connsiteX11" fmla="*/ 70667 w 134760"/>
                <a:gd name="connsiteY11" fmla="*/ 171778 h 188638"/>
                <a:gd name="connsiteX12" fmla="*/ 97216 w 134760"/>
                <a:gd name="connsiteY12" fmla="*/ 127872 h 188638"/>
                <a:gd name="connsiteX13" fmla="*/ 134290 w 134760"/>
                <a:gd name="connsiteY13" fmla="*/ 59824 h 18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760" h="188638">
                  <a:moveTo>
                    <a:pt x="134290" y="59824"/>
                  </a:moveTo>
                  <a:cubicBezTo>
                    <a:pt x="130127" y="22858"/>
                    <a:pt x="96785" y="-3734"/>
                    <a:pt x="59818" y="429"/>
                  </a:cubicBezTo>
                  <a:cubicBezTo>
                    <a:pt x="25708" y="4271"/>
                    <a:pt x="-58" y="33150"/>
                    <a:pt x="0" y="67476"/>
                  </a:cubicBezTo>
                  <a:lnTo>
                    <a:pt x="6613" y="67476"/>
                  </a:lnTo>
                  <a:cubicBezTo>
                    <a:pt x="6626" y="50202"/>
                    <a:pt x="13981" y="33748"/>
                    <a:pt x="26844" y="22218"/>
                  </a:cubicBezTo>
                  <a:cubicBezTo>
                    <a:pt x="39739" y="10575"/>
                    <a:pt x="57035" y="5071"/>
                    <a:pt x="74287" y="7120"/>
                  </a:cubicBezTo>
                  <a:cubicBezTo>
                    <a:pt x="107622" y="10947"/>
                    <a:pt x="131541" y="41073"/>
                    <a:pt x="127713" y="74407"/>
                  </a:cubicBezTo>
                  <a:cubicBezTo>
                    <a:pt x="125360" y="94903"/>
                    <a:pt x="112766" y="112804"/>
                    <a:pt x="94270" y="121943"/>
                  </a:cubicBezTo>
                  <a:cubicBezTo>
                    <a:pt x="75610" y="131531"/>
                    <a:pt x="63928" y="150797"/>
                    <a:pt x="64053" y="171775"/>
                  </a:cubicBezTo>
                  <a:lnTo>
                    <a:pt x="64149" y="188639"/>
                  </a:lnTo>
                  <a:lnTo>
                    <a:pt x="70763" y="188546"/>
                  </a:lnTo>
                  <a:lnTo>
                    <a:pt x="70667" y="171778"/>
                  </a:lnTo>
                  <a:cubicBezTo>
                    <a:pt x="70530" y="153308"/>
                    <a:pt x="80796" y="136331"/>
                    <a:pt x="97216" y="127872"/>
                  </a:cubicBezTo>
                  <a:cubicBezTo>
                    <a:pt x="122780" y="115374"/>
                    <a:pt x="137650" y="88081"/>
                    <a:pt x="134290" y="59824"/>
                  </a:cubicBezTo>
                  <a:close/>
                </a:path>
              </a:pathLst>
            </a:custGeom>
            <a:solidFill>
              <a:schemeClr val="bg1"/>
            </a:solidFill>
            <a:ln w="12700" cap="flat">
              <a:solidFill>
                <a:schemeClr val="bg1"/>
              </a:solid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03215E1-95C5-498D-AE3E-3C5E77CF59FC}"/>
                </a:ext>
              </a:extLst>
            </p:cNvPr>
            <p:cNvSpPr/>
            <p:nvPr/>
          </p:nvSpPr>
          <p:spPr>
            <a:xfrm>
              <a:off x="11004248" y="1439676"/>
              <a:ext cx="19472" cy="19293"/>
            </a:xfrm>
            <a:custGeom>
              <a:avLst/>
              <a:gdLst>
                <a:gd name="connsiteX0" fmla="*/ 9565 w 19472"/>
                <a:gd name="connsiteY0" fmla="*/ 5 h 19293"/>
                <a:gd name="connsiteX1" fmla="*/ 2701 w 19472"/>
                <a:gd name="connsiteY1" fmla="*/ 2684 h 19293"/>
                <a:gd name="connsiteX2" fmla="*/ 9 w 19472"/>
                <a:gd name="connsiteY2" fmla="*/ 9565 h 19293"/>
                <a:gd name="connsiteX3" fmla="*/ 2764 w 19472"/>
                <a:gd name="connsiteY3" fmla="*/ 16509 h 19293"/>
                <a:gd name="connsiteX4" fmla="*/ 9565 w 19472"/>
                <a:gd name="connsiteY4" fmla="*/ 19290 h 19293"/>
                <a:gd name="connsiteX5" fmla="*/ 16602 w 19472"/>
                <a:gd name="connsiteY5" fmla="*/ 16446 h 19293"/>
                <a:gd name="connsiteX6" fmla="*/ 19466 w 19472"/>
                <a:gd name="connsiteY6" fmla="*/ 9562 h 19293"/>
                <a:gd name="connsiteX7" fmla="*/ 16662 w 19472"/>
                <a:gd name="connsiteY7" fmla="*/ 2733 h 19293"/>
                <a:gd name="connsiteX8" fmla="*/ 9565 w 19472"/>
                <a:gd name="connsiteY8" fmla="*/ 5 h 1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2" h="19293">
                  <a:moveTo>
                    <a:pt x="9565" y="5"/>
                  </a:moveTo>
                  <a:cubicBezTo>
                    <a:pt x="7007" y="-82"/>
                    <a:pt x="4524" y="887"/>
                    <a:pt x="2701" y="2684"/>
                  </a:cubicBezTo>
                  <a:cubicBezTo>
                    <a:pt x="871" y="4494"/>
                    <a:pt x="-107" y="6994"/>
                    <a:pt x="9" y="9565"/>
                  </a:cubicBezTo>
                  <a:cubicBezTo>
                    <a:pt x="-65" y="12160"/>
                    <a:pt x="931" y="14670"/>
                    <a:pt x="2764" y="16509"/>
                  </a:cubicBezTo>
                  <a:cubicBezTo>
                    <a:pt x="4536" y="18355"/>
                    <a:pt x="7007" y="19365"/>
                    <a:pt x="9565" y="19290"/>
                  </a:cubicBezTo>
                  <a:cubicBezTo>
                    <a:pt x="12202" y="19350"/>
                    <a:pt x="14747" y="18321"/>
                    <a:pt x="16602" y="16446"/>
                  </a:cubicBezTo>
                  <a:cubicBezTo>
                    <a:pt x="18487" y="14660"/>
                    <a:pt x="19528" y="12158"/>
                    <a:pt x="19466" y="9562"/>
                  </a:cubicBezTo>
                  <a:cubicBezTo>
                    <a:pt x="19571" y="6986"/>
                    <a:pt x="18547" y="4492"/>
                    <a:pt x="16662" y="2733"/>
                  </a:cubicBezTo>
                  <a:cubicBezTo>
                    <a:pt x="14754" y="916"/>
                    <a:pt x="12200" y="-66"/>
                    <a:pt x="9565" y="5"/>
                  </a:cubicBezTo>
                  <a:close/>
                </a:path>
              </a:pathLst>
            </a:custGeom>
            <a:solidFill>
              <a:schemeClr val="bg1"/>
            </a:solidFill>
            <a:ln w="12700" cap="flat">
              <a:solidFill>
                <a:schemeClr val="bg1"/>
              </a:solidFill>
              <a:prstDash val="solid"/>
              <a:miter/>
            </a:ln>
          </p:spPr>
          <p:txBody>
            <a:bodyPr rtlCol="0" anchor="ctr"/>
            <a:lstStyle/>
            <a:p>
              <a:endParaRPr lang="en-GB"/>
            </a:p>
          </p:txBody>
        </p:sp>
      </p:grpSp>
      <p:sp>
        <p:nvSpPr>
          <p:cNvPr id="31" name="Graphic 10" descr="Checkmark outline">
            <a:extLst>
              <a:ext uri="{FF2B5EF4-FFF2-40B4-BE49-F238E27FC236}">
                <a16:creationId xmlns:a16="http://schemas.microsoft.com/office/drawing/2014/main" id="{D201EA01-3061-4501-BAA9-3711E56B0DA6}"/>
              </a:ext>
            </a:extLst>
          </p:cNvPr>
          <p:cNvSpPr/>
          <p:nvPr/>
        </p:nvSpPr>
        <p:spPr>
          <a:xfrm>
            <a:off x="9481429" y="1210785"/>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sp>
        <p:nvSpPr>
          <p:cNvPr id="32" name="TextBox 31">
            <a:extLst>
              <a:ext uri="{FF2B5EF4-FFF2-40B4-BE49-F238E27FC236}">
                <a16:creationId xmlns:a16="http://schemas.microsoft.com/office/drawing/2014/main" id="{B1859B29-F42C-454B-8D32-F27AB969CEA7}"/>
              </a:ext>
            </a:extLst>
          </p:cNvPr>
          <p:cNvSpPr txBox="1"/>
          <p:nvPr/>
        </p:nvSpPr>
        <p:spPr>
          <a:xfrm>
            <a:off x="979565" y="2127598"/>
            <a:ext cx="7169073" cy="2357056"/>
          </a:xfrm>
          <a:prstGeom prst="rect">
            <a:avLst/>
          </a:prstGeom>
          <a:noFill/>
        </p:spPr>
        <p:txBody>
          <a:bodyPr wrap="square" lIns="90000" tIns="45720" rIns="91440" bIns="45720" rtlCol="0" anchor="t">
            <a:spAutoFit/>
          </a:bodyPr>
          <a:lstStyle/>
          <a:p>
            <a:pPr marR="0" algn="l" defTabSz="618592" rtl="0" eaLnBrk="1" fontAlgn="auto" latinLnBrk="0" hangingPunct="1">
              <a:lnSpc>
                <a:spcPct val="100000"/>
              </a:lnSpc>
              <a:spcAft>
                <a:spcPts val="600"/>
              </a:spcAft>
              <a:buClrTx/>
              <a:buSzTx/>
              <a:tabLst/>
            </a:pPr>
            <a:r>
              <a:rPr lang="en-GB" sz="1200" b="1" kern="0" spc="-10" dirty="0">
                <a:solidFill>
                  <a:srgbClr val="002B5C"/>
                </a:solidFill>
                <a:latin typeface="Arial" panose="020B0604020202020204" pitchFamily="34" charset="0"/>
                <a:cs typeface="Arial" panose="020B0604020202020204" pitchFamily="34" charset="0"/>
              </a:rPr>
              <a:t>Glass bottles for reuse/refill are a common practice </a:t>
            </a:r>
          </a:p>
          <a:p>
            <a:pPr marL="182563" marR="0" indent="-182563" algn="l" defTabSz="618592" rtl="0" eaLnBrk="1" fontAlgn="auto" latinLnBrk="0" hangingPunct="1">
              <a:lnSpc>
                <a:spcPct val="100000"/>
              </a:lnSpc>
              <a:spcAft>
                <a:spcPts val="200"/>
              </a:spcAft>
              <a:buClrTx/>
              <a:buSzTx/>
              <a:buFont typeface="Arial" panose="020B0604020202020204" pitchFamily="34" charset="0"/>
              <a:buChar char="•"/>
              <a:tabLst/>
            </a:pPr>
            <a:r>
              <a:rPr lang="en-GB" sz="1100" kern="0" spc="-10" dirty="0">
                <a:solidFill>
                  <a:srgbClr val="474747"/>
                </a:solidFill>
                <a:latin typeface="Arial" panose="020B0604020202020204" pitchFamily="34" charset="0"/>
                <a:cs typeface="Arial" panose="020B0604020202020204" pitchFamily="34" charset="0"/>
              </a:rPr>
              <a:t>Canada with a long history as well as a high collection rate (95%)</a:t>
            </a:r>
          </a:p>
          <a:p>
            <a:pPr marR="0" algn="l" defTabSz="618592" rtl="0" eaLnBrk="1" fontAlgn="auto" latinLnBrk="0" hangingPunct="1">
              <a:lnSpc>
                <a:spcPct val="100000"/>
              </a:lnSpc>
              <a:spcAft>
                <a:spcPts val="200"/>
              </a:spcAft>
              <a:buClrTx/>
              <a:buSzTx/>
              <a:tabLst/>
            </a:pPr>
            <a:endParaRPr lang="en-GB" sz="1100" kern="0" spc="-10" dirty="0">
              <a:solidFill>
                <a:srgbClr val="474747"/>
              </a:solidFill>
              <a:latin typeface="Arial" panose="020B0604020202020204" pitchFamily="34" charset="0"/>
              <a:cs typeface="Arial" panose="020B0604020202020204" pitchFamily="34" charset="0"/>
            </a:endParaRPr>
          </a:p>
          <a:p>
            <a:pPr marR="0" algn="l" defTabSz="618592" rtl="0" eaLnBrk="1" fontAlgn="auto" latinLnBrk="0" hangingPunct="1">
              <a:lnSpc>
                <a:spcPct val="100000"/>
              </a:lnSpc>
              <a:spcAft>
                <a:spcPts val="600"/>
              </a:spcAft>
              <a:buClrTx/>
              <a:buSzTx/>
              <a:tabLst/>
            </a:pPr>
            <a:r>
              <a:rPr lang="en-GB" sz="1200" b="1" kern="0" spc="-10" dirty="0">
                <a:solidFill>
                  <a:srgbClr val="002B5C"/>
                </a:solidFill>
                <a:latin typeface="Arial" panose="020B0604020202020204" pitchFamily="34" charset="0"/>
                <a:cs typeface="Arial" panose="020B0604020202020204" pitchFamily="34" charset="0"/>
              </a:rPr>
              <a:t>Permissibility of returnable bottles varies by province</a:t>
            </a:r>
          </a:p>
          <a:p>
            <a:pPr marL="357188" marR="0" algn="l" defTabSz="618592" rtl="0" eaLnBrk="1" fontAlgn="auto" latinLnBrk="0" hangingPunct="1">
              <a:lnSpc>
                <a:spcPct val="100000"/>
              </a:lnSpc>
              <a:spcBef>
                <a:spcPts val="100"/>
              </a:spcBef>
              <a:spcAft>
                <a:spcPts val="200"/>
              </a:spcAft>
              <a:buClrTx/>
              <a:buSzTx/>
              <a:tabLst/>
            </a:pPr>
            <a:r>
              <a:rPr lang="en-GB" sz="1100" b="1" kern="0" spc="-10" dirty="0">
                <a:solidFill>
                  <a:srgbClr val="474747"/>
                </a:solidFill>
                <a:latin typeface="Arial" panose="020B0604020202020204" pitchFamily="34" charset="0"/>
                <a:cs typeface="Arial" panose="020B0604020202020204" pitchFamily="34" charset="0"/>
              </a:rPr>
              <a:t>Example 1: Industry standard bottle in British Columbia, Ontario and Quebec</a:t>
            </a:r>
          </a:p>
          <a:p>
            <a:pPr marL="357188" marR="0" algn="l" defTabSz="618592" rtl="0" eaLnBrk="1" fontAlgn="auto" latinLnBrk="0" hangingPunct="1">
              <a:lnSpc>
                <a:spcPct val="100000"/>
              </a:lnSpc>
              <a:spcBef>
                <a:spcPts val="100"/>
              </a:spcBef>
              <a:spcAft>
                <a:spcPts val="200"/>
              </a:spcAft>
              <a:buClrTx/>
              <a:buSzTx/>
              <a:tabLst/>
            </a:pPr>
            <a:r>
              <a:rPr lang="en-GB" sz="1100" kern="0" spc="-10" dirty="0">
                <a:solidFill>
                  <a:srgbClr val="474747"/>
                </a:solidFill>
                <a:latin typeface="Arial" panose="020B0604020202020204" pitchFamily="34" charset="0"/>
                <a:cs typeface="Arial" panose="020B0604020202020204" pitchFamily="34" charset="0"/>
              </a:rPr>
              <a:t>Brewers have the option of using </a:t>
            </a:r>
            <a:r>
              <a:rPr lang="en-GB" sz="1100" b="1" kern="0" spc="-10" dirty="0">
                <a:solidFill>
                  <a:srgbClr val="474747"/>
                </a:solidFill>
                <a:latin typeface="Arial" panose="020B0604020202020204" pitchFamily="34" charset="0"/>
                <a:cs typeface="Arial" panose="020B0604020202020204" pitchFamily="34" charset="0"/>
              </a:rPr>
              <a:t>the industry standard bottle </a:t>
            </a:r>
            <a:r>
              <a:rPr lang="en-GB" sz="1100" kern="0" spc="-10" dirty="0">
                <a:solidFill>
                  <a:srgbClr val="474747"/>
                </a:solidFill>
                <a:latin typeface="Arial" panose="020B0604020202020204" pitchFamily="34" charset="0"/>
                <a:cs typeface="Arial" panose="020B0604020202020204" pitchFamily="34" charset="0"/>
              </a:rPr>
              <a:t>through an agreement with the national beer association, </a:t>
            </a:r>
            <a:r>
              <a:rPr lang="en-GB" sz="1100" b="1" kern="0" spc="-10" dirty="0">
                <a:solidFill>
                  <a:srgbClr val="474747"/>
                </a:solidFill>
                <a:latin typeface="Arial" panose="020B0604020202020204" pitchFamily="34" charset="0"/>
                <a:cs typeface="Arial" panose="020B0604020202020204" pitchFamily="34" charset="0"/>
              </a:rPr>
              <a:t>Beer Canada</a:t>
            </a:r>
            <a:r>
              <a:rPr lang="en-GB" sz="1100" kern="0" spc="-10" dirty="0">
                <a:solidFill>
                  <a:srgbClr val="474747"/>
                </a:solidFill>
                <a:latin typeface="Arial" panose="020B0604020202020204" pitchFamily="34" charset="0"/>
                <a:cs typeface="Arial" panose="020B0604020202020204" pitchFamily="34" charset="0"/>
              </a:rPr>
              <a:t>, to </a:t>
            </a:r>
            <a:r>
              <a:rPr lang="en-GB" sz="1100" b="1" kern="0" spc="-10" dirty="0">
                <a:solidFill>
                  <a:srgbClr val="474747"/>
                </a:solidFill>
                <a:latin typeface="Arial" panose="020B0604020202020204" pitchFamily="34" charset="0"/>
                <a:cs typeface="Arial" panose="020B0604020202020204" pitchFamily="34" charset="0"/>
              </a:rPr>
              <a:t>sidestep provincial environmental levies</a:t>
            </a:r>
            <a:r>
              <a:rPr lang="en-GB" sz="1100" kern="0" spc="-10" dirty="0">
                <a:solidFill>
                  <a:srgbClr val="474747"/>
                </a:solidFill>
                <a:latin typeface="Arial" panose="020B0604020202020204" pitchFamily="34" charset="0"/>
                <a:cs typeface="Arial" panose="020B0604020202020204" pitchFamily="34" charset="0"/>
              </a:rPr>
              <a:t> for non-refillable packaging</a:t>
            </a:r>
          </a:p>
          <a:p>
            <a:pPr marL="357188" marR="0" algn="l" defTabSz="618592" rtl="0" eaLnBrk="1" fontAlgn="auto" latinLnBrk="0" hangingPunct="1">
              <a:lnSpc>
                <a:spcPct val="100000"/>
              </a:lnSpc>
              <a:spcBef>
                <a:spcPts val="100"/>
              </a:spcBef>
              <a:spcAft>
                <a:spcPts val="200"/>
              </a:spcAft>
              <a:buClrTx/>
              <a:buSzTx/>
              <a:tabLst/>
            </a:pPr>
            <a:endParaRPr lang="en-GB" sz="1100" kern="0" spc="-10" dirty="0">
              <a:solidFill>
                <a:srgbClr val="474747"/>
              </a:solidFill>
              <a:latin typeface="Arial" panose="020B0604020202020204" pitchFamily="34" charset="0"/>
              <a:cs typeface="Arial" panose="020B0604020202020204" pitchFamily="34" charset="0"/>
            </a:endParaRPr>
          </a:p>
          <a:p>
            <a:pPr marL="357188" marR="0" algn="l" defTabSz="618592" rtl="0" eaLnBrk="1" fontAlgn="auto" latinLnBrk="0" hangingPunct="1">
              <a:lnSpc>
                <a:spcPct val="100000"/>
              </a:lnSpc>
              <a:spcBef>
                <a:spcPts val="100"/>
              </a:spcBef>
              <a:spcAft>
                <a:spcPts val="200"/>
              </a:spcAft>
              <a:buClrTx/>
              <a:buSzTx/>
              <a:tabLst/>
            </a:pPr>
            <a:r>
              <a:rPr lang="en-GB" sz="1100" b="1" kern="0" spc="-10" dirty="0">
                <a:solidFill>
                  <a:srgbClr val="474747"/>
                </a:solidFill>
                <a:latin typeface="Arial" panose="020B0604020202020204" pitchFamily="34" charset="0"/>
                <a:cs typeface="Arial" panose="020B0604020202020204" pitchFamily="34" charset="0"/>
              </a:rPr>
              <a:t>Example 2: Prince Edward Island</a:t>
            </a:r>
          </a:p>
          <a:p>
            <a:pPr marL="357188" marR="0" algn="l" defTabSz="618592" rtl="0" eaLnBrk="1" fontAlgn="auto" latinLnBrk="0" hangingPunct="1">
              <a:lnSpc>
                <a:spcPct val="100000"/>
              </a:lnSpc>
              <a:spcBef>
                <a:spcPts val="100"/>
              </a:spcBef>
              <a:spcAft>
                <a:spcPts val="200"/>
              </a:spcAft>
              <a:buClrTx/>
              <a:buSzTx/>
              <a:tabLst/>
            </a:pPr>
            <a:r>
              <a:rPr lang="en-GB" sz="1100" b="1" kern="0" spc="-10" dirty="0">
                <a:solidFill>
                  <a:srgbClr val="474747"/>
                </a:solidFill>
                <a:latin typeface="Arial" panose="020B0604020202020204" pitchFamily="34" charset="0"/>
                <a:cs typeface="Arial" panose="020B0604020202020204" pitchFamily="34" charset="0"/>
              </a:rPr>
              <a:t>Prince Edward Island traditionally banned non-refillable containers </a:t>
            </a:r>
            <a:r>
              <a:rPr lang="en-GB" sz="1100" kern="0" spc="-10" dirty="0">
                <a:solidFill>
                  <a:srgbClr val="474747"/>
                </a:solidFill>
                <a:latin typeface="Arial" panose="020B0604020202020204" pitchFamily="34" charset="0"/>
                <a:cs typeface="Arial" panose="020B0604020202020204" pitchFamily="34" charset="0"/>
              </a:rPr>
              <a:t>for beer and soft drinks, but this ended in 2008. Currently, non-refillable containers have only half of their deposit returned</a:t>
            </a:r>
          </a:p>
        </p:txBody>
      </p:sp>
      <p:grpSp>
        <p:nvGrpSpPr>
          <p:cNvPr id="2" name="Group 1">
            <a:extLst>
              <a:ext uri="{FF2B5EF4-FFF2-40B4-BE49-F238E27FC236}">
                <a16:creationId xmlns:a16="http://schemas.microsoft.com/office/drawing/2014/main" id="{52AAE620-8E13-4280-8407-389DA3EA48C2}"/>
              </a:ext>
            </a:extLst>
          </p:cNvPr>
          <p:cNvGrpSpPr/>
          <p:nvPr/>
        </p:nvGrpSpPr>
        <p:grpSpPr>
          <a:xfrm>
            <a:off x="8982625" y="2468110"/>
            <a:ext cx="2711853" cy="3104495"/>
            <a:chOff x="8804644" y="2313829"/>
            <a:chExt cx="3277603" cy="3467750"/>
          </a:xfrm>
        </p:grpSpPr>
        <p:pic>
          <p:nvPicPr>
            <p:cNvPr id="33" name="Picture 32">
              <a:extLst>
                <a:ext uri="{FF2B5EF4-FFF2-40B4-BE49-F238E27FC236}">
                  <a16:creationId xmlns:a16="http://schemas.microsoft.com/office/drawing/2014/main" id="{CDDD4157-0761-4E4F-9844-93DC44F5080B}"/>
                </a:ext>
              </a:extLst>
            </p:cNvPr>
            <p:cNvPicPr>
              <a:picLocks noChangeAspect="1"/>
            </p:cNvPicPr>
            <p:nvPr/>
          </p:nvPicPr>
          <p:blipFill>
            <a:blip r:embed="rId4"/>
            <a:stretch>
              <a:fillRect/>
            </a:stretch>
          </p:blipFill>
          <p:spPr>
            <a:xfrm>
              <a:off x="8812425" y="2313829"/>
              <a:ext cx="3269822" cy="1292420"/>
            </a:xfrm>
            <a:prstGeom prst="rect">
              <a:avLst/>
            </a:prstGeom>
          </p:spPr>
        </p:pic>
        <p:pic>
          <p:nvPicPr>
            <p:cNvPr id="34" name="Picture 33">
              <a:extLst>
                <a:ext uri="{FF2B5EF4-FFF2-40B4-BE49-F238E27FC236}">
                  <a16:creationId xmlns:a16="http://schemas.microsoft.com/office/drawing/2014/main" id="{454B72BD-C538-41A2-BF5A-B0386074DCCC}"/>
                </a:ext>
              </a:extLst>
            </p:cNvPr>
            <p:cNvPicPr>
              <a:picLocks noChangeAspect="1"/>
            </p:cNvPicPr>
            <p:nvPr/>
          </p:nvPicPr>
          <p:blipFill>
            <a:blip r:embed="rId5"/>
            <a:stretch>
              <a:fillRect/>
            </a:stretch>
          </p:blipFill>
          <p:spPr>
            <a:xfrm>
              <a:off x="8804644" y="3734612"/>
              <a:ext cx="2889834" cy="2046967"/>
            </a:xfrm>
            <a:prstGeom prst="rect">
              <a:avLst/>
            </a:prstGeom>
          </p:spPr>
        </p:pic>
      </p:grpSp>
    </p:spTree>
    <p:extLst>
      <p:ext uri="{BB962C8B-B14F-4D97-AF65-F5344CB8AC3E}">
        <p14:creationId xmlns:p14="http://schemas.microsoft.com/office/powerpoint/2010/main" val="33349379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A522FDA-EE44-43DA-8D49-D7C6EDE1B364}"/>
              </a:ext>
            </a:extLst>
          </p:cNvPr>
          <p:cNvSpPr/>
          <p:nvPr/>
        </p:nvSpPr>
        <p:spPr>
          <a:xfrm>
            <a:off x="625878" y="-1"/>
            <a:ext cx="7518748" cy="11604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8DA5540-3418-4738-8B5A-9B8694388CE0}"/>
              </a:ext>
            </a:extLst>
          </p:cNvPr>
          <p:cNvSpPr/>
          <p:nvPr/>
        </p:nvSpPr>
        <p:spPr>
          <a:xfrm>
            <a:off x="8674216" y="2077126"/>
            <a:ext cx="3313651" cy="4147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A202FD07-BEC4-429F-BB94-83F7888ADACE}"/>
              </a:ext>
            </a:extLst>
          </p:cNvPr>
          <p:cNvSpPr>
            <a:spLocks noGrp="1"/>
          </p:cNvSpPr>
          <p:nvPr>
            <p:ph type="ftr" sz="quarter" idx="3"/>
          </p:nvPr>
        </p:nvSpPr>
        <p:spPr/>
        <p:txBody>
          <a:bodyPr/>
          <a:lstStyle/>
          <a:p>
            <a:r>
              <a:rPr lang="en-US"/>
              <a:t>TCCC</a:t>
            </a:r>
          </a:p>
        </p:txBody>
      </p:sp>
      <p:sp>
        <p:nvSpPr>
          <p:cNvPr id="18" name="Rectangle 17">
            <a:extLst>
              <a:ext uri="{FF2B5EF4-FFF2-40B4-BE49-F238E27FC236}">
                <a16:creationId xmlns:a16="http://schemas.microsoft.com/office/drawing/2014/main" id="{1F68A5C1-D99F-4F32-8781-9C70668B411E}"/>
              </a:ext>
            </a:extLst>
          </p:cNvPr>
          <p:cNvSpPr/>
          <p:nvPr/>
        </p:nvSpPr>
        <p:spPr>
          <a:xfrm>
            <a:off x="-8926" y="0"/>
            <a:ext cx="634804" cy="62356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4">
            <a:extLst>
              <a:ext uri="{FF2B5EF4-FFF2-40B4-BE49-F238E27FC236}">
                <a16:creationId xmlns:a16="http://schemas.microsoft.com/office/drawing/2014/main" id="{A0DAA79D-7927-4D94-B986-C14C4A93FC78}"/>
              </a:ext>
            </a:extLst>
          </p:cNvPr>
          <p:cNvSpPr txBox="1">
            <a:spLocks/>
          </p:cNvSpPr>
          <p:nvPr/>
        </p:nvSpPr>
        <p:spPr>
          <a:xfrm rot="16200000">
            <a:off x="-1367138" y="2354273"/>
            <a:ext cx="3389315" cy="635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lgn="r"/>
            <a:r>
              <a:rPr lang="en-GB">
                <a:solidFill>
                  <a:schemeClr val="bg1"/>
                </a:solidFill>
              </a:rPr>
              <a:t>CHILE</a:t>
            </a:r>
          </a:p>
        </p:txBody>
      </p:sp>
      <p:pic>
        <p:nvPicPr>
          <p:cNvPr id="20" name="Picture 19">
            <a:extLst>
              <a:ext uri="{FF2B5EF4-FFF2-40B4-BE49-F238E27FC236}">
                <a16:creationId xmlns:a16="http://schemas.microsoft.com/office/drawing/2014/main" id="{D65702A9-0E45-4599-AE18-F25874117583}"/>
              </a:ext>
            </a:extLst>
          </p:cNvPr>
          <p:cNvPicPr>
            <a:picLocks noChangeAspect="1"/>
          </p:cNvPicPr>
          <p:nvPr/>
        </p:nvPicPr>
        <p:blipFill>
          <a:blip r:embed="rId2"/>
          <a:srcRect/>
          <a:stretch/>
        </p:blipFill>
        <p:spPr>
          <a:xfrm>
            <a:off x="-12624" y="-4167"/>
            <a:ext cx="1155194" cy="890018"/>
          </a:xfrm>
          <a:prstGeom prst="rect">
            <a:avLst/>
          </a:prstGeom>
        </p:spPr>
      </p:pic>
      <p:sp>
        <p:nvSpPr>
          <p:cNvPr id="21" name="Title 8">
            <a:extLst>
              <a:ext uri="{FF2B5EF4-FFF2-40B4-BE49-F238E27FC236}">
                <a16:creationId xmlns:a16="http://schemas.microsoft.com/office/drawing/2014/main" id="{403CD159-1121-4200-A40E-7282673DFB48}"/>
              </a:ext>
            </a:extLst>
          </p:cNvPr>
          <p:cNvSpPr txBox="1">
            <a:spLocks/>
          </p:cNvSpPr>
          <p:nvPr/>
        </p:nvSpPr>
        <p:spPr>
          <a:xfrm>
            <a:off x="1055688" y="269574"/>
            <a:ext cx="6948488" cy="513768"/>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r>
              <a:rPr lang="en-GB" sz="1800"/>
              <a:t>Chile promotes the use of returnable bottles – glass and PET </a:t>
            </a:r>
          </a:p>
        </p:txBody>
      </p:sp>
      <p:grpSp>
        <p:nvGrpSpPr>
          <p:cNvPr id="28" name="Group 27">
            <a:extLst>
              <a:ext uri="{FF2B5EF4-FFF2-40B4-BE49-F238E27FC236}">
                <a16:creationId xmlns:a16="http://schemas.microsoft.com/office/drawing/2014/main" id="{8EC2D0E5-6106-4605-B005-97E9941F9357}"/>
              </a:ext>
            </a:extLst>
          </p:cNvPr>
          <p:cNvGrpSpPr/>
          <p:nvPr/>
        </p:nvGrpSpPr>
        <p:grpSpPr>
          <a:xfrm>
            <a:off x="8438015" y="205892"/>
            <a:ext cx="3549852" cy="1573440"/>
            <a:chOff x="8438015" y="205892"/>
            <a:chExt cx="3549852" cy="1573440"/>
          </a:xfrm>
        </p:grpSpPr>
        <p:sp>
          <p:nvSpPr>
            <p:cNvPr id="29" name="TextBox 28">
              <a:extLst>
                <a:ext uri="{FF2B5EF4-FFF2-40B4-BE49-F238E27FC236}">
                  <a16:creationId xmlns:a16="http://schemas.microsoft.com/office/drawing/2014/main" id="{4AC2AEF6-A00B-4204-8389-DE59BFBE17C7}"/>
                </a:ext>
              </a:extLst>
            </p:cNvPr>
            <p:cNvSpPr txBox="1"/>
            <p:nvPr/>
          </p:nvSpPr>
          <p:spPr>
            <a:xfrm>
              <a:off x="8674216" y="302004"/>
              <a:ext cx="3313651" cy="1477328"/>
            </a:xfrm>
            <a:prstGeom prst="rect">
              <a:avLst/>
            </a:prstGeom>
          </p:spPr>
          <p:style>
            <a:lnRef idx="2">
              <a:schemeClr val="accent1"/>
            </a:lnRef>
            <a:fillRef idx="1">
              <a:schemeClr val="lt1"/>
            </a:fillRef>
            <a:effectRef idx="0">
              <a:schemeClr val="accent1"/>
            </a:effectRef>
            <a:fontRef idx="minor">
              <a:schemeClr val="dk1"/>
            </a:fontRef>
          </p:style>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30" name="Title 4">
              <a:extLst>
                <a:ext uri="{FF2B5EF4-FFF2-40B4-BE49-F238E27FC236}">
                  <a16:creationId xmlns:a16="http://schemas.microsoft.com/office/drawing/2014/main" id="{2E833D56-E825-4F67-BD7A-7309ADF061EF}"/>
                </a:ext>
              </a:extLst>
            </p:cNvPr>
            <p:cNvSpPr txBox="1">
              <a:spLocks/>
            </p:cNvSpPr>
            <p:nvPr/>
          </p:nvSpPr>
          <p:spPr>
            <a:xfrm>
              <a:off x="8922428" y="363291"/>
              <a:ext cx="1925108" cy="33855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spcBef>
                  <a:spcPts val="0"/>
                </a:spcBef>
                <a:spcAft>
                  <a:spcPts val="600"/>
                </a:spcAft>
              </a:pPr>
              <a:r>
                <a:rPr lang="en-GB" sz="1400" b="1">
                  <a:solidFill>
                    <a:schemeClr val="tx1"/>
                  </a:solidFill>
                </a:rPr>
                <a:t>Market Analysis</a:t>
              </a:r>
            </a:p>
            <a:p>
              <a:pPr algn="ctr">
                <a:spcBef>
                  <a:spcPts val="0"/>
                </a:spcBef>
                <a:spcAft>
                  <a:spcPts val="600"/>
                </a:spcAft>
              </a:pPr>
              <a:endParaRPr lang="en-GB" sz="1500">
                <a:solidFill>
                  <a:schemeClr val="tx1"/>
                </a:solidFill>
              </a:endParaRPr>
            </a:p>
          </p:txBody>
        </p:sp>
        <p:pic>
          <p:nvPicPr>
            <p:cNvPr id="31" name="Picture 30" descr="Icon&#10;&#10;Description automatically generated">
              <a:extLst>
                <a:ext uri="{FF2B5EF4-FFF2-40B4-BE49-F238E27FC236}">
                  <a16:creationId xmlns:a16="http://schemas.microsoft.com/office/drawing/2014/main" id="{7E285B2A-67DD-4A85-B3C2-C23CF421459C}"/>
                </a:ext>
              </a:extLst>
            </p:cNvPr>
            <p:cNvPicPr>
              <a:picLocks noChangeAspect="1"/>
            </p:cNvPicPr>
            <p:nvPr/>
          </p:nvPicPr>
          <p:blipFill>
            <a:blip r:embed="rId3"/>
            <a:stretch>
              <a:fillRect/>
            </a:stretch>
          </p:blipFill>
          <p:spPr>
            <a:xfrm>
              <a:off x="8438015" y="205892"/>
              <a:ext cx="433424" cy="469900"/>
            </a:xfrm>
            <a:prstGeom prst="rect">
              <a:avLst/>
            </a:prstGeom>
          </p:spPr>
        </p:pic>
      </p:grpSp>
      <p:graphicFrame>
        <p:nvGraphicFramePr>
          <p:cNvPr id="32" name="Table 51">
            <a:extLst>
              <a:ext uri="{FF2B5EF4-FFF2-40B4-BE49-F238E27FC236}">
                <a16:creationId xmlns:a16="http://schemas.microsoft.com/office/drawing/2014/main" id="{8AD31655-2798-4785-A8D9-4178044BE32A}"/>
              </a:ext>
            </a:extLst>
          </p:cNvPr>
          <p:cNvGraphicFramePr>
            <a:graphicFrameLocks noGrp="1"/>
          </p:cNvGraphicFramePr>
          <p:nvPr/>
        </p:nvGraphicFramePr>
        <p:xfrm>
          <a:off x="8967604" y="728377"/>
          <a:ext cx="2726874" cy="872021"/>
        </p:xfrm>
        <a:graphic>
          <a:graphicData uri="http://schemas.openxmlformats.org/drawingml/2006/table">
            <a:tbl>
              <a:tblPr firstRow="1" bandRow="1">
                <a:tableStyleId>{00A15C55-8517-42AA-B614-E9B94910E393}</a:tableStyleId>
              </a:tblPr>
              <a:tblGrid>
                <a:gridCol w="1363437">
                  <a:extLst>
                    <a:ext uri="{9D8B030D-6E8A-4147-A177-3AD203B41FA5}">
                      <a16:colId xmlns:a16="http://schemas.microsoft.com/office/drawing/2014/main" val="3110530552"/>
                    </a:ext>
                  </a:extLst>
                </a:gridCol>
                <a:gridCol w="1363437">
                  <a:extLst>
                    <a:ext uri="{9D8B030D-6E8A-4147-A177-3AD203B41FA5}">
                      <a16:colId xmlns:a16="http://schemas.microsoft.com/office/drawing/2014/main" val="25030162"/>
                    </a:ext>
                  </a:extLst>
                </a:gridCol>
              </a:tblGrid>
              <a:tr h="126991">
                <a:tc>
                  <a:txBody>
                    <a:bodyPr/>
                    <a:lstStyle/>
                    <a:p>
                      <a:pPr algn="ctr"/>
                      <a:r>
                        <a:rPr lang="en-US" sz="900" b="1">
                          <a:solidFill>
                            <a:srgbClr val="002B5C"/>
                          </a:solidFill>
                        </a:rPr>
                        <a:t>Glass bottles </a:t>
                      </a:r>
                    </a:p>
                  </a:txBody>
                  <a:tcPr anchor="ctr">
                    <a:solidFill>
                      <a:srgbClr val="E5E9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002B5C"/>
                          </a:solidFill>
                        </a:rPr>
                        <a:t>PET bottles </a:t>
                      </a:r>
                    </a:p>
                  </a:txBody>
                  <a:tcPr anchor="ctr">
                    <a:solidFill>
                      <a:srgbClr val="E5E9EE"/>
                    </a:solidFill>
                  </a:tcPr>
                </a:tc>
                <a:extLst>
                  <a:ext uri="{0D108BD9-81ED-4DB2-BD59-A6C34878D82A}">
                    <a16:rowId xmlns:a16="http://schemas.microsoft.com/office/drawing/2014/main" val="958200419"/>
                  </a:ext>
                </a:extLst>
              </a:tr>
              <a:tr h="643421">
                <a:tc>
                  <a:txBody>
                    <a:bodyPr/>
                    <a:lstStyle/>
                    <a:p>
                      <a:pPr algn="ctr"/>
                      <a:r>
                        <a:rPr lang="en-US" sz="1400">
                          <a:solidFill>
                            <a:schemeClr val="bg2">
                              <a:lumMod val="25000"/>
                            </a:schemeClr>
                          </a:solidFill>
                        </a:rPr>
                        <a:t>  </a:t>
                      </a:r>
                    </a:p>
                  </a:txBody>
                  <a:tcPr anchor="ctr">
                    <a:solidFill>
                      <a:srgbClr val="00B050"/>
                    </a:solidFill>
                  </a:tcPr>
                </a:tc>
                <a:tc>
                  <a:txBody>
                    <a:bodyPr/>
                    <a:lstStyle/>
                    <a:p>
                      <a:pPr algn="ctr"/>
                      <a:endParaRPr lang="en-US" sz="1400">
                        <a:solidFill>
                          <a:schemeClr val="bg2">
                            <a:lumMod val="25000"/>
                          </a:schemeClr>
                        </a:solidFill>
                      </a:endParaRPr>
                    </a:p>
                  </a:txBody>
                  <a:tcPr anchor="ctr">
                    <a:solidFill>
                      <a:srgbClr val="00B050"/>
                    </a:solidFill>
                  </a:tcPr>
                </a:tc>
                <a:extLst>
                  <a:ext uri="{0D108BD9-81ED-4DB2-BD59-A6C34878D82A}">
                    <a16:rowId xmlns:a16="http://schemas.microsoft.com/office/drawing/2014/main" val="1011721729"/>
                  </a:ext>
                </a:extLst>
              </a:tr>
            </a:tbl>
          </a:graphicData>
        </a:graphic>
      </p:graphicFrame>
      <p:sp>
        <p:nvSpPr>
          <p:cNvPr id="33" name="Graphic 10" descr="Checkmark outline">
            <a:extLst>
              <a:ext uri="{FF2B5EF4-FFF2-40B4-BE49-F238E27FC236}">
                <a16:creationId xmlns:a16="http://schemas.microsoft.com/office/drawing/2014/main" id="{FAD6D5AD-CC1E-4B5E-8404-3BF7AB821594}"/>
              </a:ext>
            </a:extLst>
          </p:cNvPr>
          <p:cNvSpPr/>
          <p:nvPr/>
        </p:nvSpPr>
        <p:spPr>
          <a:xfrm>
            <a:off x="9519529" y="1210785"/>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sp>
        <p:nvSpPr>
          <p:cNvPr id="34" name="Graphic 10" descr="Checkmark outline">
            <a:extLst>
              <a:ext uri="{FF2B5EF4-FFF2-40B4-BE49-F238E27FC236}">
                <a16:creationId xmlns:a16="http://schemas.microsoft.com/office/drawing/2014/main" id="{5A653243-314E-452B-9142-AB4C01654B0C}"/>
              </a:ext>
            </a:extLst>
          </p:cNvPr>
          <p:cNvSpPr/>
          <p:nvPr/>
        </p:nvSpPr>
        <p:spPr>
          <a:xfrm>
            <a:off x="10871031" y="1210785"/>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grpSp>
        <p:nvGrpSpPr>
          <p:cNvPr id="2" name="Group 1">
            <a:extLst>
              <a:ext uri="{FF2B5EF4-FFF2-40B4-BE49-F238E27FC236}">
                <a16:creationId xmlns:a16="http://schemas.microsoft.com/office/drawing/2014/main" id="{FE8FAD23-3AE1-427E-ACC4-93B4AE87B20E}"/>
              </a:ext>
            </a:extLst>
          </p:cNvPr>
          <p:cNvGrpSpPr/>
          <p:nvPr/>
        </p:nvGrpSpPr>
        <p:grpSpPr>
          <a:xfrm>
            <a:off x="978022" y="2127597"/>
            <a:ext cx="7170616" cy="3389931"/>
            <a:chOff x="978022" y="2337812"/>
            <a:chExt cx="7417183" cy="3230854"/>
          </a:xfrm>
        </p:grpSpPr>
        <p:sp>
          <p:nvSpPr>
            <p:cNvPr id="35" name="TextBox 34">
              <a:extLst>
                <a:ext uri="{FF2B5EF4-FFF2-40B4-BE49-F238E27FC236}">
                  <a16:creationId xmlns:a16="http://schemas.microsoft.com/office/drawing/2014/main" id="{692007E0-A1AC-4716-BD3B-E804B5D0CB7A}"/>
                </a:ext>
              </a:extLst>
            </p:cNvPr>
            <p:cNvSpPr txBox="1"/>
            <p:nvPr/>
          </p:nvSpPr>
          <p:spPr>
            <a:xfrm>
              <a:off x="978022" y="2337812"/>
              <a:ext cx="7401262" cy="2400657"/>
            </a:xfrm>
            <a:prstGeom prst="rect">
              <a:avLst/>
            </a:prstGeom>
            <a:noFill/>
          </p:spPr>
          <p:txBody>
            <a:bodyPr wrap="square" lIns="90000" tIns="45720" rIns="91440" bIns="45720" rtlCol="0" anchor="t">
              <a:spAutoFit/>
            </a:bodyPr>
            <a:lstStyle/>
            <a:p>
              <a:pPr marR="0" algn="l" defTabSz="618592" rtl="0" eaLnBrk="1" fontAlgn="auto" latinLnBrk="0" hangingPunct="1">
                <a:lnSpc>
                  <a:spcPct val="100000"/>
                </a:lnSpc>
                <a:spcAft>
                  <a:spcPts val="600"/>
                </a:spcAft>
                <a:buClrTx/>
                <a:buSzTx/>
                <a:tabLst/>
              </a:pPr>
              <a:r>
                <a:rPr lang="en-GB" sz="1200" b="1" kern="0" spc="-10" dirty="0">
                  <a:solidFill>
                    <a:srgbClr val="002B5C"/>
                  </a:solidFill>
                  <a:latin typeface="Arial" panose="020B0604020202020204" pitchFamily="34" charset="0"/>
                  <a:cs typeface="Arial" panose="020B0604020202020204" pitchFamily="34" charset="0"/>
                </a:rPr>
                <a:t>Returnable glass bottles</a:t>
              </a:r>
            </a:p>
            <a:p>
              <a:pPr marL="182563" marR="0" indent="-182563" algn="l" defTabSz="618592" rtl="0" eaLnBrk="1" fontAlgn="auto" latinLnBrk="0" hangingPunct="1">
                <a:lnSpc>
                  <a:spcPct val="100000"/>
                </a:lnSpc>
                <a:spcBef>
                  <a:spcPts val="100"/>
                </a:spcBef>
                <a:spcAft>
                  <a:spcPts val="200"/>
                </a:spcAft>
                <a:buClrTx/>
                <a:buSzTx/>
                <a:buFont typeface="Arial" panose="020B0604020202020204" pitchFamily="34" charset="0"/>
                <a:buChar char="•"/>
                <a:tabLst/>
              </a:pPr>
              <a:r>
                <a:rPr lang="en-GB" sz="1100" b="1" kern="0" spc="-10" dirty="0">
                  <a:solidFill>
                    <a:srgbClr val="474747"/>
                  </a:solidFill>
                  <a:latin typeface="Arial" panose="020B0604020202020204" pitchFamily="34" charset="0"/>
                  <a:cs typeface="Arial" panose="020B0604020202020204" pitchFamily="34" charset="0"/>
                </a:rPr>
                <a:t>Returnable glass bottles are commonly available</a:t>
              </a:r>
              <a:r>
                <a:rPr lang="en-GB" sz="1100" kern="0" spc="-10" dirty="0">
                  <a:solidFill>
                    <a:srgbClr val="474747"/>
                  </a:solidFill>
                  <a:latin typeface="Arial" panose="020B0604020202020204" pitchFamily="34" charset="0"/>
                  <a:cs typeface="Arial" panose="020B0604020202020204" pitchFamily="34" charset="0"/>
                </a:rPr>
                <a:t> – several products from multiple manufacturers including </a:t>
              </a:r>
              <a:r>
                <a:rPr lang="en-GB" sz="1100" b="1" kern="0" spc="-10" dirty="0">
                  <a:solidFill>
                    <a:srgbClr val="474747"/>
                  </a:solidFill>
                  <a:latin typeface="Arial" panose="020B0604020202020204" pitchFamily="34" charset="0"/>
                  <a:cs typeface="Arial" panose="020B0604020202020204" pitchFamily="34" charset="0"/>
                </a:rPr>
                <a:t>Heineken</a:t>
              </a:r>
              <a:r>
                <a:rPr lang="en-GB" sz="1100" kern="0" spc="-10" dirty="0">
                  <a:solidFill>
                    <a:srgbClr val="474747"/>
                  </a:solidFill>
                  <a:latin typeface="Arial" panose="020B0604020202020204" pitchFamily="34" charset="0"/>
                  <a:cs typeface="Arial" panose="020B0604020202020204" pitchFamily="34" charset="0"/>
                </a:rPr>
                <a:t> and </a:t>
              </a:r>
              <a:r>
                <a:rPr lang="en-GB" sz="1100" b="1" kern="0" spc="-10" dirty="0">
                  <a:solidFill>
                    <a:srgbClr val="474747"/>
                  </a:solidFill>
                  <a:latin typeface="Arial" panose="020B0604020202020204" pitchFamily="34" charset="0"/>
                  <a:cs typeface="Arial" panose="020B0604020202020204" pitchFamily="34" charset="0"/>
                </a:rPr>
                <a:t>AB InBev</a:t>
              </a:r>
              <a:r>
                <a:rPr lang="en-GB" sz="1100" kern="0" spc="-10" dirty="0">
                  <a:solidFill>
                    <a:srgbClr val="474747"/>
                  </a:solidFill>
                  <a:latin typeface="Arial" panose="020B0604020202020204" pitchFamily="34" charset="0"/>
                  <a:cs typeface="Arial" panose="020B0604020202020204" pitchFamily="34" charset="0"/>
                </a:rPr>
                <a:t> identified on the market</a:t>
              </a:r>
            </a:p>
            <a:p>
              <a:pPr marR="0" algn="l" defTabSz="618592" rtl="0" eaLnBrk="1" fontAlgn="auto" latinLnBrk="0" hangingPunct="1">
                <a:lnSpc>
                  <a:spcPct val="100000"/>
                </a:lnSpc>
                <a:spcBef>
                  <a:spcPts val="100"/>
                </a:spcBef>
                <a:spcAft>
                  <a:spcPts val="800"/>
                </a:spcAft>
                <a:buClrTx/>
                <a:buSzTx/>
                <a:tabLst/>
              </a:pPr>
              <a:endParaRPr lang="en-GB" sz="800" kern="0" spc="-10" dirty="0">
                <a:solidFill>
                  <a:srgbClr val="474747"/>
                </a:solidFill>
                <a:latin typeface="Arial" panose="020B0604020202020204" pitchFamily="34" charset="0"/>
                <a:cs typeface="Arial" panose="020B0604020202020204" pitchFamily="34" charset="0"/>
              </a:endParaRPr>
            </a:p>
            <a:p>
              <a:pPr defTabSz="618592">
                <a:spcAft>
                  <a:spcPts val="600"/>
                </a:spcAft>
              </a:pPr>
              <a:r>
                <a:rPr lang="en-GB" sz="1200" b="1" kern="0" spc="-10" dirty="0">
                  <a:solidFill>
                    <a:srgbClr val="002B5C"/>
                  </a:solidFill>
                  <a:latin typeface="Arial" panose="020B0604020202020204" pitchFamily="34" charset="0"/>
                  <a:cs typeface="Arial" panose="020B0604020202020204" pitchFamily="34" charset="0"/>
                </a:rPr>
                <a:t>Returnable PET bottles</a:t>
              </a:r>
            </a:p>
            <a:p>
              <a:pPr marL="182563" indent="-182563" defTabSz="618592">
                <a:spcAft>
                  <a:spcPts val="200"/>
                </a:spcAft>
                <a:buFont typeface="Arial" panose="020B0604020202020204" pitchFamily="34" charset="0"/>
                <a:buChar char="•"/>
                <a:tabLst>
                  <a:tab pos="182563" algn="l"/>
                </a:tabLst>
              </a:pPr>
              <a:r>
                <a:rPr lang="en-GB" sz="1100" kern="0" spc="-10" dirty="0">
                  <a:solidFill>
                    <a:srgbClr val="474747"/>
                  </a:solidFill>
                  <a:latin typeface="Arial" panose="020B0604020202020204" pitchFamily="34" charset="0"/>
                  <a:cs typeface="Arial" panose="020B0604020202020204" pitchFamily="34" charset="0"/>
                </a:rPr>
                <a:t>Introduction of </a:t>
              </a:r>
              <a:r>
                <a:rPr lang="en-GB" sz="1100" b="1" kern="0" spc="-10" dirty="0">
                  <a:solidFill>
                    <a:srgbClr val="474747"/>
                  </a:solidFill>
                  <a:latin typeface="Arial" panose="020B0604020202020204" pitchFamily="34" charset="0"/>
                  <a:cs typeface="Arial" panose="020B0604020202020204" pitchFamily="34" charset="0"/>
                </a:rPr>
                <a:t>plastic regulation bill</a:t>
              </a:r>
              <a:r>
                <a:rPr lang="en-GB" sz="1100" kern="0" spc="-10" dirty="0">
                  <a:solidFill>
                    <a:srgbClr val="474747"/>
                  </a:solidFill>
                  <a:latin typeface="Arial" panose="020B0604020202020204" pitchFamily="34" charset="0"/>
                  <a:cs typeface="Arial" panose="020B0604020202020204" pitchFamily="34" charset="0"/>
                </a:rPr>
                <a:t> in 2021 allows </a:t>
              </a:r>
              <a:r>
                <a:rPr lang="en-GB" sz="1100" b="1" kern="0" spc="-10" dirty="0">
                  <a:solidFill>
                    <a:srgbClr val="474747"/>
                  </a:solidFill>
                  <a:latin typeface="Arial" panose="020B0604020202020204" pitchFamily="34" charset="0"/>
                  <a:cs typeface="Arial" panose="020B0604020202020204" pitchFamily="34" charset="0"/>
                </a:rPr>
                <a:t>the sale of reusable beverage containers</a:t>
              </a:r>
            </a:p>
            <a:p>
              <a:pPr marL="182563" indent="-182563" defTabSz="618592">
                <a:spcAft>
                  <a:spcPts val="200"/>
                </a:spcAft>
                <a:buFont typeface="Arial" panose="020B0604020202020204" pitchFamily="34" charset="0"/>
                <a:buChar char="•"/>
                <a:tabLst>
                  <a:tab pos="182563" algn="l"/>
                </a:tabLst>
              </a:pPr>
              <a:r>
                <a:rPr lang="en-GB" sz="1100" kern="0" spc="-10" dirty="0">
                  <a:solidFill>
                    <a:srgbClr val="474747"/>
                  </a:solidFill>
                  <a:latin typeface="Arial" panose="020B0604020202020204" pitchFamily="34" charset="0"/>
                  <a:cs typeface="Arial" panose="020B0604020202020204" pitchFamily="34" charset="0"/>
                </a:rPr>
                <a:t>Beverage suppliers </a:t>
              </a:r>
              <a:r>
                <a:rPr lang="en-GB" sz="1100" b="1" kern="0" spc="-10" dirty="0">
                  <a:solidFill>
                    <a:srgbClr val="474747"/>
                  </a:solidFill>
                  <a:latin typeface="Arial" panose="020B0604020202020204" pitchFamily="34" charset="0"/>
                  <a:cs typeface="Arial" panose="020B0604020202020204" pitchFamily="34" charset="0"/>
                </a:rPr>
                <a:t>must offer and take back returnable PET bottles</a:t>
              </a:r>
            </a:p>
            <a:p>
              <a:pPr marL="182563" indent="-182563" defTabSz="618592">
                <a:spcAft>
                  <a:spcPts val="200"/>
                </a:spcAft>
                <a:buFont typeface="Arial" panose="020B0604020202020204" pitchFamily="34" charset="0"/>
                <a:buChar char="•"/>
                <a:tabLst>
                  <a:tab pos="182563" algn="l"/>
                </a:tabLst>
              </a:pPr>
              <a:r>
                <a:rPr lang="en-GB" sz="1100" kern="0" spc="-10" dirty="0">
                  <a:solidFill>
                    <a:srgbClr val="474747"/>
                  </a:solidFill>
                  <a:latin typeface="Arial" panose="020B0604020202020204" pitchFamily="34" charset="0"/>
                  <a:cs typeface="Arial" panose="020B0604020202020204" pitchFamily="34" charset="0"/>
                </a:rPr>
                <a:t>A couple of returnable PET bottle examples identified from </a:t>
              </a:r>
              <a:r>
                <a:rPr lang="en-GB" sz="1100" b="1" kern="0" spc="-10" dirty="0">
                  <a:solidFill>
                    <a:srgbClr val="474747"/>
                  </a:solidFill>
                  <a:latin typeface="Arial" panose="020B0604020202020204" pitchFamily="34" charset="0"/>
                  <a:cs typeface="Arial" panose="020B0604020202020204" pitchFamily="34" charset="0"/>
                </a:rPr>
                <a:t>Coca-Cola</a:t>
              </a:r>
              <a:r>
                <a:rPr lang="en-GB" sz="1100" kern="0" spc="-10" dirty="0">
                  <a:solidFill>
                    <a:srgbClr val="474747"/>
                  </a:solidFill>
                  <a:latin typeface="Arial" panose="020B0604020202020204" pitchFamily="34" charset="0"/>
                  <a:cs typeface="Arial" panose="020B0604020202020204" pitchFamily="34" charset="0"/>
                </a:rPr>
                <a:t> and </a:t>
              </a:r>
              <a:r>
                <a:rPr lang="en-GB" sz="1100" b="1" kern="0" spc="-10" dirty="0">
                  <a:solidFill>
                    <a:srgbClr val="474747"/>
                  </a:solidFill>
                  <a:latin typeface="Arial" panose="020B0604020202020204" pitchFamily="34" charset="0"/>
                  <a:cs typeface="Arial" panose="020B0604020202020204" pitchFamily="34" charset="0"/>
                </a:rPr>
                <a:t>PepsiCo</a:t>
              </a:r>
              <a:r>
                <a:rPr lang="en-GB" sz="1100" kern="0" spc="-10" dirty="0">
                  <a:solidFill>
                    <a:srgbClr val="474747"/>
                  </a:solidFill>
                  <a:latin typeface="Arial" panose="020B0604020202020204" pitchFamily="34" charset="0"/>
                  <a:cs typeface="Arial" panose="020B0604020202020204" pitchFamily="34" charset="0"/>
                </a:rPr>
                <a:t>; however, unable to confirm if these bottles from PepsiCo are retuned and refilled or recycled</a:t>
              </a:r>
            </a:p>
            <a:p>
              <a:pPr marL="182563" indent="-182563" defTabSz="618592">
                <a:spcAft>
                  <a:spcPts val="200"/>
                </a:spcAft>
                <a:buFont typeface="Arial" panose="020B0604020202020204" pitchFamily="34" charset="0"/>
                <a:buChar char="•"/>
                <a:tabLst>
                  <a:tab pos="182563" algn="l"/>
                </a:tabLst>
              </a:pPr>
              <a:r>
                <a:rPr lang="en-GB" sz="1100" kern="0" spc="-10" dirty="0">
                  <a:solidFill>
                    <a:srgbClr val="474747"/>
                  </a:solidFill>
                  <a:latin typeface="Arial" panose="020B0604020202020204" pitchFamily="34" charset="0"/>
                  <a:cs typeface="Arial" panose="020B0604020202020204" pitchFamily="34" charset="0"/>
                </a:rPr>
                <a:t>The Chile Plastics</a:t>
              </a:r>
              <a:r>
                <a:rPr lang="en-GB" sz="1100" b="0" i="0" dirty="0">
                  <a:solidFill>
                    <a:srgbClr val="4D5156"/>
                  </a:solidFill>
                  <a:effectLst/>
                  <a:latin typeface="arial" panose="020B0604020202020204" pitchFamily="34" charset="0"/>
                </a:rPr>
                <a:t> Pact </a:t>
              </a:r>
              <a:r>
                <a:rPr lang="en-GB" sz="1100" kern="0" spc="-10" dirty="0">
                  <a:solidFill>
                    <a:srgbClr val="474747"/>
                  </a:solidFill>
                  <a:latin typeface="Arial" panose="020B0604020202020204" pitchFamily="34" charset="0"/>
                  <a:cs typeface="Arial" panose="020B0604020202020204" pitchFamily="34" charset="0"/>
                </a:rPr>
                <a:t> have a target ‘1/3 of household and non-domiciliary plastic packaging to be recycled, </a:t>
              </a:r>
              <a:r>
                <a:rPr lang="en-GB" sz="1100" b="1" kern="0" spc="-10" dirty="0">
                  <a:solidFill>
                    <a:srgbClr val="474747"/>
                  </a:solidFill>
                  <a:latin typeface="Arial" panose="020B0604020202020204" pitchFamily="34" charset="0"/>
                  <a:cs typeface="Arial" panose="020B0604020202020204" pitchFamily="34" charset="0"/>
                </a:rPr>
                <a:t>reused</a:t>
              </a:r>
              <a:r>
                <a:rPr lang="en-GB" sz="1100" kern="0" spc="-10" dirty="0">
                  <a:solidFill>
                    <a:srgbClr val="474747"/>
                  </a:solidFill>
                  <a:latin typeface="Arial" panose="020B0604020202020204" pitchFamily="34" charset="0"/>
                  <a:cs typeface="Arial" panose="020B0604020202020204" pitchFamily="34" charset="0"/>
                </a:rPr>
                <a:t> or composted’</a:t>
              </a:r>
            </a:p>
          </p:txBody>
        </p:sp>
        <p:sp>
          <p:nvSpPr>
            <p:cNvPr id="36" name="Rectangle 35">
              <a:extLst>
                <a:ext uri="{FF2B5EF4-FFF2-40B4-BE49-F238E27FC236}">
                  <a16:creationId xmlns:a16="http://schemas.microsoft.com/office/drawing/2014/main" id="{2C1F6111-5029-4D96-A41E-1DDDC0676628}"/>
                </a:ext>
              </a:extLst>
            </p:cNvPr>
            <p:cNvSpPr/>
            <p:nvPr/>
          </p:nvSpPr>
          <p:spPr>
            <a:xfrm>
              <a:off x="978022" y="4721128"/>
              <a:ext cx="7417183" cy="847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R="0" defTabSz="618592" rtl="0" eaLnBrk="1" fontAlgn="auto" latinLnBrk="0" hangingPunct="1">
                <a:lnSpc>
                  <a:spcPct val="100000"/>
                </a:lnSpc>
                <a:spcAft>
                  <a:spcPts val="600"/>
                </a:spcAft>
                <a:buClrTx/>
                <a:buSzTx/>
                <a:tabLst/>
              </a:pPr>
              <a:r>
                <a:rPr lang="en-GB" sz="1200" b="1" kern="0" spc="-10" dirty="0">
                  <a:solidFill>
                    <a:srgbClr val="002B5C"/>
                  </a:solidFill>
                  <a:latin typeface="Arial" panose="020B0604020202020204" pitchFamily="34" charset="0"/>
                  <a:cs typeface="Arial" panose="020B0604020202020204" pitchFamily="34" charset="0"/>
                </a:rPr>
                <a:t>Returnable plastic bottles target </a:t>
              </a:r>
            </a:p>
            <a:p>
              <a:pPr marR="0" defTabSz="618592" rtl="0" eaLnBrk="1" fontAlgn="auto" latinLnBrk="0" hangingPunct="1">
                <a:lnSpc>
                  <a:spcPct val="100000"/>
                </a:lnSpc>
                <a:spcAft>
                  <a:spcPts val="200"/>
                </a:spcAft>
                <a:buClrTx/>
                <a:buSzTx/>
                <a:tabLst/>
              </a:pPr>
              <a:r>
                <a:rPr lang="en-GB" sz="1100" kern="0" spc="-10" dirty="0">
                  <a:solidFill>
                    <a:srgbClr val="474747"/>
                  </a:solidFill>
                  <a:latin typeface="Arial" panose="020B0604020202020204" pitchFamily="34" charset="0"/>
                  <a:cs typeface="Arial" panose="020B0604020202020204" pitchFamily="34" charset="0"/>
                </a:rPr>
                <a:t>From 13 February 2023 consumers must be able to give back empty returnable plastic bottles to supermarkets; while other establishments selling beverages shall offer this service from 13 August 2025.</a:t>
              </a:r>
            </a:p>
            <a:p>
              <a:pPr marR="0" defTabSz="618592" rtl="0" eaLnBrk="1" fontAlgn="auto" latinLnBrk="0" hangingPunct="1">
                <a:lnSpc>
                  <a:spcPct val="100000"/>
                </a:lnSpc>
                <a:spcAft>
                  <a:spcPts val="200"/>
                </a:spcAft>
                <a:buClrTx/>
                <a:buSzTx/>
                <a:tabLst/>
              </a:pPr>
              <a:r>
                <a:rPr lang="en-GB" sz="1100" kern="0" spc="-10" dirty="0">
                  <a:solidFill>
                    <a:srgbClr val="474747"/>
                  </a:solidFill>
                  <a:latin typeface="Arial" panose="020B0604020202020204" pitchFamily="34" charset="0"/>
                  <a:cs typeface="Arial" panose="020B0604020202020204" pitchFamily="34" charset="0"/>
                </a:rPr>
                <a:t>The Regulation to the Law will determine the percentage of returnable format bottles available for sale that supermarkets must offer but this has not been published, yet. </a:t>
              </a:r>
            </a:p>
          </p:txBody>
        </p:sp>
      </p:grpSp>
      <p:pic>
        <p:nvPicPr>
          <p:cNvPr id="37" name="Picture 36">
            <a:extLst>
              <a:ext uri="{FF2B5EF4-FFF2-40B4-BE49-F238E27FC236}">
                <a16:creationId xmlns:a16="http://schemas.microsoft.com/office/drawing/2014/main" id="{F4FC5561-D866-4AEB-BA03-0B6E254784A5}"/>
              </a:ext>
            </a:extLst>
          </p:cNvPr>
          <p:cNvPicPr>
            <a:picLocks noChangeAspect="1"/>
          </p:cNvPicPr>
          <p:nvPr/>
        </p:nvPicPr>
        <p:blipFill rotWithShape="1">
          <a:blip r:embed="rId4"/>
          <a:srcRect/>
          <a:stretch/>
        </p:blipFill>
        <p:spPr>
          <a:xfrm>
            <a:off x="8919521" y="4424122"/>
            <a:ext cx="2823039" cy="1262302"/>
          </a:xfrm>
          <a:prstGeom prst="rect">
            <a:avLst/>
          </a:prstGeom>
        </p:spPr>
      </p:pic>
      <p:pic>
        <p:nvPicPr>
          <p:cNvPr id="38" name="Picture 37">
            <a:extLst>
              <a:ext uri="{FF2B5EF4-FFF2-40B4-BE49-F238E27FC236}">
                <a16:creationId xmlns:a16="http://schemas.microsoft.com/office/drawing/2014/main" id="{F6FE6E68-3ACF-4BDC-9E2B-BEC1EFE90A64}"/>
              </a:ext>
            </a:extLst>
          </p:cNvPr>
          <p:cNvPicPr>
            <a:picLocks noChangeAspect="1"/>
          </p:cNvPicPr>
          <p:nvPr/>
        </p:nvPicPr>
        <p:blipFill>
          <a:blip r:embed="rId5"/>
          <a:stretch>
            <a:fillRect/>
          </a:stretch>
        </p:blipFill>
        <p:spPr>
          <a:xfrm>
            <a:off x="8915936" y="2634452"/>
            <a:ext cx="2823039" cy="966794"/>
          </a:xfrm>
          <a:prstGeom prst="rect">
            <a:avLst/>
          </a:prstGeom>
        </p:spPr>
      </p:pic>
      <p:sp>
        <p:nvSpPr>
          <p:cNvPr id="3" name="TextBox 2">
            <a:extLst>
              <a:ext uri="{FF2B5EF4-FFF2-40B4-BE49-F238E27FC236}">
                <a16:creationId xmlns:a16="http://schemas.microsoft.com/office/drawing/2014/main" id="{9FD3F7D5-47F4-46CC-9CB8-1BA720C8A947}"/>
              </a:ext>
            </a:extLst>
          </p:cNvPr>
          <p:cNvSpPr txBox="1"/>
          <p:nvPr/>
        </p:nvSpPr>
        <p:spPr>
          <a:xfrm>
            <a:off x="8915935" y="2221731"/>
            <a:ext cx="2617153" cy="307777"/>
          </a:xfrm>
          <a:prstGeom prst="rect">
            <a:avLst/>
          </a:prstGeom>
          <a:noFill/>
        </p:spPr>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r>
              <a:rPr kumimoji="0" lang="en-GB" sz="1400" b="1"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rPr>
              <a:t>Coca-Cola returnable botte </a:t>
            </a:r>
          </a:p>
        </p:txBody>
      </p:sp>
      <p:sp>
        <p:nvSpPr>
          <p:cNvPr id="22" name="TextBox 21">
            <a:extLst>
              <a:ext uri="{FF2B5EF4-FFF2-40B4-BE49-F238E27FC236}">
                <a16:creationId xmlns:a16="http://schemas.microsoft.com/office/drawing/2014/main" id="{29899F27-ABA8-4344-BE30-B88597BEEABA}"/>
              </a:ext>
            </a:extLst>
          </p:cNvPr>
          <p:cNvSpPr txBox="1"/>
          <p:nvPr/>
        </p:nvSpPr>
        <p:spPr>
          <a:xfrm>
            <a:off x="8915936" y="3859574"/>
            <a:ext cx="2617153" cy="307777"/>
          </a:xfrm>
          <a:prstGeom prst="rect">
            <a:avLst/>
          </a:prstGeom>
          <a:noFill/>
        </p:spPr>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r>
              <a:rPr kumimoji="0" lang="en-GB" sz="1400" b="1"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rPr>
              <a:t>Pepsi returnable botte </a:t>
            </a:r>
          </a:p>
        </p:txBody>
      </p:sp>
    </p:spTree>
    <p:extLst>
      <p:ext uri="{BB962C8B-B14F-4D97-AF65-F5344CB8AC3E}">
        <p14:creationId xmlns:p14="http://schemas.microsoft.com/office/powerpoint/2010/main" val="2705514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F81A603-65ED-4076-8970-97B8A1184F42}"/>
              </a:ext>
            </a:extLst>
          </p:cNvPr>
          <p:cNvSpPr/>
          <p:nvPr/>
        </p:nvSpPr>
        <p:spPr>
          <a:xfrm>
            <a:off x="625878" y="-1"/>
            <a:ext cx="7518748" cy="11604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41BBD80-6F53-4D28-BE63-3D8773FCF232}"/>
              </a:ext>
            </a:extLst>
          </p:cNvPr>
          <p:cNvSpPr/>
          <p:nvPr/>
        </p:nvSpPr>
        <p:spPr>
          <a:xfrm>
            <a:off x="8674216" y="2077126"/>
            <a:ext cx="3313651" cy="4147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A202FD07-BEC4-429F-BB94-83F7888ADACE}"/>
              </a:ext>
            </a:extLst>
          </p:cNvPr>
          <p:cNvSpPr>
            <a:spLocks noGrp="1"/>
          </p:cNvSpPr>
          <p:nvPr>
            <p:ph type="ftr" sz="quarter" idx="3"/>
          </p:nvPr>
        </p:nvSpPr>
        <p:spPr/>
        <p:txBody>
          <a:bodyPr/>
          <a:lstStyle/>
          <a:p>
            <a:r>
              <a:rPr lang="en-US"/>
              <a:t>TCCC</a:t>
            </a:r>
          </a:p>
        </p:txBody>
      </p:sp>
      <p:sp>
        <p:nvSpPr>
          <p:cNvPr id="16" name="Rectangle 15">
            <a:extLst>
              <a:ext uri="{FF2B5EF4-FFF2-40B4-BE49-F238E27FC236}">
                <a16:creationId xmlns:a16="http://schemas.microsoft.com/office/drawing/2014/main" id="{4D22E3B0-5AE2-4BDA-83BF-0C107B035B2A}"/>
              </a:ext>
            </a:extLst>
          </p:cNvPr>
          <p:cNvSpPr/>
          <p:nvPr/>
        </p:nvSpPr>
        <p:spPr>
          <a:xfrm>
            <a:off x="-8926" y="0"/>
            <a:ext cx="634804" cy="62356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4">
            <a:extLst>
              <a:ext uri="{FF2B5EF4-FFF2-40B4-BE49-F238E27FC236}">
                <a16:creationId xmlns:a16="http://schemas.microsoft.com/office/drawing/2014/main" id="{77B2950A-0698-445C-8158-DCB079EEF9D8}"/>
              </a:ext>
            </a:extLst>
          </p:cNvPr>
          <p:cNvSpPr txBox="1">
            <a:spLocks/>
          </p:cNvSpPr>
          <p:nvPr/>
        </p:nvSpPr>
        <p:spPr>
          <a:xfrm rot="16200000">
            <a:off x="-1367138" y="2354273"/>
            <a:ext cx="3389315" cy="635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lgn="r"/>
            <a:r>
              <a:rPr lang="en-GB">
                <a:solidFill>
                  <a:schemeClr val="bg1"/>
                </a:solidFill>
              </a:rPr>
              <a:t>CHINA</a:t>
            </a:r>
          </a:p>
        </p:txBody>
      </p:sp>
      <p:pic>
        <p:nvPicPr>
          <p:cNvPr id="18" name="Picture 17">
            <a:extLst>
              <a:ext uri="{FF2B5EF4-FFF2-40B4-BE49-F238E27FC236}">
                <a16:creationId xmlns:a16="http://schemas.microsoft.com/office/drawing/2014/main" id="{28A375CC-3B51-4148-BC4E-F30E001E9EAC}"/>
              </a:ext>
            </a:extLst>
          </p:cNvPr>
          <p:cNvPicPr>
            <a:picLocks noChangeAspect="1"/>
          </p:cNvPicPr>
          <p:nvPr/>
        </p:nvPicPr>
        <p:blipFill>
          <a:blip r:embed="rId2"/>
          <a:srcRect/>
          <a:stretch/>
        </p:blipFill>
        <p:spPr>
          <a:xfrm>
            <a:off x="-12624" y="-4167"/>
            <a:ext cx="1155194" cy="890018"/>
          </a:xfrm>
          <a:prstGeom prst="rect">
            <a:avLst/>
          </a:prstGeom>
        </p:spPr>
      </p:pic>
      <p:grpSp>
        <p:nvGrpSpPr>
          <p:cNvPr id="19" name="Group 18">
            <a:extLst>
              <a:ext uri="{FF2B5EF4-FFF2-40B4-BE49-F238E27FC236}">
                <a16:creationId xmlns:a16="http://schemas.microsoft.com/office/drawing/2014/main" id="{3997891C-2BF8-4906-8F9E-E26B2B092182}"/>
              </a:ext>
            </a:extLst>
          </p:cNvPr>
          <p:cNvGrpSpPr/>
          <p:nvPr/>
        </p:nvGrpSpPr>
        <p:grpSpPr>
          <a:xfrm>
            <a:off x="8438015" y="205892"/>
            <a:ext cx="3549852" cy="1573440"/>
            <a:chOff x="8438015" y="205892"/>
            <a:chExt cx="3549852" cy="1573440"/>
          </a:xfrm>
        </p:grpSpPr>
        <p:sp>
          <p:nvSpPr>
            <p:cNvPr id="20" name="TextBox 19">
              <a:extLst>
                <a:ext uri="{FF2B5EF4-FFF2-40B4-BE49-F238E27FC236}">
                  <a16:creationId xmlns:a16="http://schemas.microsoft.com/office/drawing/2014/main" id="{E6FDC821-AA0A-46DB-AB2A-9EE7281E716B}"/>
                </a:ext>
              </a:extLst>
            </p:cNvPr>
            <p:cNvSpPr txBox="1"/>
            <p:nvPr/>
          </p:nvSpPr>
          <p:spPr>
            <a:xfrm>
              <a:off x="8674216" y="302004"/>
              <a:ext cx="3313651" cy="1477328"/>
            </a:xfrm>
            <a:prstGeom prst="rect">
              <a:avLst/>
            </a:prstGeom>
          </p:spPr>
          <p:style>
            <a:lnRef idx="2">
              <a:schemeClr val="accent1"/>
            </a:lnRef>
            <a:fillRef idx="1">
              <a:schemeClr val="lt1"/>
            </a:fillRef>
            <a:effectRef idx="0">
              <a:schemeClr val="accent1"/>
            </a:effectRef>
            <a:fontRef idx="minor">
              <a:schemeClr val="dk1"/>
            </a:fontRef>
          </p:style>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21" name="Title 4">
              <a:extLst>
                <a:ext uri="{FF2B5EF4-FFF2-40B4-BE49-F238E27FC236}">
                  <a16:creationId xmlns:a16="http://schemas.microsoft.com/office/drawing/2014/main" id="{12B24D7C-C56D-4443-BF21-E3942DB94058}"/>
                </a:ext>
              </a:extLst>
            </p:cNvPr>
            <p:cNvSpPr txBox="1">
              <a:spLocks/>
            </p:cNvSpPr>
            <p:nvPr/>
          </p:nvSpPr>
          <p:spPr>
            <a:xfrm>
              <a:off x="8922428" y="363291"/>
              <a:ext cx="1925108" cy="33855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spcBef>
                  <a:spcPts val="0"/>
                </a:spcBef>
                <a:spcAft>
                  <a:spcPts val="600"/>
                </a:spcAft>
              </a:pPr>
              <a:r>
                <a:rPr lang="en-GB" sz="1400" b="1">
                  <a:solidFill>
                    <a:schemeClr val="tx1"/>
                  </a:solidFill>
                </a:rPr>
                <a:t>Market Analysis</a:t>
              </a:r>
            </a:p>
            <a:p>
              <a:pPr algn="ctr">
                <a:spcBef>
                  <a:spcPts val="0"/>
                </a:spcBef>
                <a:spcAft>
                  <a:spcPts val="600"/>
                </a:spcAft>
              </a:pPr>
              <a:endParaRPr lang="en-GB" sz="1500">
                <a:solidFill>
                  <a:schemeClr val="tx1"/>
                </a:solidFill>
              </a:endParaRPr>
            </a:p>
          </p:txBody>
        </p:sp>
        <p:pic>
          <p:nvPicPr>
            <p:cNvPr id="22" name="Picture 21" descr="Icon&#10;&#10;Description automatically generated">
              <a:extLst>
                <a:ext uri="{FF2B5EF4-FFF2-40B4-BE49-F238E27FC236}">
                  <a16:creationId xmlns:a16="http://schemas.microsoft.com/office/drawing/2014/main" id="{E770E1BA-01EB-4AF5-8FB3-77BA0E9120F3}"/>
                </a:ext>
              </a:extLst>
            </p:cNvPr>
            <p:cNvPicPr>
              <a:picLocks noChangeAspect="1"/>
            </p:cNvPicPr>
            <p:nvPr/>
          </p:nvPicPr>
          <p:blipFill>
            <a:blip r:embed="rId3"/>
            <a:stretch>
              <a:fillRect/>
            </a:stretch>
          </p:blipFill>
          <p:spPr>
            <a:xfrm>
              <a:off x="8438015" y="205892"/>
              <a:ext cx="433424" cy="469900"/>
            </a:xfrm>
            <a:prstGeom prst="rect">
              <a:avLst/>
            </a:prstGeom>
          </p:spPr>
        </p:pic>
      </p:grpSp>
      <p:graphicFrame>
        <p:nvGraphicFramePr>
          <p:cNvPr id="23" name="Table 51">
            <a:extLst>
              <a:ext uri="{FF2B5EF4-FFF2-40B4-BE49-F238E27FC236}">
                <a16:creationId xmlns:a16="http://schemas.microsoft.com/office/drawing/2014/main" id="{05818E54-B9EE-469B-A6B4-92D41701C5E4}"/>
              </a:ext>
            </a:extLst>
          </p:cNvPr>
          <p:cNvGraphicFramePr>
            <a:graphicFrameLocks noGrp="1"/>
          </p:cNvGraphicFramePr>
          <p:nvPr/>
        </p:nvGraphicFramePr>
        <p:xfrm>
          <a:off x="8967604" y="728377"/>
          <a:ext cx="2726874" cy="872021"/>
        </p:xfrm>
        <a:graphic>
          <a:graphicData uri="http://schemas.openxmlformats.org/drawingml/2006/table">
            <a:tbl>
              <a:tblPr firstRow="1" bandRow="1">
                <a:tableStyleId>{00A15C55-8517-42AA-B614-E9B94910E393}</a:tableStyleId>
              </a:tblPr>
              <a:tblGrid>
                <a:gridCol w="1363437">
                  <a:extLst>
                    <a:ext uri="{9D8B030D-6E8A-4147-A177-3AD203B41FA5}">
                      <a16:colId xmlns:a16="http://schemas.microsoft.com/office/drawing/2014/main" val="3110530552"/>
                    </a:ext>
                  </a:extLst>
                </a:gridCol>
                <a:gridCol w="1363437">
                  <a:extLst>
                    <a:ext uri="{9D8B030D-6E8A-4147-A177-3AD203B41FA5}">
                      <a16:colId xmlns:a16="http://schemas.microsoft.com/office/drawing/2014/main" val="25030162"/>
                    </a:ext>
                  </a:extLst>
                </a:gridCol>
              </a:tblGrid>
              <a:tr h="126991">
                <a:tc>
                  <a:txBody>
                    <a:bodyPr/>
                    <a:lstStyle/>
                    <a:p>
                      <a:pPr algn="ctr"/>
                      <a:r>
                        <a:rPr lang="en-US" sz="900" b="1">
                          <a:solidFill>
                            <a:srgbClr val="002B5C"/>
                          </a:solidFill>
                        </a:rPr>
                        <a:t>Glass bottles </a:t>
                      </a:r>
                    </a:p>
                  </a:txBody>
                  <a:tcPr anchor="ctr">
                    <a:solidFill>
                      <a:srgbClr val="E5E9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002B5C"/>
                          </a:solidFill>
                        </a:rPr>
                        <a:t>PET bottles </a:t>
                      </a:r>
                    </a:p>
                  </a:txBody>
                  <a:tcPr anchor="ctr">
                    <a:solidFill>
                      <a:srgbClr val="E5E9EE"/>
                    </a:solidFill>
                  </a:tcPr>
                </a:tc>
                <a:extLst>
                  <a:ext uri="{0D108BD9-81ED-4DB2-BD59-A6C34878D82A}">
                    <a16:rowId xmlns:a16="http://schemas.microsoft.com/office/drawing/2014/main" val="958200419"/>
                  </a:ext>
                </a:extLst>
              </a:tr>
              <a:tr h="643421">
                <a:tc>
                  <a:txBody>
                    <a:bodyPr/>
                    <a:lstStyle/>
                    <a:p>
                      <a:pPr algn="ctr"/>
                      <a:r>
                        <a:rPr lang="en-US" sz="1400">
                          <a:solidFill>
                            <a:schemeClr val="bg2">
                              <a:lumMod val="25000"/>
                            </a:schemeClr>
                          </a:solidFill>
                        </a:rPr>
                        <a:t>  </a:t>
                      </a:r>
                    </a:p>
                  </a:txBody>
                  <a:tcPr anchor="ctr">
                    <a:solidFill>
                      <a:srgbClr val="00B050"/>
                    </a:solidFill>
                  </a:tcPr>
                </a:tc>
                <a:tc>
                  <a:txBody>
                    <a:bodyPr/>
                    <a:lstStyle/>
                    <a:p>
                      <a:pPr algn="ctr"/>
                      <a:endParaRPr lang="en-US" sz="1400">
                        <a:solidFill>
                          <a:schemeClr val="bg2">
                            <a:lumMod val="25000"/>
                          </a:schemeClr>
                        </a:solidFill>
                      </a:endParaRPr>
                    </a:p>
                  </a:txBody>
                  <a:tcPr anchor="ctr">
                    <a:solidFill>
                      <a:schemeClr val="bg1">
                        <a:lumMod val="65000"/>
                      </a:schemeClr>
                    </a:solidFill>
                  </a:tcPr>
                </a:tc>
                <a:extLst>
                  <a:ext uri="{0D108BD9-81ED-4DB2-BD59-A6C34878D82A}">
                    <a16:rowId xmlns:a16="http://schemas.microsoft.com/office/drawing/2014/main" val="1011721729"/>
                  </a:ext>
                </a:extLst>
              </a:tr>
            </a:tbl>
          </a:graphicData>
        </a:graphic>
      </p:graphicFrame>
      <p:grpSp>
        <p:nvGrpSpPr>
          <p:cNvPr id="24" name="Group 23">
            <a:extLst>
              <a:ext uri="{FF2B5EF4-FFF2-40B4-BE49-F238E27FC236}">
                <a16:creationId xmlns:a16="http://schemas.microsoft.com/office/drawing/2014/main" id="{F3C38FBB-F2EB-4F44-A82A-C1A8B20E4CF5}"/>
              </a:ext>
            </a:extLst>
          </p:cNvPr>
          <p:cNvGrpSpPr/>
          <p:nvPr/>
        </p:nvGrpSpPr>
        <p:grpSpPr>
          <a:xfrm>
            <a:off x="10940998" y="1186646"/>
            <a:ext cx="134760" cy="272323"/>
            <a:chOff x="10940998" y="1186646"/>
            <a:chExt cx="134760" cy="272323"/>
          </a:xfrm>
        </p:grpSpPr>
        <p:sp>
          <p:nvSpPr>
            <p:cNvPr id="25" name="Freeform: Shape 24">
              <a:extLst>
                <a:ext uri="{FF2B5EF4-FFF2-40B4-BE49-F238E27FC236}">
                  <a16:creationId xmlns:a16="http://schemas.microsoft.com/office/drawing/2014/main" id="{95A81FD5-EDAA-4E29-9AA3-1C2A9AB98547}"/>
                </a:ext>
              </a:extLst>
            </p:cNvPr>
            <p:cNvSpPr/>
            <p:nvPr/>
          </p:nvSpPr>
          <p:spPr>
            <a:xfrm>
              <a:off x="10940998" y="1186646"/>
              <a:ext cx="134760" cy="188638"/>
            </a:xfrm>
            <a:custGeom>
              <a:avLst/>
              <a:gdLst>
                <a:gd name="connsiteX0" fmla="*/ 134290 w 134760"/>
                <a:gd name="connsiteY0" fmla="*/ 59824 h 188638"/>
                <a:gd name="connsiteX1" fmla="*/ 59818 w 134760"/>
                <a:gd name="connsiteY1" fmla="*/ 429 h 188638"/>
                <a:gd name="connsiteX2" fmla="*/ 0 w 134760"/>
                <a:gd name="connsiteY2" fmla="*/ 67476 h 188638"/>
                <a:gd name="connsiteX3" fmla="*/ 6613 w 134760"/>
                <a:gd name="connsiteY3" fmla="*/ 67476 h 188638"/>
                <a:gd name="connsiteX4" fmla="*/ 26844 w 134760"/>
                <a:gd name="connsiteY4" fmla="*/ 22218 h 188638"/>
                <a:gd name="connsiteX5" fmla="*/ 74287 w 134760"/>
                <a:gd name="connsiteY5" fmla="*/ 7120 h 188638"/>
                <a:gd name="connsiteX6" fmla="*/ 127713 w 134760"/>
                <a:gd name="connsiteY6" fmla="*/ 74407 h 188638"/>
                <a:gd name="connsiteX7" fmla="*/ 94270 w 134760"/>
                <a:gd name="connsiteY7" fmla="*/ 121943 h 188638"/>
                <a:gd name="connsiteX8" fmla="*/ 64053 w 134760"/>
                <a:gd name="connsiteY8" fmla="*/ 171775 h 188638"/>
                <a:gd name="connsiteX9" fmla="*/ 64149 w 134760"/>
                <a:gd name="connsiteY9" fmla="*/ 188639 h 188638"/>
                <a:gd name="connsiteX10" fmla="*/ 70763 w 134760"/>
                <a:gd name="connsiteY10" fmla="*/ 188546 h 188638"/>
                <a:gd name="connsiteX11" fmla="*/ 70667 w 134760"/>
                <a:gd name="connsiteY11" fmla="*/ 171778 h 188638"/>
                <a:gd name="connsiteX12" fmla="*/ 97216 w 134760"/>
                <a:gd name="connsiteY12" fmla="*/ 127872 h 188638"/>
                <a:gd name="connsiteX13" fmla="*/ 134290 w 134760"/>
                <a:gd name="connsiteY13" fmla="*/ 59824 h 18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760" h="188638">
                  <a:moveTo>
                    <a:pt x="134290" y="59824"/>
                  </a:moveTo>
                  <a:cubicBezTo>
                    <a:pt x="130127" y="22858"/>
                    <a:pt x="96785" y="-3734"/>
                    <a:pt x="59818" y="429"/>
                  </a:cubicBezTo>
                  <a:cubicBezTo>
                    <a:pt x="25708" y="4271"/>
                    <a:pt x="-58" y="33150"/>
                    <a:pt x="0" y="67476"/>
                  </a:cubicBezTo>
                  <a:lnTo>
                    <a:pt x="6613" y="67476"/>
                  </a:lnTo>
                  <a:cubicBezTo>
                    <a:pt x="6626" y="50202"/>
                    <a:pt x="13981" y="33748"/>
                    <a:pt x="26844" y="22218"/>
                  </a:cubicBezTo>
                  <a:cubicBezTo>
                    <a:pt x="39739" y="10575"/>
                    <a:pt x="57035" y="5071"/>
                    <a:pt x="74287" y="7120"/>
                  </a:cubicBezTo>
                  <a:cubicBezTo>
                    <a:pt x="107622" y="10947"/>
                    <a:pt x="131541" y="41073"/>
                    <a:pt x="127713" y="74407"/>
                  </a:cubicBezTo>
                  <a:cubicBezTo>
                    <a:pt x="125360" y="94903"/>
                    <a:pt x="112766" y="112804"/>
                    <a:pt x="94270" y="121943"/>
                  </a:cubicBezTo>
                  <a:cubicBezTo>
                    <a:pt x="75610" y="131531"/>
                    <a:pt x="63928" y="150797"/>
                    <a:pt x="64053" y="171775"/>
                  </a:cubicBezTo>
                  <a:lnTo>
                    <a:pt x="64149" y="188639"/>
                  </a:lnTo>
                  <a:lnTo>
                    <a:pt x="70763" y="188546"/>
                  </a:lnTo>
                  <a:lnTo>
                    <a:pt x="70667" y="171778"/>
                  </a:lnTo>
                  <a:cubicBezTo>
                    <a:pt x="70530" y="153308"/>
                    <a:pt x="80796" y="136331"/>
                    <a:pt x="97216" y="127872"/>
                  </a:cubicBezTo>
                  <a:cubicBezTo>
                    <a:pt x="122780" y="115374"/>
                    <a:pt x="137650" y="88081"/>
                    <a:pt x="134290" y="59824"/>
                  </a:cubicBezTo>
                  <a:close/>
                </a:path>
              </a:pathLst>
            </a:custGeom>
            <a:solidFill>
              <a:schemeClr val="bg1"/>
            </a:solidFill>
            <a:ln w="12700" cap="flat">
              <a:solidFill>
                <a:schemeClr val="bg1"/>
              </a:solid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19F9B4D-3C82-4752-9B89-94ECB536ED7B}"/>
                </a:ext>
              </a:extLst>
            </p:cNvPr>
            <p:cNvSpPr/>
            <p:nvPr/>
          </p:nvSpPr>
          <p:spPr>
            <a:xfrm>
              <a:off x="11004248" y="1439676"/>
              <a:ext cx="19472" cy="19293"/>
            </a:xfrm>
            <a:custGeom>
              <a:avLst/>
              <a:gdLst>
                <a:gd name="connsiteX0" fmla="*/ 9565 w 19472"/>
                <a:gd name="connsiteY0" fmla="*/ 5 h 19293"/>
                <a:gd name="connsiteX1" fmla="*/ 2701 w 19472"/>
                <a:gd name="connsiteY1" fmla="*/ 2684 h 19293"/>
                <a:gd name="connsiteX2" fmla="*/ 9 w 19472"/>
                <a:gd name="connsiteY2" fmla="*/ 9565 h 19293"/>
                <a:gd name="connsiteX3" fmla="*/ 2764 w 19472"/>
                <a:gd name="connsiteY3" fmla="*/ 16509 h 19293"/>
                <a:gd name="connsiteX4" fmla="*/ 9565 w 19472"/>
                <a:gd name="connsiteY4" fmla="*/ 19290 h 19293"/>
                <a:gd name="connsiteX5" fmla="*/ 16602 w 19472"/>
                <a:gd name="connsiteY5" fmla="*/ 16446 h 19293"/>
                <a:gd name="connsiteX6" fmla="*/ 19466 w 19472"/>
                <a:gd name="connsiteY6" fmla="*/ 9562 h 19293"/>
                <a:gd name="connsiteX7" fmla="*/ 16662 w 19472"/>
                <a:gd name="connsiteY7" fmla="*/ 2733 h 19293"/>
                <a:gd name="connsiteX8" fmla="*/ 9565 w 19472"/>
                <a:gd name="connsiteY8" fmla="*/ 5 h 1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2" h="19293">
                  <a:moveTo>
                    <a:pt x="9565" y="5"/>
                  </a:moveTo>
                  <a:cubicBezTo>
                    <a:pt x="7007" y="-82"/>
                    <a:pt x="4524" y="887"/>
                    <a:pt x="2701" y="2684"/>
                  </a:cubicBezTo>
                  <a:cubicBezTo>
                    <a:pt x="871" y="4494"/>
                    <a:pt x="-107" y="6994"/>
                    <a:pt x="9" y="9565"/>
                  </a:cubicBezTo>
                  <a:cubicBezTo>
                    <a:pt x="-65" y="12160"/>
                    <a:pt x="931" y="14670"/>
                    <a:pt x="2764" y="16509"/>
                  </a:cubicBezTo>
                  <a:cubicBezTo>
                    <a:pt x="4536" y="18355"/>
                    <a:pt x="7007" y="19365"/>
                    <a:pt x="9565" y="19290"/>
                  </a:cubicBezTo>
                  <a:cubicBezTo>
                    <a:pt x="12202" y="19350"/>
                    <a:pt x="14747" y="18321"/>
                    <a:pt x="16602" y="16446"/>
                  </a:cubicBezTo>
                  <a:cubicBezTo>
                    <a:pt x="18487" y="14660"/>
                    <a:pt x="19528" y="12158"/>
                    <a:pt x="19466" y="9562"/>
                  </a:cubicBezTo>
                  <a:cubicBezTo>
                    <a:pt x="19571" y="6986"/>
                    <a:pt x="18547" y="4492"/>
                    <a:pt x="16662" y="2733"/>
                  </a:cubicBezTo>
                  <a:cubicBezTo>
                    <a:pt x="14754" y="916"/>
                    <a:pt x="12200" y="-66"/>
                    <a:pt x="9565" y="5"/>
                  </a:cubicBezTo>
                  <a:close/>
                </a:path>
              </a:pathLst>
            </a:custGeom>
            <a:solidFill>
              <a:schemeClr val="bg1"/>
            </a:solidFill>
            <a:ln w="12700" cap="flat">
              <a:solidFill>
                <a:schemeClr val="bg1"/>
              </a:solidFill>
              <a:prstDash val="solid"/>
              <a:miter/>
            </a:ln>
          </p:spPr>
          <p:txBody>
            <a:bodyPr rtlCol="0" anchor="ctr"/>
            <a:lstStyle/>
            <a:p>
              <a:endParaRPr lang="en-GB"/>
            </a:p>
          </p:txBody>
        </p:sp>
      </p:grpSp>
      <p:sp>
        <p:nvSpPr>
          <p:cNvPr id="27" name="Graphic 10" descr="Checkmark outline">
            <a:extLst>
              <a:ext uri="{FF2B5EF4-FFF2-40B4-BE49-F238E27FC236}">
                <a16:creationId xmlns:a16="http://schemas.microsoft.com/office/drawing/2014/main" id="{7CA6CFE6-2320-4D43-81F9-7C1EDF755F64}"/>
              </a:ext>
            </a:extLst>
          </p:cNvPr>
          <p:cNvSpPr/>
          <p:nvPr/>
        </p:nvSpPr>
        <p:spPr>
          <a:xfrm>
            <a:off x="9481429" y="1210785"/>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sp>
        <p:nvSpPr>
          <p:cNvPr id="31" name="Title 8">
            <a:extLst>
              <a:ext uri="{FF2B5EF4-FFF2-40B4-BE49-F238E27FC236}">
                <a16:creationId xmlns:a16="http://schemas.microsoft.com/office/drawing/2014/main" id="{D01C4917-CC66-4E1E-A22A-137FB718467D}"/>
              </a:ext>
            </a:extLst>
          </p:cNvPr>
          <p:cNvSpPr txBox="1">
            <a:spLocks/>
          </p:cNvSpPr>
          <p:nvPr/>
        </p:nvSpPr>
        <p:spPr>
          <a:xfrm>
            <a:off x="1055688" y="269574"/>
            <a:ext cx="6948488" cy="70788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r>
              <a:rPr lang="en-GB" sz="1800"/>
              <a:t>Very limited evidence to support the use of returnable glass bottles, however general rules suggests glass and PET returnable bottles maybe allowed </a:t>
            </a:r>
          </a:p>
        </p:txBody>
      </p:sp>
      <p:sp>
        <p:nvSpPr>
          <p:cNvPr id="32" name="TextBox 31">
            <a:extLst>
              <a:ext uri="{FF2B5EF4-FFF2-40B4-BE49-F238E27FC236}">
                <a16:creationId xmlns:a16="http://schemas.microsoft.com/office/drawing/2014/main" id="{14659645-D069-4209-9EAD-DD8B37EE3243}"/>
              </a:ext>
            </a:extLst>
          </p:cNvPr>
          <p:cNvSpPr txBox="1"/>
          <p:nvPr/>
        </p:nvSpPr>
        <p:spPr>
          <a:xfrm>
            <a:off x="979565" y="2127599"/>
            <a:ext cx="7169073" cy="3308598"/>
          </a:xfrm>
          <a:prstGeom prst="rect">
            <a:avLst/>
          </a:prstGeom>
          <a:noFill/>
        </p:spPr>
        <p:txBody>
          <a:bodyPr wrap="square" lIns="90000" rtlCol="0">
            <a:spAutoFit/>
          </a:bodyPr>
          <a:lstStyle/>
          <a:p>
            <a:pPr marR="0" algn="l" defTabSz="618592" rtl="0" eaLnBrk="1" fontAlgn="auto" latinLnBrk="0" hangingPunct="1">
              <a:lnSpc>
                <a:spcPct val="100000"/>
              </a:lnSpc>
              <a:spcAft>
                <a:spcPts val="600"/>
              </a:spcAft>
              <a:buClrTx/>
              <a:buSzTx/>
              <a:tabLst/>
            </a:pPr>
            <a:r>
              <a:rPr lang="en-GB" sz="1200" b="1" kern="0" spc="-10" dirty="0">
                <a:solidFill>
                  <a:srgbClr val="002B5C"/>
                </a:solidFill>
                <a:latin typeface="Arial" panose="020B0604020202020204" pitchFamily="34" charset="0"/>
                <a:cs typeface="Arial" panose="020B0604020202020204" pitchFamily="34" charset="0"/>
              </a:rPr>
              <a:t>Returnable glass bottles</a:t>
            </a:r>
          </a:p>
          <a:p>
            <a:pPr marL="177800" marR="0" indent="-177800" algn="l" defTabSz="618592" rtl="0" eaLnBrk="1" fontAlgn="auto" latinLnBrk="0" hangingPunct="1">
              <a:lnSpc>
                <a:spcPct val="100000"/>
              </a:lnSpc>
              <a:spcAft>
                <a:spcPts val="200"/>
              </a:spcAft>
              <a:buClrTx/>
              <a:buSzTx/>
              <a:buFont typeface="Arial" panose="020B0604020202020204" pitchFamily="34" charset="0"/>
              <a:buChar char="•"/>
              <a:tabLst/>
            </a:pPr>
            <a:r>
              <a:rPr lang="en-GB" sz="1100" b="1" kern="0" spc="-10" dirty="0">
                <a:solidFill>
                  <a:srgbClr val="474747"/>
                </a:solidFill>
                <a:latin typeface="Arial" panose="020B0604020202020204" pitchFamily="34" charset="0"/>
                <a:cs typeface="Arial" panose="020B0604020202020204" pitchFamily="34" charset="0"/>
              </a:rPr>
              <a:t>Lack of evidence/examples</a:t>
            </a:r>
            <a:r>
              <a:rPr lang="en-GB" sz="1100" kern="0" spc="-10" dirty="0">
                <a:solidFill>
                  <a:srgbClr val="474747"/>
                </a:solidFill>
                <a:latin typeface="Arial" panose="020B0604020202020204" pitchFamily="34" charset="0"/>
                <a:cs typeface="Arial" panose="020B0604020202020204" pitchFamily="34" charset="0"/>
              </a:rPr>
              <a:t> although the regulations allow the use of returnable glass bottles – </a:t>
            </a:r>
            <a:r>
              <a:rPr lang="en-GB" sz="1100" b="1" kern="0" spc="-10" dirty="0">
                <a:solidFill>
                  <a:srgbClr val="474747"/>
                </a:solidFill>
                <a:latin typeface="Arial" panose="020B0604020202020204" pitchFamily="34" charset="0"/>
                <a:cs typeface="Arial" panose="020B0604020202020204" pitchFamily="34" charset="0"/>
              </a:rPr>
              <a:t>no significant activity from competitors identified</a:t>
            </a:r>
          </a:p>
          <a:p>
            <a:pPr marL="447675" lvl="1" indent="-177800" defTabSz="618592">
              <a:spcAft>
                <a:spcPts val="200"/>
              </a:spcAft>
              <a:buFont typeface="Arial" panose="020B0604020202020204" pitchFamily="34" charset="0"/>
              <a:buChar char="•"/>
            </a:pPr>
            <a:r>
              <a:rPr lang="en-GB" sz="1100" dirty="0">
                <a:solidFill>
                  <a:srgbClr val="474747"/>
                </a:solidFill>
                <a:latin typeface="Arial" panose="020B0604020202020204" pitchFamily="34" charset="0"/>
                <a:cs typeface="Arial" panose="020B0604020202020204" pitchFamily="34" charset="0"/>
              </a:rPr>
              <a:t>A post (Dec 2021) on a consumer’s social media shared a post to ask the soft drink company “</a:t>
            </a:r>
            <a:r>
              <a:rPr lang="en-GB" sz="1100" dirty="0">
                <a:solidFill>
                  <a:srgbClr val="474747"/>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Bei Bing Yang</a:t>
            </a:r>
            <a:r>
              <a:rPr lang="en-GB" sz="1100" dirty="0">
                <a:solidFill>
                  <a:srgbClr val="474747"/>
                </a:solidFill>
                <a:latin typeface="Arial" panose="020B0604020202020204" pitchFamily="34" charset="0"/>
                <a:cs typeface="Arial" panose="020B0604020202020204" pitchFamily="34" charset="0"/>
              </a:rPr>
              <a:t>” in Beijing about their glass drink bottles – the date marking on the lid of the drink was a recent date, but the date embossed on the bottle was an old date in 2020. The company replied to say it is safe to reuse glass bottles</a:t>
            </a:r>
          </a:p>
          <a:p>
            <a:pPr marL="447675" lvl="1" indent="-177800" defTabSz="618592">
              <a:spcAft>
                <a:spcPts val="200"/>
              </a:spcAft>
              <a:buFont typeface="Arial" panose="020B0604020202020204" pitchFamily="34" charset="0"/>
              <a:buChar char="•"/>
            </a:pPr>
            <a:r>
              <a:rPr lang="en-GB" sz="1100" dirty="0">
                <a:solidFill>
                  <a:srgbClr val="474747"/>
                </a:solidFill>
                <a:latin typeface="Arial" panose="020B0604020202020204" pitchFamily="34" charset="0"/>
                <a:cs typeface="Arial" panose="020B0604020202020204" pitchFamily="34" charset="0"/>
              </a:rPr>
              <a:t>Court cases related to breach of trademark/copyright when a company reuses other brands’ beer glass bottles, but failed to cover up the embossed brand name</a:t>
            </a:r>
          </a:p>
          <a:p>
            <a:pPr marL="269875" lvl="1" defTabSz="618592">
              <a:spcBef>
                <a:spcPts val="100"/>
              </a:spcBef>
              <a:spcAft>
                <a:spcPts val="100"/>
              </a:spcAft>
            </a:pPr>
            <a:r>
              <a:rPr lang="en-GB" sz="1100" dirty="0">
                <a:solidFill>
                  <a:srgbClr val="474747"/>
                </a:solidFill>
                <a:latin typeface="Arial" panose="020B0604020202020204" pitchFamily="34" charset="0"/>
                <a:cs typeface="Arial" panose="020B0604020202020204" pitchFamily="34" charset="0"/>
              </a:rPr>
              <a:t> </a:t>
            </a:r>
          </a:p>
          <a:p>
            <a:pPr defTabSz="618592">
              <a:spcAft>
                <a:spcPts val="600"/>
              </a:spcAft>
            </a:pPr>
            <a:r>
              <a:rPr lang="en-GB" sz="1200" b="1" kern="0" spc="-10" dirty="0">
                <a:solidFill>
                  <a:srgbClr val="002B5C"/>
                </a:solidFill>
                <a:latin typeface="Arial" panose="020B0604020202020204" pitchFamily="34" charset="0"/>
                <a:cs typeface="Arial" panose="020B0604020202020204" pitchFamily="34" charset="0"/>
              </a:rPr>
              <a:t>Returnable PET bottles</a:t>
            </a:r>
          </a:p>
          <a:p>
            <a:pPr marL="177800" indent="-177800" defTabSz="618592">
              <a:spcAft>
                <a:spcPts val="200"/>
              </a:spcAft>
              <a:buFont typeface="Arial" panose="020B0604020202020204" pitchFamily="34" charset="0"/>
              <a:buChar char="•"/>
            </a:pPr>
            <a:r>
              <a:rPr lang="en-GB" sz="1100" kern="0" spc="-10" dirty="0">
                <a:solidFill>
                  <a:srgbClr val="474747"/>
                </a:solidFill>
                <a:latin typeface="Arial" panose="020B0604020202020204" pitchFamily="34" charset="0"/>
                <a:cs typeface="Arial" panose="020B0604020202020204" pitchFamily="34" charset="0"/>
              </a:rPr>
              <a:t>There are two national standards addressing the reuse/refill of packaging in general</a:t>
            </a:r>
          </a:p>
          <a:p>
            <a:pPr marL="177800" indent="-177800" defTabSz="618592">
              <a:spcAft>
                <a:spcPts val="200"/>
              </a:spcAft>
              <a:buFont typeface="Arial" panose="020B0604020202020204" pitchFamily="34" charset="0"/>
              <a:buChar char="•"/>
            </a:pPr>
            <a:r>
              <a:rPr lang="en-GB" sz="1100" kern="0" spc="-10" dirty="0">
                <a:solidFill>
                  <a:srgbClr val="474747"/>
                </a:solidFill>
                <a:latin typeface="Arial" panose="020B0604020202020204" pitchFamily="34" charset="0"/>
                <a:cs typeface="Arial" panose="020B0604020202020204" pitchFamily="34" charset="0"/>
              </a:rPr>
              <a:t>These general principles may indicate that </a:t>
            </a:r>
            <a:r>
              <a:rPr lang="en-GB" sz="1100" b="1" kern="0" spc="-10" dirty="0">
                <a:solidFill>
                  <a:srgbClr val="474747"/>
                </a:solidFill>
                <a:latin typeface="Arial" panose="020B0604020202020204" pitchFamily="34" charset="0"/>
                <a:cs typeface="Arial" panose="020B0604020202020204" pitchFamily="34" charset="0"/>
              </a:rPr>
              <a:t>the reuse/refill of packaging would be acceptable if the packaging </a:t>
            </a:r>
            <a:r>
              <a:rPr lang="en-GB" sz="1100" kern="0" spc="-10" dirty="0">
                <a:solidFill>
                  <a:srgbClr val="474747"/>
                </a:solidFill>
                <a:latin typeface="Arial" panose="020B0604020202020204" pitchFamily="34" charset="0"/>
                <a:cs typeface="Arial" panose="020B0604020202020204" pitchFamily="34" charset="0"/>
              </a:rPr>
              <a:t>is not classified as “solid wastes” and </a:t>
            </a:r>
            <a:r>
              <a:rPr lang="en-GB" sz="1100" b="1" kern="0" spc="-10" dirty="0">
                <a:solidFill>
                  <a:srgbClr val="474747"/>
                </a:solidFill>
                <a:latin typeface="Arial" panose="020B0604020202020204" pitchFamily="34" charset="0"/>
                <a:cs typeface="Arial" panose="020B0604020202020204" pitchFamily="34" charset="0"/>
              </a:rPr>
              <a:t>still meets all the applicable criteria and specifications as “the original (new or clean) state”</a:t>
            </a:r>
          </a:p>
          <a:p>
            <a:pPr marL="177800" indent="-177800" defTabSz="618592">
              <a:spcAft>
                <a:spcPts val="200"/>
              </a:spcAft>
              <a:buFont typeface="Arial" panose="020B0604020202020204" pitchFamily="34" charset="0"/>
              <a:buChar char="•"/>
            </a:pPr>
            <a:r>
              <a:rPr lang="en-GB" sz="1100" kern="0" spc="-10" dirty="0">
                <a:solidFill>
                  <a:srgbClr val="474747"/>
                </a:solidFill>
                <a:latin typeface="Arial" panose="020B0604020202020204" pitchFamily="34" charset="0"/>
                <a:cs typeface="Arial" panose="020B0604020202020204" pitchFamily="34" charset="0"/>
              </a:rPr>
              <a:t>However, it is not clear if PET bottles can meet the criteria and specifications to be returned for reuse/refill since </a:t>
            </a:r>
            <a:r>
              <a:rPr lang="en-GB" sz="1100" b="1" kern="0" spc="-10" dirty="0">
                <a:solidFill>
                  <a:srgbClr val="474747"/>
                </a:solidFill>
                <a:latin typeface="Arial" panose="020B0604020202020204" pitchFamily="34" charset="0"/>
                <a:cs typeface="Arial" panose="020B0604020202020204" pitchFamily="34" charset="0"/>
              </a:rPr>
              <a:t>any particular type of materials are not specified in those standards</a:t>
            </a:r>
          </a:p>
        </p:txBody>
      </p:sp>
      <p:sp>
        <p:nvSpPr>
          <p:cNvPr id="29" name="TextBox 28">
            <a:extLst>
              <a:ext uri="{FF2B5EF4-FFF2-40B4-BE49-F238E27FC236}">
                <a16:creationId xmlns:a16="http://schemas.microsoft.com/office/drawing/2014/main" id="{E5AAE66E-D101-4472-BA92-FAA34C10A63E}"/>
              </a:ext>
            </a:extLst>
          </p:cNvPr>
          <p:cNvSpPr txBox="1"/>
          <p:nvPr/>
        </p:nvSpPr>
        <p:spPr>
          <a:xfrm>
            <a:off x="8693705" y="2191192"/>
            <a:ext cx="3294162" cy="3672800"/>
          </a:xfrm>
          <a:prstGeom prst="rect">
            <a:avLst/>
          </a:prstGeom>
          <a:noFill/>
        </p:spPr>
        <p:txBody>
          <a:bodyPr wrap="square">
            <a:spAutoFit/>
          </a:bodyPr>
          <a:lstStyle/>
          <a:p>
            <a:pPr marR="0" defTabSz="618592" rtl="0" eaLnBrk="1" fontAlgn="auto" latinLnBrk="0" hangingPunct="1">
              <a:lnSpc>
                <a:spcPct val="100000"/>
              </a:lnSpc>
              <a:spcBef>
                <a:spcPts val="100"/>
              </a:spcBef>
              <a:spcAft>
                <a:spcPts val="600"/>
              </a:spcAft>
              <a:buClrTx/>
              <a:buSzTx/>
              <a:tabLst/>
            </a:pPr>
            <a:r>
              <a:rPr lang="en-GB" sz="1200" b="1" kern="0" spc="-10">
                <a:solidFill>
                  <a:srgbClr val="002B5C"/>
                </a:solidFill>
                <a:latin typeface="Arial" panose="020B0604020202020204" pitchFamily="34" charset="0"/>
                <a:cs typeface="Arial" panose="020B0604020202020204" pitchFamily="34" charset="0"/>
              </a:rPr>
              <a:t>Pressure from experts </a:t>
            </a:r>
          </a:p>
          <a:p>
            <a:pPr marL="171450" marR="0" indent="-171450" defTabSz="618592" rtl="0" eaLnBrk="1" fontAlgn="auto" latinLnBrk="0" hangingPunct="1">
              <a:lnSpc>
                <a:spcPct val="100000"/>
              </a:lnSpc>
              <a:spcAft>
                <a:spcPts val="600"/>
              </a:spcAft>
              <a:buClrTx/>
              <a:buSzTx/>
              <a:buFont typeface="Arial" panose="020B0604020202020204" pitchFamily="34" charset="0"/>
              <a:buChar char="•"/>
              <a:tabLst/>
            </a:pPr>
            <a:r>
              <a:rPr lang="en-GB" sz="1100" kern="0" spc="-10">
                <a:solidFill>
                  <a:srgbClr val="002B5C"/>
                </a:solidFill>
                <a:latin typeface="Arial" panose="020B0604020202020204" pitchFamily="34" charset="0"/>
                <a:cs typeface="Arial" panose="020B0604020202020204" pitchFamily="34" charset="0"/>
              </a:rPr>
              <a:t>According to the </a:t>
            </a:r>
            <a:r>
              <a:rPr lang="en-GB" sz="1100" i="1" kern="0" spc="-10">
                <a:solidFill>
                  <a:srgbClr val="002B5C"/>
                </a:solidFill>
                <a:latin typeface="Arial" panose="020B0604020202020204" pitchFamily="34" charset="0"/>
                <a:cs typeface="Arial" panose="020B0604020202020204" pitchFamily="34" charset="0"/>
              </a:rPr>
              <a:t>“General Principles’ any packaging that can be used for original purposes without repair and processing, or after the production point has been repaired and processed to meet the country, locally established or industry-required product quality standards and packaging for original use may not be managed as solid waste. Therefore, when the company recycles its own glass bottles, it retains its original use. These used old glass bottles should not be disposed of as solid waste.” – </a:t>
            </a:r>
            <a:r>
              <a:rPr lang="en-GB" sz="1100" kern="0" spc="-10">
                <a:solidFill>
                  <a:srgbClr val="002B5C"/>
                </a:solidFill>
                <a:latin typeface="Arial" panose="020B0604020202020204" pitchFamily="34" charset="0"/>
                <a:cs typeface="Arial" panose="020B0604020202020204" pitchFamily="34" charset="0"/>
              </a:rPr>
              <a:t>Fang Gang, Senior Engineer, Research </a:t>
            </a:r>
            <a:r>
              <a:rPr lang="en-GB" sz="1100" kern="0" spc="-10" err="1">
                <a:solidFill>
                  <a:srgbClr val="002B5C"/>
                </a:solidFill>
                <a:latin typeface="Arial" panose="020B0604020202020204" pitchFamily="34" charset="0"/>
                <a:cs typeface="Arial" panose="020B0604020202020204" pitchFamily="34" charset="0"/>
              </a:rPr>
              <a:t>Center</a:t>
            </a:r>
            <a:r>
              <a:rPr lang="en-GB" sz="1100" kern="0" spc="-10">
                <a:solidFill>
                  <a:srgbClr val="002B5C"/>
                </a:solidFill>
                <a:latin typeface="Arial" panose="020B0604020202020204" pitchFamily="34" charset="0"/>
                <a:cs typeface="Arial" panose="020B0604020202020204" pitchFamily="34" charset="0"/>
              </a:rPr>
              <a:t> for Cleaner Production Academy of Environmental Sciences</a:t>
            </a:r>
            <a:endParaRPr lang="en-GB" sz="800" kern="0" spc="-10">
              <a:solidFill>
                <a:srgbClr val="002B5C"/>
              </a:solidFill>
              <a:latin typeface="Arial" panose="020B0604020202020204" pitchFamily="34" charset="0"/>
              <a:cs typeface="Arial" panose="020B0604020202020204" pitchFamily="34" charset="0"/>
            </a:endParaRPr>
          </a:p>
          <a:p>
            <a:pPr marL="182563" marR="0" indent="-182563" defTabSz="618592" rtl="0" eaLnBrk="1" fontAlgn="auto" latinLnBrk="0" hangingPunct="1">
              <a:lnSpc>
                <a:spcPct val="100000"/>
              </a:lnSpc>
              <a:spcAft>
                <a:spcPts val="600"/>
              </a:spcAft>
              <a:buClrTx/>
              <a:buSzTx/>
              <a:buFont typeface="Arial" panose="020B0604020202020204" pitchFamily="34" charset="0"/>
              <a:buChar char="•"/>
              <a:tabLst/>
            </a:pPr>
            <a:r>
              <a:rPr lang="en-GB" sz="1100" i="1" kern="0" spc="-10">
                <a:solidFill>
                  <a:srgbClr val="002B5C"/>
                </a:solidFill>
                <a:latin typeface="Arial" panose="020B0604020202020204" pitchFamily="34" charset="0"/>
                <a:cs typeface="Arial" panose="020B0604020202020204" pitchFamily="34" charset="0"/>
              </a:rPr>
              <a:t>“Mandatory recycling should be included in local legislation.” </a:t>
            </a:r>
            <a:r>
              <a:rPr lang="en-GB" sz="1100" kern="0" spc="-10">
                <a:solidFill>
                  <a:srgbClr val="002B5C"/>
                </a:solidFill>
                <a:latin typeface="Arial" panose="020B0604020202020204" pitchFamily="34" charset="0"/>
                <a:cs typeface="Arial" panose="020B0604020202020204" pitchFamily="34" charset="0"/>
              </a:rPr>
              <a:t>– Chang </a:t>
            </a:r>
            <a:r>
              <a:rPr lang="en-GB" sz="1100" kern="0" spc="-10" err="1">
                <a:solidFill>
                  <a:srgbClr val="002B5C"/>
                </a:solidFill>
                <a:latin typeface="Arial" panose="020B0604020202020204" pitchFamily="34" charset="0"/>
                <a:cs typeface="Arial" panose="020B0604020202020204" pitchFamily="34" charset="0"/>
              </a:rPr>
              <a:t>Jiwen</a:t>
            </a:r>
            <a:r>
              <a:rPr lang="en-GB" sz="1100" kern="0" spc="-10">
                <a:solidFill>
                  <a:srgbClr val="002B5C"/>
                </a:solidFill>
                <a:latin typeface="Arial" panose="020B0604020202020204" pitchFamily="34" charset="0"/>
                <a:cs typeface="Arial" panose="020B0604020202020204" pitchFamily="34" charset="0"/>
              </a:rPr>
              <a:t>, Deputy Director, Institute of Resources and Environmental Policy of the Development Research </a:t>
            </a:r>
            <a:r>
              <a:rPr lang="en-GB" sz="1100" kern="0" spc="-10" err="1">
                <a:solidFill>
                  <a:srgbClr val="002B5C"/>
                </a:solidFill>
                <a:latin typeface="Arial" panose="020B0604020202020204" pitchFamily="34" charset="0"/>
                <a:cs typeface="Arial" panose="020B0604020202020204" pitchFamily="34" charset="0"/>
              </a:rPr>
              <a:t>Center</a:t>
            </a:r>
            <a:r>
              <a:rPr lang="en-GB" sz="1100" kern="0" spc="-10">
                <a:solidFill>
                  <a:srgbClr val="002B5C"/>
                </a:solidFill>
                <a:latin typeface="Arial" panose="020B0604020202020204" pitchFamily="34" charset="0"/>
                <a:cs typeface="Arial" panose="020B0604020202020204" pitchFamily="34" charset="0"/>
              </a:rPr>
              <a:t> of the State Council</a:t>
            </a:r>
            <a:endParaRPr lang="en-GB" sz="1100" i="1" kern="0" spc="-10">
              <a:solidFill>
                <a:srgbClr val="002B5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80537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B4A3DFC0-5D76-4EF3-8660-BB2516D07F51}"/>
              </a:ext>
            </a:extLst>
          </p:cNvPr>
          <p:cNvSpPr/>
          <p:nvPr/>
        </p:nvSpPr>
        <p:spPr>
          <a:xfrm>
            <a:off x="625878" y="-1"/>
            <a:ext cx="7518748" cy="11604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9DF54BD-35A8-4F6D-A544-6E5CF3281866}"/>
              </a:ext>
            </a:extLst>
          </p:cNvPr>
          <p:cNvSpPr/>
          <p:nvPr/>
        </p:nvSpPr>
        <p:spPr>
          <a:xfrm>
            <a:off x="8674216" y="2077126"/>
            <a:ext cx="3313651" cy="4147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A202FD07-BEC4-429F-BB94-83F7888ADACE}"/>
              </a:ext>
            </a:extLst>
          </p:cNvPr>
          <p:cNvSpPr>
            <a:spLocks noGrp="1"/>
          </p:cNvSpPr>
          <p:nvPr>
            <p:ph type="ftr" sz="quarter" idx="3"/>
          </p:nvPr>
        </p:nvSpPr>
        <p:spPr/>
        <p:txBody>
          <a:bodyPr/>
          <a:lstStyle/>
          <a:p>
            <a:r>
              <a:rPr lang="en-US"/>
              <a:t>TCCC</a:t>
            </a:r>
          </a:p>
        </p:txBody>
      </p:sp>
      <p:sp>
        <p:nvSpPr>
          <p:cNvPr id="18" name="Rectangle 17">
            <a:extLst>
              <a:ext uri="{FF2B5EF4-FFF2-40B4-BE49-F238E27FC236}">
                <a16:creationId xmlns:a16="http://schemas.microsoft.com/office/drawing/2014/main" id="{E8C82B20-701E-4FF2-8A07-846E5A98816B}"/>
              </a:ext>
            </a:extLst>
          </p:cNvPr>
          <p:cNvSpPr/>
          <p:nvPr/>
        </p:nvSpPr>
        <p:spPr>
          <a:xfrm>
            <a:off x="-8926" y="0"/>
            <a:ext cx="634804" cy="62356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4">
            <a:extLst>
              <a:ext uri="{FF2B5EF4-FFF2-40B4-BE49-F238E27FC236}">
                <a16:creationId xmlns:a16="http://schemas.microsoft.com/office/drawing/2014/main" id="{6D5C0465-BE66-4744-9FA4-CD8647A889B0}"/>
              </a:ext>
            </a:extLst>
          </p:cNvPr>
          <p:cNvSpPr txBox="1">
            <a:spLocks/>
          </p:cNvSpPr>
          <p:nvPr/>
        </p:nvSpPr>
        <p:spPr>
          <a:xfrm rot="16200000">
            <a:off x="-1367138" y="2354273"/>
            <a:ext cx="3389315" cy="635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lgn="r"/>
            <a:r>
              <a:rPr lang="en-GB">
                <a:solidFill>
                  <a:schemeClr val="bg1"/>
                </a:solidFill>
              </a:rPr>
              <a:t>COLOMBIA</a:t>
            </a:r>
          </a:p>
        </p:txBody>
      </p:sp>
      <p:pic>
        <p:nvPicPr>
          <p:cNvPr id="20" name="Picture 19">
            <a:extLst>
              <a:ext uri="{FF2B5EF4-FFF2-40B4-BE49-F238E27FC236}">
                <a16:creationId xmlns:a16="http://schemas.microsoft.com/office/drawing/2014/main" id="{DD33F4B4-EB4E-4220-B472-D8A4EFEC7DDE}"/>
              </a:ext>
            </a:extLst>
          </p:cNvPr>
          <p:cNvPicPr>
            <a:picLocks noChangeAspect="1"/>
          </p:cNvPicPr>
          <p:nvPr/>
        </p:nvPicPr>
        <p:blipFill>
          <a:blip r:embed="rId2"/>
          <a:srcRect/>
          <a:stretch/>
        </p:blipFill>
        <p:spPr>
          <a:xfrm>
            <a:off x="-12624" y="-4167"/>
            <a:ext cx="1155194" cy="890018"/>
          </a:xfrm>
          <a:prstGeom prst="rect">
            <a:avLst/>
          </a:prstGeom>
        </p:spPr>
      </p:pic>
      <p:sp>
        <p:nvSpPr>
          <p:cNvPr id="21" name="Title 8">
            <a:extLst>
              <a:ext uri="{FF2B5EF4-FFF2-40B4-BE49-F238E27FC236}">
                <a16:creationId xmlns:a16="http://schemas.microsoft.com/office/drawing/2014/main" id="{6C14A627-3589-47D2-AC65-CD0A3D470977}"/>
              </a:ext>
            </a:extLst>
          </p:cNvPr>
          <p:cNvSpPr txBox="1">
            <a:spLocks/>
          </p:cNvSpPr>
          <p:nvPr/>
        </p:nvSpPr>
        <p:spPr>
          <a:xfrm>
            <a:off x="1055688" y="269574"/>
            <a:ext cx="6948488" cy="70788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r>
              <a:rPr lang="en-GB" sz="1800"/>
              <a:t>Returnable glass bottles are used but only Coca-Cola uses returnable PET bottles </a:t>
            </a:r>
          </a:p>
        </p:txBody>
      </p:sp>
      <p:grpSp>
        <p:nvGrpSpPr>
          <p:cNvPr id="28" name="Group 27">
            <a:extLst>
              <a:ext uri="{FF2B5EF4-FFF2-40B4-BE49-F238E27FC236}">
                <a16:creationId xmlns:a16="http://schemas.microsoft.com/office/drawing/2014/main" id="{AEDFE3F9-5980-4021-B102-7967B842342F}"/>
              </a:ext>
            </a:extLst>
          </p:cNvPr>
          <p:cNvGrpSpPr/>
          <p:nvPr/>
        </p:nvGrpSpPr>
        <p:grpSpPr>
          <a:xfrm>
            <a:off x="8438015" y="205892"/>
            <a:ext cx="3549852" cy="1573440"/>
            <a:chOff x="8438015" y="205892"/>
            <a:chExt cx="3549852" cy="1573440"/>
          </a:xfrm>
        </p:grpSpPr>
        <p:sp>
          <p:nvSpPr>
            <p:cNvPr id="29" name="TextBox 28">
              <a:extLst>
                <a:ext uri="{FF2B5EF4-FFF2-40B4-BE49-F238E27FC236}">
                  <a16:creationId xmlns:a16="http://schemas.microsoft.com/office/drawing/2014/main" id="{448453A5-ED45-45CB-A298-0DF574E8B3D8}"/>
                </a:ext>
              </a:extLst>
            </p:cNvPr>
            <p:cNvSpPr txBox="1"/>
            <p:nvPr/>
          </p:nvSpPr>
          <p:spPr>
            <a:xfrm>
              <a:off x="8674216" y="302004"/>
              <a:ext cx="3313651" cy="1477328"/>
            </a:xfrm>
            <a:prstGeom prst="rect">
              <a:avLst/>
            </a:prstGeom>
          </p:spPr>
          <p:style>
            <a:lnRef idx="2">
              <a:schemeClr val="accent1"/>
            </a:lnRef>
            <a:fillRef idx="1">
              <a:schemeClr val="lt1"/>
            </a:fillRef>
            <a:effectRef idx="0">
              <a:schemeClr val="accent1"/>
            </a:effectRef>
            <a:fontRef idx="minor">
              <a:schemeClr val="dk1"/>
            </a:fontRef>
          </p:style>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30" name="Title 4">
              <a:extLst>
                <a:ext uri="{FF2B5EF4-FFF2-40B4-BE49-F238E27FC236}">
                  <a16:creationId xmlns:a16="http://schemas.microsoft.com/office/drawing/2014/main" id="{524AE628-616D-43DC-A583-7670CEBA7AB8}"/>
                </a:ext>
              </a:extLst>
            </p:cNvPr>
            <p:cNvSpPr txBox="1">
              <a:spLocks/>
            </p:cNvSpPr>
            <p:nvPr/>
          </p:nvSpPr>
          <p:spPr>
            <a:xfrm>
              <a:off x="8922428" y="363291"/>
              <a:ext cx="1925108" cy="33855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spcBef>
                  <a:spcPts val="0"/>
                </a:spcBef>
                <a:spcAft>
                  <a:spcPts val="600"/>
                </a:spcAft>
              </a:pPr>
              <a:r>
                <a:rPr lang="en-GB" sz="1400" b="1">
                  <a:solidFill>
                    <a:schemeClr val="tx1"/>
                  </a:solidFill>
                </a:rPr>
                <a:t>Market Analysis</a:t>
              </a:r>
            </a:p>
            <a:p>
              <a:pPr algn="ctr">
                <a:spcBef>
                  <a:spcPts val="0"/>
                </a:spcBef>
                <a:spcAft>
                  <a:spcPts val="600"/>
                </a:spcAft>
              </a:pPr>
              <a:endParaRPr lang="en-GB" sz="1500">
                <a:solidFill>
                  <a:schemeClr val="tx1"/>
                </a:solidFill>
              </a:endParaRPr>
            </a:p>
          </p:txBody>
        </p:sp>
        <p:pic>
          <p:nvPicPr>
            <p:cNvPr id="31" name="Picture 30" descr="Icon&#10;&#10;Description automatically generated">
              <a:extLst>
                <a:ext uri="{FF2B5EF4-FFF2-40B4-BE49-F238E27FC236}">
                  <a16:creationId xmlns:a16="http://schemas.microsoft.com/office/drawing/2014/main" id="{2F79A6D7-A7CB-48E0-8AAD-4A9BB4FC490B}"/>
                </a:ext>
              </a:extLst>
            </p:cNvPr>
            <p:cNvPicPr>
              <a:picLocks noChangeAspect="1"/>
            </p:cNvPicPr>
            <p:nvPr/>
          </p:nvPicPr>
          <p:blipFill>
            <a:blip r:embed="rId3"/>
            <a:stretch>
              <a:fillRect/>
            </a:stretch>
          </p:blipFill>
          <p:spPr>
            <a:xfrm>
              <a:off x="8438015" y="205892"/>
              <a:ext cx="433424" cy="469900"/>
            </a:xfrm>
            <a:prstGeom prst="rect">
              <a:avLst/>
            </a:prstGeom>
          </p:spPr>
        </p:pic>
      </p:grpSp>
      <p:graphicFrame>
        <p:nvGraphicFramePr>
          <p:cNvPr id="32" name="Table 51">
            <a:extLst>
              <a:ext uri="{FF2B5EF4-FFF2-40B4-BE49-F238E27FC236}">
                <a16:creationId xmlns:a16="http://schemas.microsoft.com/office/drawing/2014/main" id="{65C1391D-33F5-4829-A1FA-6805466BDC38}"/>
              </a:ext>
            </a:extLst>
          </p:cNvPr>
          <p:cNvGraphicFramePr>
            <a:graphicFrameLocks noGrp="1"/>
          </p:cNvGraphicFramePr>
          <p:nvPr/>
        </p:nvGraphicFramePr>
        <p:xfrm>
          <a:off x="8967604" y="728377"/>
          <a:ext cx="2726874" cy="872021"/>
        </p:xfrm>
        <a:graphic>
          <a:graphicData uri="http://schemas.openxmlformats.org/drawingml/2006/table">
            <a:tbl>
              <a:tblPr firstRow="1" bandRow="1">
                <a:tableStyleId>{00A15C55-8517-42AA-B614-E9B94910E393}</a:tableStyleId>
              </a:tblPr>
              <a:tblGrid>
                <a:gridCol w="1363437">
                  <a:extLst>
                    <a:ext uri="{9D8B030D-6E8A-4147-A177-3AD203B41FA5}">
                      <a16:colId xmlns:a16="http://schemas.microsoft.com/office/drawing/2014/main" val="3110530552"/>
                    </a:ext>
                  </a:extLst>
                </a:gridCol>
                <a:gridCol w="1363437">
                  <a:extLst>
                    <a:ext uri="{9D8B030D-6E8A-4147-A177-3AD203B41FA5}">
                      <a16:colId xmlns:a16="http://schemas.microsoft.com/office/drawing/2014/main" val="25030162"/>
                    </a:ext>
                  </a:extLst>
                </a:gridCol>
              </a:tblGrid>
              <a:tr h="126991">
                <a:tc>
                  <a:txBody>
                    <a:bodyPr/>
                    <a:lstStyle/>
                    <a:p>
                      <a:pPr algn="ctr"/>
                      <a:r>
                        <a:rPr lang="en-US" sz="900" b="1">
                          <a:solidFill>
                            <a:srgbClr val="002B5C"/>
                          </a:solidFill>
                        </a:rPr>
                        <a:t>Glass bottles </a:t>
                      </a:r>
                    </a:p>
                  </a:txBody>
                  <a:tcPr anchor="ctr">
                    <a:solidFill>
                      <a:srgbClr val="E5E9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002B5C"/>
                          </a:solidFill>
                        </a:rPr>
                        <a:t>PET bottles </a:t>
                      </a:r>
                    </a:p>
                  </a:txBody>
                  <a:tcPr anchor="ctr">
                    <a:solidFill>
                      <a:srgbClr val="E5E9EE"/>
                    </a:solidFill>
                  </a:tcPr>
                </a:tc>
                <a:extLst>
                  <a:ext uri="{0D108BD9-81ED-4DB2-BD59-A6C34878D82A}">
                    <a16:rowId xmlns:a16="http://schemas.microsoft.com/office/drawing/2014/main" val="958200419"/>
                  </a:ext>
                </a:extLst>
              </a:tr>
              <a:tr h="643421">
                <a:tc>
                  <a:txBody>
                    <a:bodyPr/>
                    <a:lstStyle/>
                    <a:p>
                      <a:pPr algn="ctr"/>
                      <a:r>
                        <a:rPr lang="en-US" sz="1400">
                          <a:solidFill>
                            <a:schemeClr val="bg2">
                              <a:lumMod val="25000"/>
                            </a:schemeClr>
                          </a:solidFill>
                        </a:rPr>
                        <a:t>  </a:t>
                      </a:r>
                    </a:p>
                  </a:txBody>
                  <a:tcPr anchor="ctr">
                    <a:solidFill>
                      <a:srgbClr val="00B050"/>
                    </a:solidFill>
                  </a:tcPr>
                </a:tc>
                <a:tc>
                  <a:txBody>
                    <a:bodyPr/>
                    <a:lstStyle/>
                    <a:p>
                      <a:pPr algn="ctr"/>
                      <a:endParaRPr lang="en-US" sz="1400">
                        <a:solidFill>
                          <a:schemeClr val="bg2">
                            <a:lumMod val="25000"/>
                          </a:schemeClr>
                        </a:solidFill>
                      </a:endParaRPr>
                    </a:p>
                  </a:txBody>
                  <a:tcPr anchor="ctr">
                    <a:solidFill>
                      <a:srgbClr val="00B050"/>
                    </a:solidFill>
                  </a:tcPr>
                </a:tc>
                <a:extLst>
                  <a:ext uri="{0D108BD9-81ED-4DB2-BD59-A6C34878D82A}">
                    <a16:rowId xmlns:a16="http://schemas.microsoft.com/office/drawing/2014/main" val="1011721729"/>
                  </a:ext>
                </a:extLst>
              </a:tr>
            </a:tbl>
          </a:graphicData>
        </a:graphic>
      </p:graphicFrame>
      <p:sp>
        <p:nvSpPr>
          <p:cNvPr id="33" name="Graphic 10" descr="Checkmark outline">
            <a:extLst>
              <a:ext uri="{FF2B5EF4-FFF2-40B4-BE49-F238E27FC236}">
                <a16:creationId xmlns:a16="http://schemas.microsoft.com/office/drawing/2014/main" id="{52AB5D79-D105-4BB0-9E01-9D508332DE8D}"/>
              </a:ext>
            </a:extLst>
          </p:cNvPr>
          <p:cNvSpPr/>
          <p:nvPr/>
        </p:nvSpPr>
        <p:spPr>
          <a:xfrm>
            <a:off x="9519529" y="1210785"/>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sp>
        <p:nvSpPr>
          <p:cNvPr id="34" name="Graphic 10" descr="Checkmark outline">
            <a:extLst>
              <a:ext uri="{FF2B5EF4-FFF2-40B4-BE49-F238E27FC236}">
                <a16:creationId xmlns:a16="http://schemas.microsoft.com/office/drawing/2014/main" id="{C998BC3D-9E17-412B-8F02-0CA8ABB855EF}"/>
              </a:ext>
            </a:extLst>
          </p:cNvPr>
          <p:cNvSpPr/>
          <p:nvPr/>
        </p:nvSpPr>
        <p:spPr>
          <a:xfrm>
            <a:off x="10871031" y="1210785"/>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grpSp>
        <p:nvGrpSpPr>
          <p:cNvPr id="8" name="Group 7">
            <a:extLst>
              <a:ext uri="{FF2B5EF4-FFF2-40B4-BE49-F238E27FC236}">
                <a16:creationId xmlns:a16="http://schemas.microsoft.com/office/drawing/2014/main" id="{25DEF9A4-CC3D-4731-8EA8-88AEE6944D64}"/>
              </a:ext>
            </a:extLst>
          </p:cNvPr>
          <p:cNvGrpSpPr/>
          <p:nvPr/>
        </p:nvGrpSpPr>
        <p:grpSpPr>
          <a:xfrm>
            <a:off x="979565" y="1791595"/>
            <a:ext cx="7401262" cy="1021665"/>
            <a:chOff x="979565" y="2051478"/>
            <a:chExt cx="7401262" cy="972209"/>
          </a:xfrm>
        </p:grpSpPr>
        <p:sp>
          <p:nvSpPr>
            <p:cNvPr id="25" name="TextBox 24">
              <a:extLst>
                <a:ext uri="{FF2B5EF4-FFF2-40B4-BE49-F238E27FC236}">
                  <a16:creationId xmlns:a16="http://schemas.microsoft.com/office/drawing/2014/main" id="{22A32EB5-D1A5-4251-AAA2-5B852FBC7870}"/>
                </a:ext>
              </a:extLst>
            </p:cNvPr>
            <p:cNvSpPr txBox="1"/>
            <p:nvPr/>
          </p:nvSpPr>
          <p:spPr>
            <a:xfrm>
              <a:off x="979565" y="2051478"/>
              <a:ext cx="7401262" cy="668735"/>
            </a:xfrm>
            <a:prstGeom prst="rect">
              <a:avLst/>
            </a:prstGeom>
            <a:noFill/>
          </p:spPr>
          <p:txBody>
            <a:bodyPr wrap="square" lIns="90000" rtlCol="0">
              <a:spAutoFit/>
            </a:bodyPr>
            <a:lstStyle/>
            <a:p>
              <a:pPr defTabSz="618592">
                <a:spcAft>
                  <a:spcPts val="600"/>
                </a:spcAft>
              </a:pPr>
              <a:r>
                <a:rPr lang="en-GB" sz="1100" b="1" i="0">
                  <a:solidFill>
                    <a:srgbClr val="002B5C"/>
                  </a:solidFill>
                  <a:effectLst/>
                  <a:latin typeface="+mj-lt"/>
                </a:rPr>
                <a:t>Returnable bottles are permissible</a:t>
              </a:r>
              <a:endParaRPr lang="en-GB" sz="1100" b="1" kern="0" spc="-10">
                <a:solidFill>
                  <a:srgbClr val="474747"/>
                </a:solidFill>
                <a:latin typeface="Arial" panose="020B0604020202020204" pitchFamily="34" charset="0"/>
                <a:cs typeface="Arial" panose="020B0604020202020204" pitchFamily="34" charset="0"/>
              </a:endParaRPr>
            </a:p>
            <a:p>
              <a:pPr marL="182563" marR="0" indent="-182563" algn="l" defTabSz="618592" rtl="0" eaLnBrk="1" fontAlgn="auto" latinLnBrk="0" hangingPunct="1">
                <a:lnSpc>
                  <a:spcPct val="100000"/>
                </a:lnSpc>
                <a:spcAft>
                  <a:spcPts val="200"/>
                </a:spcAft>
                <a:buClrTx/>
                <a:buSzTx/>
                <a:buFont typeface="Arial" panose="020B0604020202020204" pitchFamily="34" charset="0"/>
                <a:buChar char="•"/>
                <a:tabLst/>
              </a:pPr>
              <a:r>
                <a:rPr lang="en-GB" sz="1100" b="1" kern="0" spc="-10">
                  <a:solidFill>
                    <a:srgbClr val="474747"/>
                  </a:solidFill>
                  <a:latin typeface="Arial" panose="020B0604020202020204" pitchFamily="34" charset="0"/>
                  <a:cs typeface="Arial" panose="020B0604020202020204" pitchFamily="34" charset="0"/>
                </a:rPr>
                <a:t>Both glass bottles and PET bottles are permitted to reuse/refill</a:t>
              </a:r>
            </a:p>
            <a:p>
              <a:pPr marL="182563" marR="0" indent="-182563" algn="l" defTabSz="618592" rtl="0" eaLnBrk="1" fontAlgn="auto" latinLnBrk="0" hangingPunct="1">
                <a:lnSpc>
                  <a:spcPct val="100000"/>
                </a:lnSpc>
                <a:spcAft>
                  <a:spcPts val="200"/>
                </a:spcAft>
                <a:buClrTx/>
                <a:buSzTx/>
                <a:buFont typeface="Arial" panose="020B0604020202020204" pitchFamily="34" charset="0"/>
                <a:buChar char="•"/>
                <a:tabLst/>
              </a:pPr>
              <a:r>
                <a:rPr lang="en-GB" sz="1100" kern="0" spc="-10">
                  <a:solidFill>
                    <a:srgbClr val="474747"/>
                  </a:solidFill>
                  <a:latin typeface="Arial" panose="020B0604020202020204" pitchFamily="34" charset="0"/>
                  <a:cs typeface="Arial" panose="020B0604020202020204" pitchFamily="34" charset="0"/>
                </a:rPr>
                <a:t>However, </a:t>
              </a:r>
              <a:r>
                <a:rPr lang="en-GB" sz="1100" b="1" kern="0" spc="-10">
                  <a:solidFill>
                    <a:srgbClr val="474747"/>
                  </a:solidFill>
                  <a:latin typeface="Arial" panose="020B0604020202020204" pitchFamily="34" charset="0"/>
                  <a:cs typeface="Arial" panose="020B0604020202020204" pitchFamily="34" charset="0"/>
                </a:rPr>
                <a:t>the evidence of returnable PET bottles is limited</a:t>
              </a:r>
              <a:r>
                <a:rPr lang="en-GB" sz="1100" kern="0" spc="-10">
                  <a:solidFill>
                    <a:srgbClr val="474747"/>
                  </a:solidFill>
                  <a:latin typeface="Arial" panose="020B0604020202020204" pitchFamily="34" charset="0"/>
                  <a:cs typeface="Arial" panose="020B0604020202020204" pitchFamily="34" charset="0"/>
                </a:rPr>
                <a:t> while returnable glass bottles are widely available </a:t>
              </a:r>
            </a:p>
          </p:txBody>
        </p:sp>
        <p:sp>
          <p:nvSpPr>
            <p:cNvPr id="44" name="Rectangle: Rounded Corners 43">
              <a:extLst>
                <a:ext uri="{FF2B5EF4-FFF2-40B4-BE49-F238E27FC236}">
                  <a16:creationId xmlns:a16="http://schemas.microsoft.com/office/drawing/2014/main" id="{6F2F337C-1D64-422A-8DCB-F6E322055C7C}"/>
                </a:ext>
              </a:extLst>
            </p:cNvPr>
            <p:cNvSpPr/>
            <p:nvPr/>
          </p:nvSpPr>
          <p:spPr>
            <a:xfrm>
              <a:off x="979565" y="2805139"/>
              <a:ext cx="6670172" cy="218548"/>
            </a:xfrm>
            <a:prstGeom prst="roundRect">
              <a:avLst>
                <a:gd name="adj" fmla="val 335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1200" b="1" i="0" dirty="0">
                  <a:solidFill>
                    <a:srgbClr val="002B5C"/>
                  </a:solidFill>
                  <a:effectLst/>
                  <a:latin typeface="+mj-lt"/>
                </a:rPr>
                <a:t>AB </a:t>
              </a:r>
              <a:r>
                <a:rPr lang="en-GB" sz="1200" b="1" dirty="0">
                  <a:solidFill>
                    <a:srgbClr val="002B5C"/>
                  </a:solidFill>
                  <a:latin typeface="+mj-lt"/>
                </a:rPr>
                <a:t>InBev </a:t>
              </a:r>
              <a:r>
                <a:rPr lang="en-GB" sz="1200" dirty="0">
                  <a:solidFill>
                    <a:srgbClr val="002B5C"/>
                  </a:solidFill>
                  <a:latin typeface="+mj-lt"/>
                </a:rPr>
                <a:t>is initiating activities for better collection and processing of returnable glass bottles</a:t>
              </a:r>
            </a:p>
            <a:p>
              <a:endParaRPr lang="en-GB" sz="1400" b="0" i="0" dirty="0">
                <a:solidFill>
                  <a:srgbClr val="002B5C"/>
                </a:solidFill>
                <a:effectLst/>
                <a:latin typeface="+mj-lt"/>
              </a:endParaRPr>
            </a:p>
            <a:p>
              <a:endParaRPr lang="en-GB" sz="1400" b="0" i="0" dirty="0">
                <a:solidFill>
                  <a:srgbClr val="002B5C"/>
                </a:solidFill>
                <a:effectLst/>
                <a:latin typeface="+mj-lt"/>
              </a:endParaRPr>
            </a:p>
          </p:txBody>
        </p:sp>
      </p:grpSp>
      <p:grpSp>
        <p:nvGrpSpPr>
          <p:cNvPr id="6" name="Group 5">
            <a:extLst>
              <a:ext uri="{FF2B5EF4-FFF2-40B4-BE49-F238E27FC236}">
                <a16:creationId xmlns:a16="http://schemas.microsoft.com/office/drawing/2014/main" id="{5E3CE6F9-DA9E-4ECF-A520-AEAB48465CC9}"/>
              </a:ext>
            </a:extLst>
          </p:cNvPr>
          <p:cNvGrpSpPr/>
          <p:nvPr/>
        </p:nvGrpSpPr>
        <p:grpSpPr>
          <a:xfrm>
            <a:off x="5159590" y="3052583"/>
            <a:ext cx="3512387" cy="2862065"/>
            <a:chOff x="5361714" y="3112834"/>
            <a:chExt cx="3512387" cy="2862065"/>
          </a:xfrm>
        </p:grpSpPr>
        <p:pic>
          <p:nvPicPr>
            <p:cNvPr id="48" name="Picture 47">
              <a:extLst>
                <a:ext uri="{FF2B5EF4-FFF2-40B4-BE49-F238E27FC236}">
                  <a16:creationId xmlns:a16="http://schemas.microsoft.com/office/drawing/2014/main" id="{3410007F-5F9C-4E72-9014-E55B306F35AD}"/>
                </a:ext>
              </a:extLst>
            </p:cNvPr>
            <p:cNvPicPr>
              <a:picLocks noChangeAspect="1"/>
            </p:cNvPicPr>
            <p:nvPr/>
          </p:nvPicPr>
          <p:blipFill>
            <a:blip r:embed="rId4"/>
            <a:stretch>
              <a:fillRect/>
            </a:stretch>
          </p:blipFill>
          <p:spPr>
            <a:xfrm>
              <a:off x="5898446" y="3488311"/>
              <a:ext cx="2942844" cy="2486588"/>
            </a:xfrm>
            <a:prstGeom prst="rect">
              <a:avLst/>
            </a:prstGeom>
          </p:spPr>
        </p:pic>
        <p:sp>
          <p:nvSpPr>
            <p:cNvPr id="2" name="TextBox 1">
              <a:extLst>
                <a:ext uri="{FF2B5EF4-FFF2-40B4-BE49-F238E27FC236}">
                  <a16:creationId xmlns:a16="http://schemas.microsoft.com/office/drawing/2014/main" id="{F2F815D2-0AB1-4F37-AD92-8DCE1A6546F7}"/>
                </a:ext>
              </a:extLst>
            </p:cNvPr>
            <p:cNvSpPr txBox="1"/>
            <p:nvPr/>
          </p:nvSpPr>
          <p:spPr>
            <a:xfrm>
              <a:off x="5361714" y="3112834"/>
              <a:ext cx="3512387" cy="276999"/>
            </a:xfrm>
            <a:prstGeom prst="rect">
              <a:avLst/>
            </a:prstGeom>
            <a:noFill/>
          </p:spPr>
          <p:txBody>
            <a:bodyPr wrap="square" lIns="90000" rtlCol="0">
              <a:spAutoFit/>
            </a:bodyPr>
            <a:lstStyle/>
            <a:p>
              <a:pPr marL="0" marR="0" indent="0" algn="ctr" defTabSz="618592" rtl="0" eaLnBrk="1" fontAlgn="auto" latinLnBrk="0" hangingPunct="1">
                <a:lnSpc>
                  <a:spcPct val="100000"/>
                </a:lnSpc>
                <a:spcBef>
                  <a:spcPts val="0"/>
                </a:spcBef>
                <a:spcAft>
                  <a:spcPts val="0"/>
                </a:spcAft>
                <a:buClrTx/>
                <a:buSzTx/>
                <a:buFontTx/>
                <a:buNone/>
                <a:tabLst/>
              </a:pPr>
              <a:r>
                <a:rPr lang="en-GB" sz="1200" b="1" kern="0" spc="-10">
                  <a:solidFill>
                    <a:srgbClr val="002B5C"/>
                  </a:solidFill>
                  <a:latin typeface="Arial" panose="020B0604020202020204" pitchFamily="34" charset="0"/>
                  <a:cs typeface="Arial" panose="020B0604020202020204" pitchFamily="34" charset="0"/>
                </a:rPr>
                <a:t>Bavaria’s process for returnable glass bottles</a:t>
              </a:r>
              <a:endParaRPr kumimoji="0" lang="en-GB" sz="1200" b="1" i="0" u="none" strike="noStrike" kern="0" cap="none" spc="-10" normalizeH="0" baseline="0" noProof="0">
                <a:ln>
                  <a:noFill/>
                </a:ln>
                <a:solidFill>
                  <a:srgbClr val="002B5C"/>
                </a:solidFill>
                <a:effectLst/>
                <a:uLnTx/>
                <a:uFillTx/>
                <a:latin typeface="Arial" panose="020B0604020202020204" pitchFamily="34" charset="0"/>
                <a:cs typeface="Arial" panose="020B0604020202020204" pitchFamily="34" charset="0"/>
              </a:endParaRPr>
            </a:p>
          </p:txBody>
        </p:sp>
      </p:grpSp>
      <p:sp>
        <p:nvSpPr>
          <p:cNvPr id="49" name="TextBox 48">
            <a:extLst>
              <a:ext uri="{FF2B5EF4-FFF2-40B4-BE49-F238E27FC236}">
                <a16:creationId xmlns:a16="http://schemas.microsoft.com/office/drawing/2014/main" id="{0D47926F-3B6F-4188-B507-F4CB46813CB8}"/>
              </a:ext>
            </a:extLst>
          </p:cNvPr>
          <p:cNvSpPr txBox="1"/>
          <p:nvPr/>
        </p:nvSpPr>
        <p:spPr>
          <a:xfrm>
            <a:off x="979565" y="3049230"/>
            <a:ext cx="4017268" cy="1200329"/>
          </a:xfrm>
          <a:prstGeom prst="rect">
            <a:avLst/>
          </a:prstGeom>
          <a:noFill/>
        </p:spPr>
        <p:txBody>
          <a:bodyPr wrap="square" lIns="90000" rtlCol="0">
            <a:spAutoFit/>
          </a:bodyPr>
          <a:lstStyle/>
          <a:p>
            <a:pPr>
              <a:spcAft>
                <a:spcPts val="600"/>
              </a:spcAft>
            </a:pPr>
            <a:r>
              <a:rPr lang="en-GB" sz="1200" b="1" i="0">
                <a:solidFill>
                  <a:srgbClr val="002B5C"/>
                </a:solidFill>
                <a:effectLst/>
                <a:latin typeface="+mj-lt"/>
              </a:rPr>
              <a:t>Return Home project </a:t>
            </a:r>
          </a:p>
          <a:p>
            <a:pPr>
              <a:spcAft>
                <a:spcPts val="400"/>
              </a:spcAft>
            </a:pPr>
            <a:r>
              <a:rPr lang="en-GB" sz="1100" b="0" i="0">
                <a:solidFill>
                  <a:srgbClr val="474747"/>
                </a:solidFill>
                <a:effectLst/>
                <a:latin typeface="+mj-lt"/>
                <a:hlinkClick r:id="rId5">
                  <a:extLst>
                    <a:ext uri="{A12FA001-AC4F-418D-AE19-62706E023703}">
                      <ahyp:hlinkClr xmlns:ahyp="http://schemas.microsoft.com/office/drawing/2018/hyperlinkcolor" val="tx"/>
                    </a:ext>
                  </a:extLst>
                </a:hlinkClick>
              </a:rPr>
              <a:t>Launched in 2020</a:t>
            </a:r>
            <a:r>
              <a:rPr lang="en-GB" sz="1100" b="0" i="0">
                <a:solidFill>
                  <a:srgbClr val="474747"/>
                </a:solidFill>
                <a:effectLst/>
                <a:latin typeface="+mj-lt"/>
              </a:rPr>
              <a:t> in Bogota </a:t>
            </a:r>
            <a:r>
              <a:rPr lang="en-GB" sz="1100" i="0">
                <a:solidFill>
                  <a:srgbClr val="474747"/>
                </a:solidFill>
                <a:effectLst/>
                <a:latin typeface="+mj-lt"/>
              </a:rPr>
              <a:t>to</a:t>
            </a:r>
            <a:r>
              <a:rPr lang="en-GB" sz="1100" b="1" i="0">
                <a:solidFill>
                  <a:srgbClr val="474747"/>
                </a:solidFill>
                <a:effectLst/>
                <a:latin typeface="+mj-lt"/>
              </a:rPr>
              <a:t> connect recycling collectors and cooperatives </a:t>
            </a:r>
            <a:r>
              <a:rPr lang="en-GB" sz="1100" b="0" i="0">
                <a:solidFill>
                  <a:srgbClr val="474747"/>
                </a:solidFill>
                <a:effectLst/>
                <a:latin typeface="+mj-lt"/>
              </a:rPr>
              <a:t>with restaurants and bars around the city to </a:t>
            </a:r>
            <a:r>
              <a:rPr lang="en-GB" sz="1100" b="1" i="0">
                <a:solidFill>
                  <a:srgbClr val="474747"/>
                </a:solidFill>
                <a:effectLst/>
                <a:latin typeface="+mj-lt"/>
              </a:rPr>
              <a:t>improve collection of returnable glass bottles</a:t>
            </a:r>
            <a:r>
              <a:rPr lang="en-GB" sz="1100" b="0" i="0">
                <a:solidFill>
                  <a:srgbClr val="474747"/>
                </a:solidFill>
                <a:effectLst/>
                <a:latin typeface="+mj-lt"/>
              </a:rPr>
              <a:t> and increase </a:t>
            </a:r>
            <a:r>
              <a:rPr lang="en-GB" sz="1100">
                <a:solidFill>
                  <a:srgbClr val="474747"/>
                </a:solidFill>
                <a:latin typeface="+mj-lt"/>
              </a:rPr>
              <a:t>waste pickers’ incomes</a:t>
            </a:r>
            <a:r>
              <a:rPr lang="en-GB" sz="1100" b="0" i="0">
                <a:solidFill>
                  <a:srgbClr val="474747"/>
                </a:solidFill>
                <a:effectLst/>
                <a:latin typeface="+mj-lt"/>
              </a:rPr>
              <a:t>. </a:t>
            </a:r>
            <a:r>
              <a:rPr lang="en-GB" sz="1100">
                <a:solidFill>
                  <a:srgbClr val="474747"/>
                </a:solidFill>
                <a:latin typeface="+mj-lt"/>
              </a:rPr>
              <a:t>P</a:t>
            </a:r>
            <a:r>
              <a:rPr lang="en-GB" sz="1100" b="0" i="0">
                <a:solidFill>
                  <a:srgbClr val="474747"/>
                </a:solidFill>
                <a:effectLst/>
                <a:latin typeface="+mj-lt"/>
              </a:rPr>
              <a:t>artnered a couple of 100+ Accelerator start-up</a:t>
            </a:r>
            <a:r>
              <a:rPr lang="en-GB" sz="1100">
                <a:solidFill>
                  <a:srgbClr val="474747"/>
                </a:solidFill>
                <a:latin typeface="+mj-lt"/>
              </a:rPr>
              <a:t>s, Nomo Waste and </a:t>
            </a:r>
            <a:r>
              <a:rPr lang="en-GB" sz="1100" err="1">
                <a:solidFill>
                  <a:srgbClr val="474747"/>
                </a:solidFill>
                <a:latin typeface="+mj-lt"/>
              </a:rPr>
              <a:t>BanQu</a:t>
            </a:r>
            <a:r>
              <a:rPr lang="en-GB" sz="1100">
                <a:solidFill>
                  <a:srgbClr val="474747"/>
                </a:solidFill>
                <a:latin typeface="+mj-lt"/>
              </a:rPr>
              <a:t>.</a:t>
            </a:r>
            <a:endParaRPr lang="en-GB" sz="1100" b="0" i="0">
              <a:solidFill>
                <a:srgbClr val="474747"/>
              </a:solidFill>
              <a:effectLst/>
              <a:latin typeface="+mj-lt"/>
            </a:endParaRPr>
          </a:p>
        </p:txBody>
      </p:sp>
      <p:pic>
        <p:nvPicPr>
          <p:cNvPr id="4098" name="Picture 2" descr="Circular Packaging | AB InBev">
            <a:extLst>
              <a:ext uri="{FF2B5EF4-FFF2-40B4-BE49-F238E27FC236}">
                <a16:creationId xmlns:a16="http://schemas.microsoft.com/office/drawing/2014/main" id="{9DA491D3-3A6C-4662-8F29-F5DDE519A6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8312" y="4249559"/>
            <a:ext cx="1271451" cy="167802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7C6AEDE5-B74E-4997-B196-1CAF6EB03677}"/>
              </a:ext>
            </a:extLst>
          </p:cNvPr>
          <p:cNvSpPr txBox="1"/>
          <p:nvPr/>
        </p:nvSpPr>
        <p:spPr>
          <a:xfrm>
            <a:off x="8693705" y="2254784"/>
            <a:ext cx="3294162" cy="2092881"/>
          </a:xfrm>
          <a:prstGeom prst="rect">
            <a:avLst/>
          </a:prstGeom>
          <a:noFill/>
        </p:spPr>
        <p:txBody>
          <a:bodyPr wrap="square">
            <a:spAutoFit/>
          </a:bodyPr>
          <a:lstStyle/>
          <a:p>
            <a:pPr>
              <a:spcAft>
                <a:spcPts val="400"/>
              </a:spcAft>
            </a:pPr>
            <a:r>
              <a:rPr lang="en-GB" sz="1200" b="1" i="0" err="1">
                <a:solidFill>
                  <a:srgbClr val="002B5C"/>
                </a:solidFill>
                <a:effectLst/>
                <a:latin typeface="+mj-lt"/>
              </a:rPr>
              <a:t>Postobón</a:t>
            </a:r>
            <a:r>
              <a:rPr lang="en-GB" sz="1200" b="1" err="1">
                <a:solidFill>
                  <a:srgbClr val="002B5C"/>
                </a:solidFill>
                <a:latin typeface="+mj-lt"/>
              </a:rPr>
              <a:t>’s</a:t>
            </a:r>
            <a:r>
              <a:rPr lang="en-GB" sz="1200" b="1">
                <a:solidFill>
                  <a:srgbClr val="002B5C"/>
                </a:solidFill>
                <a:latin typeface="+mj-lt"/>
              </a:rPr>
              <a:t> collection service</a:t>
            </a:r>
          </a:p>
          <a:p>
            <a:pPr>
              <a:spcAft>
                <a:spcPts val="400"/>
              </a:spcAft>
            </a:pPr>
            <a:r>
              <a:rPr lang="en-GB" sz="1200" i="0" err="1">
                <a:solidFill>
                  <a:srgbClr val="002B5C"/>
                </a:solidFill>
                <a:effectLst/>
                <a:latin typeface="+mj-lt"/>
              </a:rPr>
              <a:t>Postobón</a:t>
            </a:r>
            <a:r>
              <a:rPr lang="en-GB" sz="1200" i="0">
                <a:solidFill>
                  <a:srgbClr val="002B5C"/>
                </a:solidFill>
                <a:effectLst/>
                <a:latin typeface="+mj-lt"/>
              </a:rPr>
              <a:t> collects used packaging directly from consumers, allowing them to request the collection service for their post-consumer packaging at home</a:t>
            </a:r>
          </a:p>
          <a:p>
            <a:pPr>
              <a:spcAft>
                <a:spcPts val="400"/>
              </a:spcAft>
            </a:pPr>
            <a:endParaRPr lang="en-GB" sz="1200">
              <a:solidFill>
                <a:srgbClr val="002B5C"/>
              </a:solidFill>
              <a:latin typeface="+mj-lt"/>
            </a:endParaRPr>
          </a:p>
          <a:p>
            <a:r>
              <a:rPr lang="en-GB" sz="1200" b="1" i="0">
                <a:solidFill>
                  <a:srgbClr val="002B5C"/>
                </a:solidFill>
                <a:effectLst/>
                <a:latin typeface="+mj-lt"/>
              </a:rPr>
              <a:t>Coca-Cola launched the “</a:t>
            </a:r>
            <a:r>
              <a:rPr lang="en-GB" sz="1200" b="1" i="0">
                <a:solidFill>
                  <a:srgbClr val="002B5C"/>
                </a:solidFill>
                <a:effectLst/>
                <a:latin typeface="+mj-lt"/>
                <a:hlinkClick r:id="rId7">
                  <a:extLst>
                    <a:ext uri="{A12FA001-AC4F-418D-AE19-62706E023703}">
                      <ahyp:hlinkClr xmlns:ahyp="http://schemas.microsoft.com/office/drawing/2018/hyperlinkcolor" val="tx"/>
                    </a:ext>
                  </a:extLst>
                </a:hlinkClick>
              </a:rPr>
              <a:t>Universal Bottle</a:t>
            </a:r>
            <a:r>
              <a:rPr lang="en-GB" sz="1200" b="1" i="0">
                <a:solidFill>
                  <a:srgbClr val="002B5C"/>
                </a:solidFill>
                <a:effectLst/>
                <a:latin typeface="+mj-lt"/>
              </a:rPr>
              <a:t>” in Colombia </a:t>
            </a:r>
            <a:r>
              <a:rPr lang="en-GB" sz="1200" i="0">
                <a:solidFill>
                  <a:srgbClr val="002B5C"/>
                </a:solidFill>
                <a:effectLst/>
                <a:latin typeface="+mj-lt"/>
              </a:rPr>
              <a:t>and other Latin American countries </a:t>
            </a:r>
            <a:r>
              <a:rPr lang="en-GB" sz="1200">
                <a:solidFill>
                  <a:srgbClr val="002B5C"/>
                </a:solidFill>
                <a:latin typeface="+mj-lt"/>
              </a:rPr>
              <a:t>after a successful debut in Brazil in 2018</a:t>
            </a:r>
            <a:endParaRPr lang="en-GB" sz="1200">
              <a:solidFill>
                <a:srgbClr val="002B5C"/>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5" name="Picture 2" descr="Coca-Cola y su botella universal: en 2030 el 25% de sus ...">
            <a:extLst>
              <a:ext uri="{FF2B5EF4-FFF2-40B4-BE49-F238E27FC236}">
                <a16:creationId xmlns:a16="http://schemas.microsoft.com/office/drawing/2014/main" id="{FD4D2B5C-0257-4545-9233-8630BB07C61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8807"/>
          <a:stretch/>
        </p:blipFill>
        <p:spPr bwMode="auto">
          <a:xfrm>
            <a:off x="9154579" y="4347665"/>
            <a:ext cx="2372414" cy="1442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688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7124487-A5A6-4B54-841E-08EA73C2B143}"/>
              </a:ext>
            </a:extLst>
          </p:cNvPr>
          <p:cNvSpPr/>
          <p:nvPr/>
        </p:nvSpPr>
        <p:spPr>
          <a:xfrm>
            <a:off x="625878" y="-1"/>
            <a:ext cx="7518748" cy="11604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DEC331D-20A0-4C15-9896-13771711FFF9}"/>
              </a:ext>
            </a:extLst>
          </p:cNvPr>
          <p:cNvSpPr/>
          <p:nvPr/>
        </p:nvSpPr>
        <p:spPr>
          <a:xfrm>
            <a:off x="8674216" y="2077126"/>
            <a:ext cx="3313651" cy="4147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A202FD07-BEC4-429F-BB94-83F7888ADACE}"/>
              </a:ext>
            </a:extLst>
          </p:cNvPr>
          <p:cNvSpPr>
            <a:spLocks noGrp="1"/>
          </p:cNvSpPr>
          <p:nvPr>
            <p:ph type="ftr" sz="quarter" idx="3"/>
          </p:nvPr>
        </p:nvSpPr>
        <p:spPr/>
        <p:txBody>
          <a:bodyPr/>
          <a:lstStyle/>
          <a:p>
            <a:r>
              <a:rPr lang="en-US"/>
              <a:t>TCCC</a:t>
            </a:r>
          </a:p>
        </p:txBody>
      </p:sp>
      <p:sp>
        <p:nvSpPr>
          <p:cNvPr id="11" name="Rectangle 10">
            <a:extLst>
              <a:ext uri="{FF2B5EF4-FFF2-40B4-BE49-F238E27FC236}">
                <a16:creationId xmlns:a16="http://schemas.microsoft.com/office/drawing/2014/main" id="{5DF83444-83E0-4127-AE16-06205F0BA4B0}"/>
              </a:ext>
            </a:extLst>
          </p:cNvPr>
          <p:cNvSpPr/>
          <p:nvPr/>
        </p:nvSpPr>
        <p:spPr>
          <a:xfrm>
            <a:off x="-8926" y="0"/>
            <a:ext cx="634804" cy="62356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4">
            <a:extLst>
              <a:ext uri="{FF2B5EF4-FFF2-40B4-BE49-F238E27FC236}">
                <a16:creationId xmlns:a16="http://schemas.microsoft.com/office/drawing/2014/main" id="{F0A9FF9F-5AE0-461F-8699-A1A2B9882183}"/>
              </a:ext>
            </a:extLst>
          </p:cNvPr>
          <p:cNvSpPr txBox="1">
            <a:spLocks/>
          </p:cNvSpPr>
          <p:nvPr/>
        </p:nvSpPr>
        <p:spPr>
          <a:xfrm rot="16200000">
            <a:off x="-1367138" y="2354273"/>
            <a:ext cx="3389315" cy="635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lgn="r"/>
            <a:r>
              <a:rPr lang="en-GB" dirty="0">
                <a:solidFill>
                  <a:schemeClr val="bg1"/>
                </a:solidFill>
              </a:rPr>
              <a:t>ECUADOR</a:t>
            </a:r>
          </a:p>
        </p:txBody>
      </p:sp>
      <p:pic>
        <p:nvPicPr>
          <p:cNvPr id="18" name="Picture 17">
            <a:extLst>
              <a:ext uri="{FF2B5EF4-FFF2-40B4-BE49-F238E27FC236}">
                <a16:creationId xmlns:a16="http://schemas.microsoft.com/office/drawing/2014/main" id="{34BC700F-9F52-46B9-9E92-B989E00FC134}"/>
              </a:ext>
            </a:extLst>
          </p:cNvPr>
          <p:cNvPicPr>
            <a:picLocks noChangeAspect="1"/>
          </p:cNvPicPr>
          <p:nvPr/>
        </p:nvPicPr>
        <p:blipFill>
          <a:blip r:embed="rId2"/>
          <a:srcRect/>
          <a:stretch/>
        </p:blipFill>
        <p:spPr>
          <a:xfrm>
            <a:off x="-12624" y="-4167"/>
            <a:ext cx="1155194" cy="890018"/>
          </a:xfrm>
          <a:prstGeom prst="rect">
            <a:avLst/>
          </a:prstGeom>
        </p:spPr>
      </p:pic>
      <p:sp>
        <p:nvSpPr>
          <p:cNvPr id="19" name="Title 8">
            <a:extLst>
              <a:ext uri="{FF2B5EF4-FFF2-40B4-BE49-F238E27FC236}">
                <a16:creationId xmlns:a16="http://schemas.microsoft.com/office/drawing/2014/main" id="{05CEE5B7-7D75-4D3E-BE20-431421F0FE5F}"/>
              </a:ext>
            </a:extLst>
          </p:cNvPr>
          <p:cNvSpPr txBox="1">
            <a:spLocks/>
          </p:cNvSpPr>
          <p:nvPr/>
        </p:nvSpPr>
        <p:spPr>
          <a:xfrm>
            <a:off x="1055688" y="269574"/>
            <a:ext cx="6948488" cy="70788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r>
              <a:rPr lang="en-GB" sz="1800">
                <a:latin typeface="Arial"/>
                <a:cs typeface="Arial"/>
              </a:rPr>
              <a:t>Returnable glass bottles are used but only Coca-Cola uses returnable PET bottles </a:t>
            </a:r>
            <a:endParaRPr lang="en-GB" sz="1800"/>
          </a:p>
        </p:txBody>
      </p:sp>
      <p:grpSp>
        <p:nvGrpSpPr>
          <p:cNvPr id="3" name="Group 2">
            <a:extLst>
              <a:ext uri="{FF2B5EF4-FFF2-40B4-BE49-F238E27FC236}">
                <a16:creationId xmlns:a16="http://schemas.microsoft.com/office/drawing/2014/main" id="{318C6138-68C9-4C59-BF1C-E3BB624D9B6E}"/>
              </a:ext>
            </a:extLst>
          </p:cNvPr>
          <p:cNvGrpSpPr/>
          <p:nvPr/>
        </p:nvGrpSpPr>
        <p:grpSpPr>
          <a:xfrm>
            <a:off x="9168503" y="3353464"/>
            <a:ext cx="2300359" cy="2151756"/>
            <a:chOff x="9120861" y="3354841"/>
            <a:chExt cx="2300359" cy="2151756"/>
          </a:xfrm>
        </p:grpSpPr>
        <p:pic>
          <p:nvPicPr>
            <p:cNvPr id="25" name="Picture 24" descr="CLUB COLOMBIA DORADA RETORNABLE 330 ml X 30 UNIDADES | Frioes">
              <a:extLst>
                <a:ext uri="{FF2B5EF4-FFF2-40B4-BE49-F238E27FC236}">
                  <a16:creationId xmlns:a16="http://schemas.microsoft.com/office/drawing/2014/main" id="{C6A3B273-080E-42D6-91BE-9FD70F9720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56" r="40375"/>
            <a:stretch/>
          </p:blipFill>
          <p:spPr bwMode="auto">
            <a:xfrm>
              <a:off x="9120861" y="3354841"/>
              <a:ext cx="1295885" cy="2151756"/>
            </a:xfrm>
            <a:prstGeom prst="rect">
              <a:avLst/>
            </a:prstGeom>
            <a:noFill/>
            <a:ln>
              <a:noFill/>
            </a:ln>
          </p:spPr>
        </p:pic>
        <p:pic>
          <p:nvPicPr>
            <p:cNvPr id="26" name="Picture 25" descr="Gaseosa Manzana Postobón">
              <a:extLst>
                <a:ext uri="{FF2B5EF4-FFF2-40B4-BE49-F238E27FC236}">
                  <a16:creationId xmlns:a16="http://schemas.microsoft.com/office/drawing/2014/main" id="{A6F42D76-93E9-48CD-8531-63E0CB0DF1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72503" y="3429001"/>
              <a:ext cx="648717" cy="2077596"/>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Rounded Corners 19">
            <a:extLst>
              <a:ext uri="{FF2B5EF4-FFF2-40B4-BE49-F238E27FC236}">
                <a16:creationId xmlns:a16="http://schemas.microsoft.com/office/drawing/2014/main" id="{D7E24537-1024-451D-BE4D-83EE013815E0}"/>
              </a:ext>
            </a:extLst>
          </p:cNvPr>
          <p:cNvSpPr/>
          <p:nvPr/>
        </p:nvSpPr>
        <p:spPr>
          <a:xfrm>
            <a:off x="1001124" y="2127599"/>
            <a:ext cx="7143502" cy="1372993"/>
          </a:xfrm>
          <a:prstGeom prst="roundRect">
            <a:avLst>
              <a:gd name="adj" fmla="val 335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R="0" algn="l" defTabSz="618592" rtl="0" eaLnBrk="1" fontAlgn="auto" latinLnBrk="0" hangingPunct="1">
              <a:lnSpc>
                <a:spcPct val="100000"/>
              </a:lnSpc>
              <a:spcBef>
                <a:spcPts val="100"/>
              </a:spcBef>
              <a:spcAft>
                <a:spcPts val="600"/>
              </a:spcAft>
              <a:buClrTx/>
              <a:buSzTx/>
              <a:tabLst/>
            </a:pPr>
            <a:r>
              <a:rPr lang="en-GB" sz="1200" b="1" kern="0" spc="-10" err="1">
                <a:solidFill>
                  <a:srgbClr val="002B5C"/>
                </a:solidFill>
                <a:latin typeface="Arial" panose="020B0604020202020204" pitchFamily="34" charset="0"/>
                <a:cs typeface="Arial" panose="020B0604020202020204" pitchFamily="34" charset="0"/>
              </a:rPr>
              <a:t>ReciApp</a:t>
            </a:r>
            <a:r>
              <a:rPr lang="en-GB" sz="1200" b="1" kern="0" spc="-10">
                <a:solidFill>
                  <a:srgbClr val="002B5C"/>
                </a:solidFill>
                <a:latin typeface="Arial" panose="020B0604020202020204" pitchFamily="34" charset="0"/>
                <a:cs typeface="Arial" panose="020B0604020202020204" pitchFamily="34" charset="0"/>
              </a:rPr>
              <a:t> by </a:t>
            </a:r>
            <a:r>
              <a:rPr lang="en-GB" sz="1200" b="1" kern="0" spc="-10" err="1">
                <a:solidFill>
                  <a:srgbClr val="002B5C"/>
                </a:solidFill>
                <a:latin typeface="Arial" panose="020B0604020202020204" pitchFamily="34" charset="0"/>
                <a:cs typeface="Arial" panose="020B0604020202020204" pitchFamily="34" charset="0"/>
              </a:rPr>
              <a:t>ReciVeci</a:t>
            </a:r>
            <a:endParaRPr lang="en-GB" sz="1200" b="1" kern="0" spc="-10">
              <a:solidFill>
                <a:srgbClr val="002B5C"/>
              </a:solidFill>
              <a:latin typeface="Arial" panose="020B0604020202020204" pitchFamily="34" charset="0"/>
              <a:cs typeface="Arial" panose="020B0604020202020204" pitchFamily="34" charset="0"/>
            </a:endParaRPr>
          </a:p>
          <a:p>
            <a:pPr marR="0" algn="l" defTabSz="618592" rtl="0" eaLnBrk="1" fontAlgn="auto" latinLnBrk="0" hangingPunct="1">
              <a:lnSpc>
                <a:spcPct val="100000"/>
              </a:lnSpc>
              <a:spcBef>
                <a:spcPts val="100"/>
              </a:spcBef>
              <a:spcAft>
                <a:spcPts val="800"/>
              </a:spcAft>
              <a:buClrTx/>
              <a:buSzTx/>
              <a:tabLst/>
            </a:pPr>
            <a:r>
              <a:rPr lang="en-GB" sz="1100" kern="0" spc="-10" err="1">
                <a:solidFill>
                  <a:srgbClr val="474747"/>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ReciVeci</a:t>
            </a:r>
            <a:r>
              <a:rPr lang="en-GB" sz="1100" kern="0" spc="-10">
                <a:solidFill>
                  <a:srgbClr val="474747"/>
                </a:solidFill>
                <a:latin typeface="Arial" panose="020B0604020202020204" pitchFamily="34" charset="0"/>
                <a:cs typeface="Arial" panose="020B0604020202020204" pitchFamily="34" charset="0"/>
              </a:rPr>
              <a:t> is a social start-up that </a:t>
            </a:r>
            <a:r>
              <a:rPr lang="en-GB" sz="1100" b="1" kern="0" spc="-10">
                <a:solidFill>
                  <a:srgbClr val="474747"/>
                </a:solidFill>
                <a:latin typeface="Arial" panose="020B0604020202020204" pitchFamily="34" charset="0"/>
                <a:cs typeface="Arial" panose="020B0604020202020204" pitchFamily="34" charset="0"/>
              </a:rPr>
              <a:t>promotes the proper separation of solid waste</a:t>
            </a:r>
            <a:r>
              <a:rPr lang="en-GB" sz="1100" kern="0" spc="-10">
                <a:solidFill>
                  <a:srgbClr val="474747"/>
                </a:solidFill>
                <a:latin typeface="Arial" panose="020B0604020202020204" pitchFamily="34" charset="0"/>
                <a:cs typeface="Arial" panose="020B0604020202020204" pitchFamily="34" charset="0"/>
              </a:rPr>
              <a:t> in Ecuador, connecting the recyclable waste chain through an inclusive recycling system. </a:t>
            </a:r>
            <a:r>
              <a:rPr lang="en-GB" sz="1100" kern="0" spc="-10" err="1">
                <a:solidFill>
                  <a:srgbClr val="474747"/>
                </a:solidFill>
                <a:latin typeface="Arial" panose="020B0604020202020204" pitchFamily="34" charset="0"/>
                <a:cs typeface="Arial" panose="020B0604020202020204" pitchFamily="34" charset="0"/>
              </a:rPr>
              <a:t>ReciVeci</a:t>
            </a:r>
            <a:r>
              <a:rPr lang="en-GB" sz="1100" kern="0" spc="-10">
                <a:solidFill>
                  <a:srgbClr val="474747"/>
                </a:solidFill>
                <a:latin typeface="Arial" panose="020B0604020202020204" pitchFamily="34" charset="0"/>
                <a:cs typeface="Arial" panose="020B0604020202020204" pitchFamily="34" charset="0"/>
              </a:rPr>
              <a:t> is one of 100+ Accelerator, </a:t>
            </a:r>
            <a:r>
              <a:rPr lang="en-GB" sz="1100" kern="0" spc="-10">
                <a:solidFill>
                  <a:srgbClr val="474747"/>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collaborating with Coca-Cola</a:t>
            </a:r>
            <a:r>
              <a:rPr lang="en-GB" sz="1100" kern="0" spc="-10">
                <a:solidFill>
                  <a:srgbClr val="474747"/>
                </a:solidFill>
                <a:latin typeface="Arial" panose="020B0604020202020204" pitchFamily="34" charset="0"/>
                <a:cs typeface="Arial" panose="020B0604020202020204" pitchFamily="34" charset="0"/>
              </a:rPr>
              <a:t>.</a:t>
            </a:r>
          </a:p>
          <a:p>
            <a:pPr marR="0" algn="l" defTabSz="618592" rtl="0" eaLnBrk="1" fontAlgn="auto" latinLnBrk="0" hangingPunct="1">
              <a:lnSpc>
                <a:spcPct val="100000"/>
              </a:lnSpc>
              <a:spcBef>
                <a:spcPts val="100"/>
              </a:spcBef>
              <a:spcAft>
                <a:spcPts val="400"/>
              </a:spcAft>
              <a:buClrTx/>
              <a:buSzTx/>
              <a:tabLst/>
            </a:pPr>
            <a:r>
              <a:rPr lang="en-GB" sz="1100" kern="0" spc="-10">
                <a:solidFill>
                  <a:srgbClr val="474747"/>
                </a:solidFill>
                <a:latin typeface="Arial" panose="020B0604020202020204" pitchFamily="34" charset="0"/>
                <a:cs typeface="Arial" panose="020B0604020202020204" pitchFamily="34" charset="0"/>
              </a:rPr>
              <a:t>The app </a:t>
            </a:r>
            <a:r>
              <a:rPr lang="en-GB" sz="1100" kern="0" spc="-10" err="1">
                <a:solidFill>
                  <a:srgbClr val="474747"/>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ReciApp</a:t>
            </a:r>
            <a:r>
              <a:rPr lang="en-GB" sz="1100" kern="0" spc="-10">
                <a:solidFill>
                  <a:srgbClr val="474747"/>
                </a:solidFill>
                <a:latin typeface="Arial" panose="020B0604020202020204" pitchFamily="34" charset="0"/>
                <a:cs typeface="Arial" panose="020B0604020202020204" pitchFamily="34" charset="0"/>
              </a:rPr>
              <a:t> integrates </a:t>
            </a:r>
            <a:r>
              <a:rPr lang="en-GB" sz="1100" b="1" kern="0" spc="-10">
                <a:solidFill>
                  <a:srgbClr val="474747"/>
                </a:solidFill>
                <a:latin typeface="Arial" panose="020B0604020202020204" pitchFamily="34" charset="0"/>
                <a:cs typeface="Arial" panose="020B0604020202020204" pitchFamily="34" charset="0"/>
              </a:rPr>
              <a:t>a reward system to award users with points each time they drop off their recyclable waste</a:t>
            </a:r>
            <a:r>
              <a:rPr lang="en-GB" sz="1100" kern="0" spc="-10">
                <a:solidFill>
                  <a:srgbClr val="474747"/>
                </a:solidFill>
                <a:latin typeface="Arial" panose="020B0604020202020204" pitchFamily="34" charset="0"/>
                <a:cs typeface="Arial" panose="020B0604020202020204" pitchFamily="34" charset="0"/>
              </a:rPr>
              <a:t>. These points can be used afterwards to obtain gifts from companies adhered to the programme. </a:t>
            </a:r>
          </a:p>
        </p:txBody>
      </p:sp>
      <p:pic>
        <p:nvPicPr>
          <p:cNvPr id="6" name="Picture 5">
            <a:extLst>
              <a:ext uri="{FF2B5EF4-FFF2-40B4-BE49-F238E27FC236}">
                <a16:creationId xmlns:a16="http://schemas.microsoft.com/office/drawing/2014/main" id="{C0C2E8F5-0B17-4E91-B92C-9CE51115AED5}"/>
              </a:ext>
            </a:extLst>
          </p:cNvPr>
          <p:cNvPicPr>
            <a:picLocks noChangeAspect="1"/>
          </p:cNvPicPr>
          <p:nvPr/>
        </p:nvPicPr>
        <p:blipFill>
          <a:blip r:embed="rId7"/>
          <a:stretch>
            <a:fillRect/>
          </a:stretch>
        </p:blipFill>
        <p:spPr>
          <a:xfrm>
            <a:off x="5357609" y="3641803"/>
            <a:ext cx="2826801" cy="1863417"/>
          </a:xfrm>
          <a:prstGeom prst="rect">
            <a:avLst/>
          </a:prstGeom>
        </p:spPr>
      </p:pic>
      <p:sp>
        <p:nvSpPr>
          <p:cNvPr id="31" name="TextBox 30">
            <a:extLst>
              <a:ext uri="{FF2B5EF4-FFF2-40B4-BE49-F238E27FC236}">
                <a16:creationId xmlns:a16="http://schemas.microsoft.com/office/drawing/2014/main" id="{54C416F4-C842-41B0-A837-7229E92B15A2}"/>
              </a:ext>
            </a:extLst>
          </p:cNvPr>
          <p:cNvSpPr txBox="1"/>
          <p:nvPr/>
        </p:nvSpPr>
        <p:spPr>
          <a:xfrm>
            <a:off x="8798321" y="2371223"/>
            <a:ext cx="3065439" cy="646331"/>
          </a:xfrm>
          <a:prstGeom prst="rect">
            <a:avLst/>
          </a:prstGeom>
          <a:noFill/>
        </p:spPr>
        <p:txBody>
          <a:bodyPr wrap="square" lIns="90000" rtlCol="0">
            <a:spAutoFit/>
          </a:bodyPr>
          <a:lstStyle/>
          <a:p>
            <a:pPr marR="0" algn="l" defTabSz="618592" rtl="0" eaLnBrk="1" fontAlgn="auto" latinLnBrk="0" hangingPunct="1">
              <a:lnSpc>
                <a:spcPct val="100000"/>
              </a:lnSpc>
              <a:spcBef>
                <a:spcPts val="100"/>
              </a:spcBef>
              <a:spcAft>
                <a:spcPts val="100"/>
              </a:spcAft>
              <a:buClrTx/>
              <a:buSzTx/>
              <a:tabLst/>
            </a:pPr>
            <a:r>
              <a:rPr lang="en-GB" sz="1200" b="1" kern="0" spc="-10">
                <a:solidFill>
                  <a:srgbClr val="002B5C"/>
                </a:solidFill>
                <a:latin typeface="Arial" panose="020B0604020202020204" pitchFamily="34" charset="0"/>
                <a:cs typeface="Arial" panose="020B0604020202020204" pitchFamily="34" charset="0"/>
              </a:rPr>
              <a:t>Returnable glass bottles are a common practice, </a:t>
            </a:r>
            <a:r>
              <a:rPr lang="en-GB" sz="1200" kern="0" spc="-10">
                <a:solidFill>
                  <a:srgbClr val="002B5C"/>
                </a:solidFill>
                <a:latin typeface="Arial" panose="020B0604020202020204" pitchFamily="34" charset="0"/>
                <a:cs typeface="Arial" panose="020B0604020202020204" pitchFamily="34" charset="0"/>
              </a:rPr>
              <a:t>with various products from multiple beverage manufacturers</a:t>
            </a:r>
          </a:p>
        </p:txBody>
      </p:sp>
      <p:grpSp>
        <p:nvGrpSpPr>
          <p:cNvPr id="24" name="Group 23">
            <a:extLst>
              <a:ext uri="{FF2B5EF4-FFF2-40B4-BE49-F238E27FC236}">
                <a16:creationId xmlns:a16="http://schemas.microsoft.com/office/drawing/2014/main" id="{1F4DCE3D-C477-4C7D-B9C8-341FE6E099BA}"/>
              </a:ext>
            </a:extLst>
          </p:cNvPr>
          <p:cNvGrpSpPr/>
          <p:nvPr/>
        </p:nvGrpSpPr>
        <p:grpSpPr>
          <a:xfrm>
            <a:off x="8438015" y="205892"/>
            <a:ext cx="3549852" cy="1573440"/>
            <a:chOff x="8438015" y="205892"/>
            <a:chExt cx="3549852" cy="1573440"/>
          </a:xfrm>
        </p:grpSpPr>
        <p:sp>
          <p:nvSpPr>
            <p:cNvPr id="27" name="TextBox 26">
              <a:extLst>
                <a:ext uri="{FF2B5EF4-FFF2-40B4-BE49-F238E27FC236}">
                  <a16:creationId xmlns:a16="http://schemas.microsoft.com/office/drawing/2014/main" id="{D6A7BFE1-DA20-4AEB-BC87-925DF84C3A60}"/>
                </a:ext>
              </a:extLst>
            </p:cNvPr>
            <p:cNvSpPr txBox="1"/>
            <p:nvPr/>
          </p:nvSpPr>
          <p:spPr>
            <a:xfrm>
              <a:off x="8674216" y="302004"/>
              <a:ext cx="3313651" cy="1477328"/>
            </a:xfrm>
            <a:prstGeom prst="rect">
              <a:avLst/>
            </a:prstGeom>
          </p:spPr>
          <p:style>
            <a:lnRef idx="2">
              <a:schemeClr val="accent1"/>
            </a:lnRef>
            <a:fillRef idx="1">
              <a:schemeClr val="lt1"/>
            </a:fillRef>
            <a:effectRef idx="0">
              <a:schemeClr val="accent1"/>
            </a:effectRef>
            <a:fontRef idx="minor">
              <a:schemeClr val="dk1"/>
            </a:fontRef>
          </p:style>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28" name="Title 4">
              <a:extLst>
                <a:ext uri="{FF2B5EF4-FFF2-40B4-BE49-F238E27FC236}">
                  <a16:creationId xmlns:a16="http://schemas.microsoft.com/office/drawing/2014/main" id="{1347AA27-4D52-47E0-A578-E4269E18B09C}"/>
                </a:ext>
              </a:extLst>
            </p:cNvPr>
            <p:cNvSpPr txBox="1">
              <a:spLocks/>
            </p:cNvSpPr>
            <p:nvPr/>
          </p:nvSpPr>
          <p:spPr>
            <a:xfrm>
              <a:off x="8922428" y="363291"/>
              <a:ext cx="1925108" cy="33855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spcBef>
                  <a:spcPts val="0"/>
                </a:spcBef>
                <a:spcAft>
                  <a:spcPts val="600"/>
                </a:spcAft>
              </a:pPr>
              <a:r>
                <a:rPr lang="en-GB" sz="1400" b="1">
                  <a:solidFill>
                    <a:schemeClr val="tx1"/>
                  </a:solidFill>
                </a:rPr>
                <a:t>Market Analysis</a:t>
              </a:r>
            </a:p>
            <a:p>
              <a:pPr algn="ctr">
                <a:spcBef>
                  <a:spcPts val="0"/>
                </a:spcBef>
                <a:spcAft>
                  <a:spcPts val="600"/>
                </a:spcAft>
              </a:pPr>
              <a:endParaRPr lang="en-GB" sz="1500">
                <a:solidFill>
                  <a:schemeClr val="tx1"/>
                </a:solidFill>
              </a:endParaRPr>
            </a:p>
          </p:txBody>
        </p:sp>
        <p:pic>
          <p:nvPicPr>
            <p:cNvPr id="29" name="Picture 28" descr="Icon&#10;&#10;Description automatically generated">
              <a:extLst>
                <a:ext uri="{FF2B5EF4-FFF2-40B4-BE49-F238E27FC236}">
                  <a16:creationId xmlns:a16="http://schemas.microsoft.com/office/drawing/2014/main" id="{E3D45867-D17D-45B5-8BE7-C287AEFB202D}"/>
                </a:ext>
              </a:extLst>
            </p:cNvPr>
            <p:cNvPicPr>
              <a:picLocks noChangeAspect="1"/>
            </p:cNvPicPr>
            <p:nvPr/>
          </p:nvPicPr>
          <p:blipFill>
            <a:blip r:embed="rId8"/>
            <a:stretch>
              <a:fillRect/>
            </a:stretch>
          </p:blipFill>
          <p:spPr>
            <a:xfrm>
              <a:off x="8438015" y="205892"/>
              <a:ext cx="433424" cy="469900"/>
            </a:xfrm>
            <a:prstGeom prst="rect">
              <a:avLst/>
            </a:prstGeom>
          </p:spPr>
        </p:pic>
      </p:grpSp>
      <p:graphicFrame>
        <p:nvGraphicFramePr>
          <p:cNvPr id="30" name="Table 51">
            <a:extLst>
              <a:ext uri="{FF2B5EF4-FFF2-40B4-BE49-F238E27FC236}">
                <a16:creationId xmlns:a16="http://schemas.microsoft.com/office/drawing/2014/main" id="{976B9EA5-612D-4DC4-AD36-2791B05C1945}"/>
              </a:ext>
            </a:extLst>
          </p:cNvPr>
          <p:cNvGraphicFramePr>
            <a:graphicFrameLocks noGrp="1"/>
          </p:cNvGraphicFramePr>
          <p:nvPr/>
        </p:nvGraphicFramePr>
        <p:xfrm>
          <a:off x="8967604" y="728377"/>
          <a:ext cx="2726874" cy="872021"/>
        </p:xfrm>
        <a:graphic>
          <a:graphicData uri="http://schemas.openxmlformats.org/drawingml/2006/table">
            <a:tbl>
              <a:tblPr firstRow="1" bandRow="1">
                <a:tableStyleId>{00A15C55-8517-42AA-B614-E9B94910E393}</a:tableStyleId>
              </a:tblPr>
              <a:tblGrid>
                <a:gridCol w="1363437">
                  <a:extLst>
                    <a:ext uri="{9D8B030D-6E8A-4147-A177-3AD203B41FA5}">
                      <a16:colId xmlns:a16="http://schemas.microsoft.com/office/drawing/2014/main" val="3110530552"/>
                    </a:ext>
                  </a:extLst>
                </a:gridCol>
                <a:gridCol w="1363437">
                  <a:extLst>
                    <a:ext uri="{9D8B030D-6E8A-4147-A177-3AD203B41FA5}">
                      <a16:colId xmlns:a16="http://schemas.microsoft.com/office/drawing/2014/main" val="25030162"/>
                    </a:ext>
                  </a:extLst>
                </a:gridCol>
              </a:tblGrid>
              <a:tr h="126991">
                <a:tc>
                  <a:txBody>
                    <a:bodyPr/>
                    <a:lstStyle/>
                    <a:p>
                      <a:pPr algn="ctr"/>
                      <a:r>
                        <a:rPr lang="en-US" sz="900" b="1">
                          <a:solidFill>
                            <a:srgbClr val="002B5C"/>
                          </a:solidFill>
                        </a:rPr>
                        <a:t>Glass bottles </a:t>
                      </a:r>
                    </a:p>
                  </a:txBody>
                  <a:tcPr anchor="ctr">
                    <a:solidFill>
                      <a:srgbClr val="E5E9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002B5C"/>
                          </a:solidFill>
                        </a:rPr>
                        <a:t>PET bottles </a:t>
                      </a:r>
                    </a:p>
                  </a:txBody>
                  <a:tcPr anchor="ctr">
                    <a:solidFill>
                      <a:srgbClr val="E5E9EE"/>
                    </a:solidFill>
                  </a:tcPr>
                </a:tc>
                <a:extLst>
                  <a:ext uri="{0D108BD9-81ED-4DB2-BD59-A6C34878D82A}">
                    <a16:rowId xmlns:a16="http://schemas.microsoft.com/office/drawing/2014/main" val="958200419"/>
                  </a:ext>
                </a:extLst>
              </a:tr>
              <a:tr h="643421">
                <a:tc>
                  <a:txBody>
                    <a:bodyPr/>
                    <a:lstStyle/>
                    <a:p>
                      <a:pPr algn="ctr"/>
                      <a:r>
                        <a:rPr lang="en-US" sz="1400">
                          <a:solidFill>
                            <a:schemeClr val="bg2">
                              <a:lumMod val="25000"/>
                            </a:schemeClr>
                          </a:solidFill>
                        </a:rPr>
                        <a:t>  </a:t>
                      </a:r>
                    </a:p>
                  </a:txBody>
                  <a:tcPr anchor="ctr">
                    <a:solidFill>
                      <a:srgbClr val="00B050"/>
                    </a:solidFill>
                  </a:tcPr>
                </a:tc>
                <a:tc>
                  <a:txBody>
                    <a:bodyPr/>
                    <a:lstStyle/>
                    <a:p>
                      <a:pPr algn="ctr"/>
                      <a:endParaRPr lang="en-US" sz="1400">
                        <a:solidFill>
                          <a:schemeClr val="bg2">
                            <a:lumMod val="25000"/>
                          </a:schemeClr>
                        </a:solidFill>
                      </a:endParaRPr>
                    </a:p>
                  </a:txBody>
                  <a:tcPr anchor="ctr">
                    <a:solidFill>
                      <a:schemeClr val="bg1">
                        <a:lumMod val="65000"/>
                      </a:schemeClr>
                    </a:solidFill>
                  </a:tcPr>
                </a:tc>
                <a:extLst>
                  <a:ext uri="{0D108BD9-81ED-4DB2-BD59-A6C34878D82A}">
                    <a16:rowId xmlns:a16="http://schemas.microsoft.com/office/drawing/2014/main" val="1011721729"/>
                  </a:ext>
                </a:extLst>
              </a:tr>
            </a:tbl>
          </a:graphicData>
        </a:graphic>
      </p:graphicFrame>
      <p:grpSp>
        <p:nvGrpSpPr>
          <p:cNvPr id="32" name="Group 31">
            <a:extLst>
              <a:ext uri="{FF2B5EF4-FFF2-40B4-BE49-F238E27FC236}">
                <a16:creationId xmlns:a16="http://schemas.microsoft.com/office/drawing/2014/main" id="{C1413E6D-E5CC-4686-92C4-E9049F23994F}"/>
              </a:ext>
            </a:extLst>
          </p:cNvPr>
          <p:cNvGrpSpPr/>
          <p:nvPr/>
        </p:nvGrpSpPr>
        <p:grpSpPr>
          <a:xfrm>
            <a:off x="10940998" y="1186646"/>
            <a:ext cx="134760" cy="272323"/>
            <a:chOff x="10940998" y="1186646"/>
            <a:chExt cx="134760" cy="272323"/>
          </a:xfrm>
        </p:grpSpPr>
        <p:sp>
          <p:nvSpPr>
            <p:cNvPr id="40" name="Freeform: Shape 39">
              <a:extLst>
                <a:ext uri="{FF2B5EF4-FFF2-40B4-BE49-F238E27FC236}">
                  <a16:creationId xmlns:a16="http://schemas.microsoft.com/office/drawing/2014/main" id="{3045CBD0-D8E9-4D60-9484-6A668A093291}"/>
                </a:ext>
              </a:extLst>
            </p:cNvPr>
            <p:cNvSpPr/>
            <p:nvPr/>
          </p:nvSpPr>
          <p:spPr>
            <a:xfrm>
              <a:off x="10940998" y="1186646"/>
              <a:ext cx="134760" cy="188638"/>
            </a:xfrm>
            <a:custGeom>
              <a:avLst/>
              <a:gdLst>
                <a:gd name="connsiteX0" fmla="*/ 134290 w 134760"/>
                <a:gd name="connsiteY0" fmla="*/ 59824 h 188638"/>
                <a:gd name="connsiteX1" fmla="*/ 59818 w 134760"/>
                <a:gd name="connsiteY1" fmla="*/ 429 h 188638"/>
                <a:gd name="connsiteX2" fmla="*/ 0 w 134760"/>
                <a:gd name="connsiteY2" fmla="*/ 67476 h 188638"/>
                <a:gd name="connsiteX3" fmla="*/ 6613 w 134760"/>
                <a:gd name="connsiteY3" fmla="*/ 67476 h 188638"/>
                <a:gd name="connsiteX4" fmla="*/ 26844 w 134760"/>
                <a:gd name="connsiteY4" fmla="*/ 22218 h 188638"/>
                <a:gd name="connsiteX5" fmla="*/ 74287 w 134760"/>
                <a:gd name="connsiteY5" fmla="*/ 7120 h 188638"/>
                <a:gd name="connsiteX6" fmla="*/ 127713 w 134760"/>
                <a:gd name="connsiteY6" fmla="*/ 74407 h 188638"/>
                <a:gd name="connsiteX7" fmla="*/ 94270 w 134760"/>
                <a:gd name="connsiteY7" fmla="*/ 121943 h 188638"/>
                <a:gd name="connsiteX8" fmla="*/ 64053 w 134760"/>
                <a:gd name="connsiteY8" fmla="*/ 171775 h 188638"/>
                <a:gd name="connsiteX9" fmla="*/ 64149 w 134760"/>
                <a:gd name="connsiteY9" fmla="*/ 188639 h 188638"/>
                <a:gd name="connsiteX10" fmla="*/ 70763 w 134760"/>
                <a:gd name="connsiteY10" fmla="*/ 188546 h 188638"/>
                <a:gd name="connsiteX11" fmla="*/ 70667 w 134760"/>
                <a:gd name="connsiteY11" fmla="*/ 171778 h 188638"/>
                <a:gd name="connsiteX12" fmla="*/ 97216 w 134760"/>
                <a:gd name="connsiteY12" fmla="*/ 127872 h 188638"/>
                <a:gd name="connsiteX13" fmla="*/ 134290 w 134760"/>
                <a:gd name="connsiteY13" fmla="*/ 59824 h 18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760" h="188638">
                  <a:moveTo>
                    <a:pt x="134290" y="59824"/>
                  </a:moveTo>
                  <a:cubicBezTo>
                    <a:pt x="130127" y="22858"/>
                    <a:pt x="96785" y="-3734"/>
                    <a:pt x="59818" y="429"/>
                  </a:cubicBezTo>
                  <a:cubicBezTo>
                    <a:pt x="25708" y="4271"/>
                    <a:pt x="-58" y="33150"/>
                    <a:pt x="0" y="67476"/>
                  </a:cubicBezTo>
                  <a:lnTo>
                    <a:pt x="6613" y="67476"/>
                  </a:lnTo>
                  <a:cubicBezTo>
                    <a:pt x="6626" y="50202"/>
                    <a:pt x="13981" y="33748"/>
                    <a:pt x="26844" y="22218"/>
                  </a:cubicBezTo>
                  <a:cubicBezTo>
                    <a:pt x="39739" y="10575"/>
                    <a:pt x="57035" y="5071"/>
                    <a:pt x="74287" y="7120"/>
                  </a:cubicBezTo>
                  <a:cubicBezTo>
                    <a:pt x="107622" y="10947"/>
                    <a:pt x="131541" y="41073"/>
                    <a:pt x="127713" y="74407"/>
                  </a:cubicBezTo>
                  <a:cubicBezTo>
                    <a:pt x="125360" y="94903"/>
                    <a:pt x="112766" y="112804"/>
                    <a:pt x="94270" y="121943"/>
                  </a:cubicBezTo>
                  <a:cubicBezTo>
                    <a:pt x="75610" y="131531"/>
                    <a:pt x="63928" y="150797"/>
                    <a:pt x="64053" y="171775"/>
                  </a:cubicBezTo>
                  <a:lnTo>
                    <a:pt x="64149" y="188639"/>
                  </a:lnTo>
                  <a:lnTo>
                    <a:pt x="70763" y="188546"/>
                  </a:lnTo>
                  <a:lnTo>
                    <a:pt x="70667" y="171778"/>
                  </a:lnTo>
                  <a:cubicBezTo>
                    <a:pt x="70530" y="153308"/>
                    <a:pt x="80796" y="136331"/>
                    <a:pt x="97216" y="127872"/>
                  </a:cubicBezTo>
                  <a:cubicBezTo>
                    <a:pt x="122780" y="115374"/>
                    <a:pt x="137650" y="88081"/>
                    <a:pt x="134290" y="59824"/>
                  </a:cubicBezTo>
                  <a:close/>
                </a:path>
              </a:pathLst>
            </a:custGeom>
            <a:solidFill>
              <a:schemeClr val="bg1"/>
            </a:solidFill>
            <a:ln w="12700" cap="flat">
              <a:solidFill>
                <a:schemeClr val="bg1"/>
              </a:solid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3CB606-729C-47D2-995E-1EC92BCD33C6}"/>
                </a:ext>
              </a:extLst>
            </p:cNvPr>
            <p:cNvSpPr/>
            <p:nvPr/>
          </p:nvSpPr>
          <p:spPr>
            <a:xfrm>
              <a:off x="11004248" y="1439676"/>
              <a:ext cx="19472" cy="19293"/>
            </a:xfrm>
            <a:custGeom>
              <a:avLst/>
              <a:gdLst>
                <a:gd name="connsiteX0" fmla="*/ 9565 w 19472"/>
                <a:gd name="connsiteY0" fmla="*/ 5 h 19293"/>
                <a:gd name="connsiteX1" fmla="*/ 2701 w 19472"/>
                <a:gd name="connsiteY1" fmla="*/ 2684 h 19293"/>
                <a:gd name="connsiteX2" fmla="*/ 9 w 19472"/>
                <a:gd name="connsiteY2" fmla="*/ 9565 h 19293"/>
                <a:gd name="connsiteX3" fmla="*/ 2764 w 19472"/>
                <a:gd name="connsiteY3" fmla="*/ 16509 h 19293"/>
                <a:gd name="connsiteX4" fmla="*/ 9565 w 19472"/>
                <a:gd name="connsiteY4" fmla="*/ 19290 h 19293"/>
                <a:gd name="connsiteX5" fmla="*/ 16602 w 19472"/>
                <a:gd name="connsiteY5" fmla="*/ 16446 h 19293"/>
                <a:gd name="connsiteX6" fmla="*/ 19466 w 19472"/>
                <a:gd name="connsiteY6" fmla="*/ 9562 h 19293"/>
                <a:gd name="connsiteX7" fmla="*/ 16662 w 19472"/>
                <a:gd name="connsiteY7" fmla="*/ 2733 h 19293"/>
                <a:gd name="connsiteX8" fmla="*/ 9565 w 19472"/>
                <a:gd name="connsiteY8" fmla="*/ 5 h 1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2" h="19293">
                  <a:moveTo>
                    <a:pt x="9565" y="5"/>
                  </a:moveTo>
                  <a:cubicBezTo>
                    <a:pt x="7007" y="-82"/>
                    <a:pt x="4524" y="887"/>
                    <a:pt x="2701" y="2684"/>
                  </a:cubicBezTo>
                  <a:cubicBezTo>
                    <a:pt x="871" y="4494"/>
                    <a:pt x="-107" y="6994"/>
                    <a:pt x="9" y="9565"/>
                  </a:cubicBezTo>
                  <a:cubicBezTo>
                    <a:pt x="-65" y="12160"/>
                    <a:pt x="931" y="14670"/>
                    <a:pt x="2764" y="16509"/>
                  </a:cubicBezTo>
                  <a:cubicBezTo>
                    <a:pt x="4536" y="18355"/>
                    <a:pt x="7007" y="19365"/>
                    <a:pt x="9565" y="19290"/>
                  </a:cubicBezTo>
                  <a:cubicBezTo>
                    <a:pt x="12202" y="19350"/>
                    <a:pt x="14747" y="18321"/>
                    <a:pt x="16602" y="16446"/>
                  </a:cubicBezTo>
                  <a:cubicBezTo>
                    <a:pt x="18487" y="14660"/>
                    <a:pt x="19528" y="12158"/>
                    <a:pt x="19466" y="9562"/>
                  </a:cubicBezTo>
                  <a:cubicBezTo>
                    <a:pt x="19571" y="6986"/>
                    <a:pt x="18547" y="4492"/>
                    <a:pt x="16662" y="2733"/>
                  </a:cubicBezTo>
                  <a:cubicBezTo>
                    <a:pt x="14754" y="916"/>
                    <a:pt x="12200" y="-66"/>
                    <a:pt x="9565" y="5"/>
                  </a:cubicBezTo>
                  <a:close/>
                </a:path>
              </a:pathLst>
            </a:custGeom>
            <a:solidFill>
              <a:schemeClr val="bg1"/>
            </a:solidFill>
            <a:ln w="12700" cap="flat">
              <a:solidFill>
                <a:schemeClr val="bg1"/>
              </a:solidFill>
              <a:prstDash val="solid"/>
              <a:miter/>
            </a:ln>
          </p:spPr>
          <p:txBody>
            <a:bodyPr rtlCol="0" anchor="ctr"/>
            <a:lstStyle/>
            <a:p>
              <a:endParaRPr lang="en-GB"/>
            </a:p>
          </p:txBody>
        </p:sp>
      </p:grpSp>
      <p:sp>
        <p:nvSpPr>
          <p:cNvPr id="42" name="Graphic 10" descr="Checkmark outline">
            <a:extLst>
              <a:ext uri="{FF2B5EF4-FFF2-40B4-BE49-F238E27FC236}">
                <a16:creationId xmlns:a16="http://schemas.microsoft.com/office/drawing/2014/main" id="{7749B209-4B4B-4263-9618-6AC4354F07F1}"/>
              </a:ext>
            </a:extLst>
          </p:cNvPr>
          <p:cNvSpPr/>
          <p:nvPr/>
        </p:nvSpPr>
        <p:spPr>
          <a:xfrm>
            <a:off x="9481429" y="1210785"/>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spTree>
    <p:extLst>
      <p:ext uri="{BB962C8B-B14F-4D97-AF65-F5344CB8AC3E}">
        <p14:creationId xmlns:p14="http://schemas.microsoft.com/office/powerpoint/2010/main" val="15709417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743BDF8-2E0C-4943-8611-06D9910274BF}"/>
              </a:ext>
            </a:extLst>
          </p:cNvPr>
          <p:cNvSpPr/>
          <p:nvPr/>
        </p:nvSpPr>
        <p:spPr>
          <a:xfrm>
            <a:off x="625878" y="-1"/>
            <a:ext cx="7518748" cy="11604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C5F0300-25EB-4BDB-9167-767AC904552B}"/>
              </a:ext>
            </a:extLst>
          </p:cNvPr>
          <p:cNvSpPr/>
          <p:nvPr/>
        </p:nvSpPr>
        <p:spPr>
          <a:xfrm>
            <a:off x="8674216" y="2077126"/>
            <a:ext cx="3313651" cy="4147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3">
            <a:extLst>
              <a:ext uri="{FF2B5EF4-FFF2-40B4-BE49-F238E27FC236}">
                <a16:creationId xmlns:a16="http://schemas.microsoft.com/office/drawing/2014/main" id="{C7EBE9CF-982C-426B-952B-CF6345D0DFF3}"/>
              </a:ext>
            </a:extLst>
          </p:cNvPr>
          <p:cNvSpPr txBox="1">
            <a:spLocks/>
          </p:cNvSpPr>
          <p:nvPr/>
        </p:nvSpPr>
        <p:spPr>
          <a:xfrm>
            <a:off x="4005607" y="6388601"/>
            <a:ext cx="4040933" cy="36512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800" b="0" i="0" kern="1200">
                <a:solidFill>
                  <a:schemeClr val="tx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TCCC</a:t>
            </a:r>
          </a:p>
        </p:txBody>
      </p:sp>
      <p:sp>
        <p:nvSpPr>
          <p:cNvPr id="6" name="Rectangle 5">
            <a:extLst>
              <a:ext uri="{FF2B5EF4-FFF2-40B4-BE49-F238E27FC236}">
                <a16:creationId xmlns:a16="http://schemas.microsoft.com/office/drawing/2014/main" id="{E5D96633-2066-40FB-9418-5843811FB17E}"/>
              </a:ext>
            </a:extLst>
          </p:cNvPr>
          <p:cNvSpPr/>
          <p:nvPr/>
        </p:nvSpPr>
        <p:spPr>
          <a:xfrm>
            <a:off x="-8926" y="0"/>
            <a:ext cx="634804" cy="62356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4">
            <a:extLst>
              <a:ext uri="{FF2B5EF4-FFF2-40B4-BE49-F238E27FC236}">
                <a16:creationId xmlns:a16="http://schemas.microsoft.com/office/drawing/2014/main" id="{B620C0AD-B939-4968-AF64-FB217F23C8F6}"/>
              </a:ext>
            </a:extLst>
          </p:cNvPr>
          <p:cNvSpPr txBox="1">
            <a:spLocks/>
          </p:cNvSpPr>
          <p:nvPr/>
        </p:nvSpPr>
        <p:spPr>
          <a:xfrm rot="16200000">
            <a:off x="-1367138" y="2354273"/>
            <a:ext cx="3389315" cy="635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lgn="r"/>
            <a:r>
              <a:rPr lang="en-GB">
                <a:solidFill>
                  <a:schemeClr val="bg1"/>
                </a:solidFill>
                <a:latin typeface="Arial"/>
                <a:cs typeface="Arial"/>
              </a:rPr>
              <a:t>EUROPEAN UNION</a:t>
            </a:r>
            <a:endParaRPr lang="en-US"/>
          </a:p>
        </p:txBody>
      </p:sp>
      <p:sp>
        <p:nvSpPr>
          <p:cNvPr id="9" name="Rectangle: Rounded Corners 8">
            <a:extLst>
              <a:ext uri="{FF2B5EF4-FFF2-40B4-BE49-F238E27FC236}">
                <a16:creationId xmlns:a16="http://schemas.microsoft.com/office/drawing/2014/main" id="{C26FA3C7-D679-4866-AEB6-DA60C819DFBC}"/>
              </a:ext>
            </a:extLst>
          </p:cNvPr>
          <p:cNvSpPr/>
          <p:nvPr/>
        </p:nvSpPr>
        <p:spPr>
          <a:xfrm>
            <a:off x="1012051" y="2124031"/>
            <a:ext cx="7136587" cy="2148643"/>
          </a:xfrm>
          <a:prstGeom prst="roundRect">
            <a:avLst>
              <a:gd name="adj" fmla="val 335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defTabSz="618592">
              <a:spcBef>
                <a:spcPts val="100"/>
              </a:spcBef>
              <a:spcAft>
                <a:spcPts val="600"/>
              </a:spcAft>
            </a:pPr>
            <a:r>
              <a:rPr lang="en-GB" sz="1200" b="1" kern="0" spc="-10" dirty="0">
                <a:solidFill>
                  <a:srgbClr val="002B5C"/>
                </a:solidFill>
                <a:latin typeface="Arial"/>
                <a:cs typeface="Arial"/>
              </a:rPr>
              <a:t>New leaked proposed target </a:t>
            </a:r>
            <a:endParaRPr lang="en-GB" sz="1200" b="1" kern="0" spc="-10" dirty="0">
              <a:solidFill>
                <a:srgbClr val="002B5C"/>
              </a:solidFill>
              <a:latin typeface="Arial" panose="020B0604020202020204" pitchFamily="34" charset="0"/>
              <a:cs typeface="Arial" panose="020B0604020202020204" pitchFamily="34" charset="0"/>
            </a:endParaRPr>
          </a:p>
          <a:p>
            <a:pPr defTabSz="618592">
              <a:spcBef>
                <a:spcPts val="100"/>
              </a:spcBef>
              <a:spcAft>
                <a:spcPts val="800"/>
              </a:spcAft>
            </a:pPr>
            <a:r>
              <a:rPr lang="en-GB" sz="1100" kern="0" spc="-10" dirty="0">
                <a:solidFill>
                  <a:srgbClr val="474747"/>
                </a:solidFill>
                <a:latin typeface="Arial"/>
                <a:cs typeface="Arial"/>
              </a:rPr>
              <a:t>The European Commission is due to release a proposal to revise the EU’s Packaging and Packing Waste directive on 30 November 2022. </a:t>
            </a:r>
            <a:endParaRPr lang="en-GB" sz="1100" kern="0" spc="-10" dirty="0">
              <a:solidFill>
                <a:srgbClr val="474747"/>
              </a:solidFill>
              <a:latin typeface="Arial" panose="020B0604020202020204" pitchFamily="34" charset="0"/>
              <a:cs typeface="Arial" panose="020B0604020202020204" pitchFamily="34" charset="0"/>
            </a:endParaRPr>
          </a:p>
          <a:p>
            <a:pPr defTabSz="618592">
              <a:spcBef>
                <a:spcPts val="100"/>
              </a:spcBef>
              <a:spcAft>
                <a:spcPts val="800"/>
              </a:spcAft>
            </a:pPr>
            <a:r>
              <a:rPr lang="en-GB" sz="1100" kern="0" spc="-10" dirty="0">
                <a:solidFill>
                  <a:srgbClr val="474747"/>
                </a:solidFill>
                <a:latin typeface="Arial"/>
                <a:cs typeface="Arial"/>
              </a:rPr>
              <a:t>The leaked proposal is to </a:t>
            </a:r>
            <a:r>
              <a:rPr lang="en-GB" sz="1100" b="1" kern="0" spc="-10" dirty="0">
                <a:solidFill>
                  <a:srgbClr val="474747"/>
                </a:solidFill>
                <a:latin typeface="Arial"/>
                <a:cs typeface="Arial"/>
              </a:rPr>
              <a:t>set a 75% reuse target for drinks packaging by 2040 and 20% by 2030. </a:t>
            </a:r>
            <a:r>
              <a:rPr lang="en-GB" sz="1100" kern="0" spc="-10" dirty="0">
                <a:solidFill>
                  <a:srgbClr val="474747"/>
                </a:solidFill>
                <a:latin typeface="Arial"/>
                <a:cs typeface="Arial"/>
              </a:rPr>
              <a:t>The leaked details show that planned targets would apply in a country-by-country basis to each individual manufacturer. </a:t>
            </a:r>
            <a:endParaRPr lang="en-GB" sz="1100" kern="0" spc="-10" dirty="0">
              <a:solidFill>
                <a:srgbClr val="474747"/>
              </a:solidFill>
              <a:latin typeface="Arial" panose="020B0604020202020204" pitchFamily="34" charset="0"/>
              <a:cs typeface="Arial" panose="020B0604020202020204" pitchFamily="34" charset="0"/>
            </a:endParaRPr>
          </a:p>
          <a:p>
            <a:pPr defTabSz="618592">
              <a:spcBef>
                <a:spcPts val="100"/>
              </a:spcBef>
              <a:spcAft>
                <a:spcPts val="800"/>
              </a:spcAft>
            </a:pPr>
            <a:r>
              <a:rPr lang="en-GB" sz="1100" kern="0" spc="-10" dirty="0">
                <a:solidFill>
                  <a:srgbClr val="474747"/>
                </a:solidFill>
                <a:latin typeface="Arial"/>
                <a:cs typeface="Arial"/>
              </a:rPr>
              <a:t>The European Fruit Juice Association, UNESDA Soft drink Europe, The Brewers of Europe and Martial Mineral Waters Europe, have joined forces to fight the planned measures and in a joint statement ‘expressed our utmost concerns; about the leaked target’. </a:t>
            </a:r>
            <a:endParaRPr lang="en-GB" sz="1100" kern="0" spc="-10" dirty="0">
              <a:solidFill>
                <a:srgbClr val="474747"/>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A1D8C3DB-6155-45AD-B4BF-6B74C9119D34}"/>
              </a:ext>
            </a:extLst>
          </p:cNvPr>
          <p:cNvGrpSpPr/>
          <p:nvPr/>
        </p:nvGrpSpPr>
        <p:grpSpPr>
          <a:xfrm>
            <a:off x="10940998" y="1186646"/>
            <a:ext cx="134760" cy="272323"/>
            <a:chOff x="10940998" y="1186646"/>
            <a:chExt cx="134760" cy="272323"/>
          </a:xfrm>
        </p:grpSpPr>
        <p:sp>
          <p:nvSpPr>
            <p:cNvPr id="11" name="Freeform: Shape 10">
              <a:extLst>
                <a:ext uri="{FF2B5EF4-FFF2-40B4-BE49-F238E27FC236}">
                  <a16:creationId xmlns:a16="http://schemas.microsoft.com/office/drawing/2014/main" id="{3C5B4733-6EB4-454C-9026-A9C04A8CA0E9}"/>
                </a:ext>
              </a:extLst>
            </p:cNvPr>
            <p:cNvSpPr/>
            <p:nvPr/>
          </p:nvSpPr>
          <p:spPr>
            <a:xfrm>
              <a:off x="10940998" y="1186646"/>
              <a:ext cx="134760" cy="188638"/>
            </a:xfrm>
            <a:custGeom>
              <a:avLst/>
              <a:gdLst>
                <a:gd name="connsiteX0" fmla="*/ 134290 w 134760"/>
                <a:gd name="connsiteY0" fmla="*/ 59824 h 188638"/>
                <a:gd name="connsiteX1" fmla="*/ 59818 w 134760"/>
                <a:gd name="connsiteY1" fmla="*/ 429 h 188638"/>
                <a:gd name="connsiteX2" fmla="*/ 0 w 134760"/>
                <a:gd name="connsiteY2" fmla="*/ 67476 h 188638"/>
                <a:gd name="connsiteX3" fmla="*/ 6613 w 134760"/>
                <a:gd name="connsiteY3" fmla="*/ 67476 h 188638"/>
                <a:gd name="connsiteX4" fmla="*/ 26844 w 134760"/>
                <a:gd name="connsiteY4" fmla="*/ 22218 h 188638"/>
                <a:gd name="connsiteX5" fmla="*/ 74287 w 134760"/>
                <a:gd name="connsiteY5" fmla="*/ 7120 h 188638"/>
                <a:gd name="connsiteX6" fmla="*/ 127713 w 134760"/>
                <a:gd name="connsiteY6" fmla="*/ 74407 h 188638"/>
                <a:gd name="connsiteX7" fmla="*/ 94270 w 134760"/>
                <a:gd name="connsiteY7" fmla="*/ 121943 h 188638"/>
                <a:gd name="connsiteX8" fmla="*/ 64053 w 134760"/>
                <a:gd name="connsiteY8" fmla="*/ 171775 h 188638"/>
                <a:gd name="connsiteX9" fmla="*/ 64149 w 134760"/>
                <a:gd name="connsiteY9" fmla="*/ 188639 h 188638"/>
                <a:gd name="connsiteX10" fmla="*/ 70763 w 134760"/>
                <a:gd name="connsiteY10" fmla="*/ 188546 h 188638"/>
                <a:gd name="connsiteX11" fmla="*/ 70667 w 134760"/>
                <a:gd name="connsiteY11" fmla="*/ 171778 h 188638"/>
                <a:gd name="connsiteX12" fmla="*/ 97216 w 134760"/>
                <a:gd name="connsiteY12" fmla="*/ 127872 h 188638"/>
                <a:gd name="connsiteX13" fmla="*/ 134290 w 134760"/>
                <a:gd name="connsiteY13" fmla="*/ 59824 h 18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760" h="188638">
                  <a:moveTo>
                    <a:pt x="134290" y="59824"/>
                  </a:moveTo>
                  <a:cubicBezTo>
                    <a:pt x="130127" y="22858"/>
                    <a:pt x="96785" y="-3734"/>
                    <a:pt x="59818" y="429"/>
                  </a:cubicBezTo>
                  <a:cubicBezTo>
                    <a:pt x="25708" y="4271"/>
                    <a:pt x="-58" y="33150"/>
                    <a:pt x="0" y="67476"/>
                  </a:cubicBezTo>
                  <a:lnTo>
                    <a:pt x="6613" y="67476"/>
                  </a:lnTo>
                  <a:cubicBezTo>
                    <a:pt x="6626" y="50202"/>
                    <a:pt x="13981" y="33748"/>
                    <a:pt x="26844" y="22218"/>
                  </a:cubicBezTo>
                  <a:cubicBezTo>
                    <a:pt x="39739" y="10575"/>
                    <a:pt x="57035" y="5071"/>
                    <a:pt x="74287" y="7120"/>
                  </a:cubicBezTo>
                  <a:cubicBezTo>
                    <a:pt x="107622" y="10947"/>
                    <a:pt x="131541" y="41073"/>
                    <a:pt x="127713" y="74407"/>
                  </a:cubicBezTo>
                  <a:cubicBezTo>
                    <a:pt x="125360" y="94903"/>
                    <a:pt x="112766" y="112804"/>
                    <a:pt x="94270" y="121943"/>
                  </a:cubicBezTo>
                  <a:cubicBezTo>
                    <a:pt x="75610" y="131531"/>
                    <a:pt x="63928" y="150797"/>
                    <a:pt x="64053" y="171775"/>
                  </a:cubicBezTo>
                  <a:lnTo>
                    <a:pt x="64149" y="188639"/>
                  </a:lnTo>
                  <a:lnTo>
                    <a:pt x="70763" y="188546"/>
                  </a:lnTo>
                  <a:lnTo>
                    <a:pt x="70667" y="171778"/>
                  </a:lnTo>
                  <a:cubicBezTo>
                    <a:pt x="70530" y="153308"/>
                    <a:pt x="80796" y="136331"/>
                    <a:pt x="97216" y="127872"/>
                  </a:cubicBezTo>
                  <a:cubicBezTo>
                    <a:pt x="122780" y="115374"/>
                    <a:pt x="137650" y="88081"/>
                    <a:pt x="134290" y="59824"/>
                  </a:cubicBezTo>
                  <a:close/>
                </a:path>
              </a:pathLst>
            </a:custGeom>
            <a:solidFill>
              <a:schemeClr val="bg1"/>
            </a:solidFill>
            <a:ln w="12700" cap="flat">
              <a:solidFill>
                <a:schemeClr val="bg1"/>
              </a:solid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8E00D8A-D0AB-4F75-9E61-85BF2591BE7B}"/>
                </a:ext>
              </a:extLst>
            </p:cNvPr>
            <p:cNvSpPr/>
            <p:nvPr/>
          </p:nvSpPr>
          <p:spPr>
            <a:xfrm>
              <a:off x="11004248" y="1439676"/>
              <a:ext cx="19472" cy="19293"/>
            </a:xfrm>
            <a:custGeom>
              <a:avLst/>
              <a:gdLst>
                <a:gd name="connsiteX0" fmla="*/ 9565 w 19472"/>
                <a:gd name="connsiteY0" fmla="*/ 5 h 19293"/>
                <a:gd name="connsiteX1" fmla="*/ 2701 w 19472"/>
                <a:gd name="connsiteY1" fmla="*/ 2684 h 19293"/>
                <a:gd name="connsiteX2" fmla="*/ 9 w 19472"/>
                <a:gd name="connsiteY2" fmla="*/ 9565 h 19293"/>
                <a:gd name="connsiteX3" fmla="*/ 2764 w 19472"/>
                <a:gd name="connsiteY3" fmla="*/ 16509 h 19293"/>
                <a:gd name="connsiteX4" fmla="*/ 9565 w 19472"/>
                <a:gd name="connsiteY4" fmla="*/ 19290 h 19293"/>
                <a:gd name="connsiteX5" fmla="*/ 16602 w 19472"/>
                <a:gd name="connsiteY5" fmla="*/ 16446 h 19293"/>
                <a:gd name="connsiteX6" fmla="*/ 19466 w 19472"/>
                <a:gd name="connsiteY6" fmla="*/ 9562 h 19293"/>
                <a:gd name="connsiteX7" fmla="*/ 16662 w 19472"/>
                <a:gd name="connsiteY7" fmla="*/ 2733 h 19293"/>
                <a:gd name="connsiteX8" fmla="*/ 9565 w 19472"/>
                <a:gd name="connsiteY8" fmla="*/ 5 h 1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2" h="19293">
                  <a:moveTo>
                    <a:pt x="9565" y="5"/>
                  </a:moveTo>
                  <a:cubicBezTo>
                    <a:pt x="7007" y="-82"/>
                    <a:pt x="4524" y="887"/>
                    <a:pt x="2701" y="2684"/>
                  </a:cubicBezTo>
                  <a:cubicBezTo>
                    <a:pt x="871" y="4494"/>
                    <a:pt x="-107" y="6994"/>
                    <a:pt x="9" y="9565"/>
                  </a:cubicBezTo>
                  <a:cubicBezTo>
                    <a:pt x="-65" y="12160"/>
                    <a:pt x="931" y="14670"/>
                    <a:pt x="2764" y="16509"/>
                  </a:cubicBezTo>
                  <a:cubicBezTo>
                    <a:pt x="4536" y="18355"/>
                    <a:pt x="7007" y="19365"/>
                    <a:pt x="9565" y="19290"/>
                  </a:cubicBezTo>
                  <a:cubicBezTo>
                    <a:pt x="12202" y="19350"/>
                    <a:pt x="14747" y="18321"/>
                    <a:pt x="16602" y="16446"/>
                  </a:cubicBezTo>
                  <a:cubicBezTo>
                    <a:pt x="18487" y="14660"/>
                    <a:pt x="19528" y="12158"/>
                    <a:pt x="19466" y="9562"/>
                  </a:cubicBezTo>
                  <a:cubicBezTo>
                    <a:pt x="19571" y="6986"/>
                    <a:pt x="18547" y="4492"/>
                    <a:pt x="16662" y="2733"/>
                  </a:cubicBezTo>
                  <a:cubicBezTo>
                    <a:pt x="14754" y="916"/>
                    <a:pt x="12200" y="-66"/>
                    <a:pt x="9565" y="5"/>
                  </a:cubicBezTo>
                  <a:close/>
                </a:path>
              </a:pathLst>
            </a:custGeom>
            <a:solidFill>
              <a:schemeClr val="bg1"/>
            </a:solidFill>
            <a:ln w="12700" cap="flat">
              <a:solidFill>
                <a:schemeClr val="bg1"/>
              </a:solidFill>
              <a:prstDash val="solid"/>
              <a:miter/>
            </a:ln>
          </p:spPr>
          <p:txBody>
            <a:bodyPr rtlCol="0" anchor="ctr"/>
            <a:lstStyle/>
            <a:p>
              <a:endParaRPr lang="en-GB"/>
            </a:p>
          </p:txBody>
        </p:sp>
      </p:grpSp>
      <p:sp>
        <p:nvSpPr>
          <p:cNvPr id="13" name="Graphic 10" descr="Checkmark outline">
            <a:extLst>
              <a:ext uri="{FF2B5EF4-FFF2-40B4-BE49-F238E27FC236}">
                <a16:creationId xmlns:a16="http://schemas.microsoft.com/office/drawing/2014/main" id="{9874289E-FB89-46DA-A577-789C4AD0F07E}"/>
              </a:ext>
            </a:extLst>
          </p:cNvPr>
          <p:cNvSpPr/>
          <p:nvPr/>
        </p:nvSpPr>
        <p:spPr>
          <a:xfrm>
            <a:off x="9481429" y="1210785"/>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sp>
        <p:nvSpPr>
          <p:cNvPr id="14" name="TextBox 13">
            <a:extLst>
              <a:ext uri="{FF2B5EF4-FFF2-40B4-BE49-F238E27FC236}">
                <a16:creationId xmlns:a16="http://schemas.microsoft.com/office/drawing/2014/main" id="{9D37B28D-DE3C-4482-8770-0CF5E322743E}"/>
              </a:ext>
            </a:extLst>
          </p:cNvPr>
          <p:cNvSpPr txBox="1"/>
          <p:nvPr/>
        </p:nvSpPr>
        <p:spPr>
          <a:xfrm>
            <a:off x="8735605" y="2127464"/>
            <a:ext cx="3190871" cy="4047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5720" rIns="91440" bIns="45720" rtlCol="0" anchor="t">
            <a:spAutoFit/>
          </a:bodyPr>
          <a:lstStyle/>
          <a:p>
            <a:pPr marL="0" marR="0" indent="0" algn="l" defTabSz="618592" rtl="0" eaLnBrk="1" fontAlgn="auto" latinLnBrk="0" hangingPunct="1">
              <a:lnSpc>
                <a:spcPct val="100000"/>
              </a:lnSpc>
              <a:spcBef>
                <a:spcPts val="0"/>
              </a:spcBef>
              <a:spcAft>
                <a:spcPts val="600"/>
              </a:spcAft>
              <a:buClrTx/>
              <a:buSzTx/>
              <a:buFontTx/>
              <a:buNone/>
              <a:tabLst/>
            </a:pPr>
            <a:r>
              <a:rPr kumimoji="0" lang="en-GB" sz="1200" b="1" i="0" u="none" strike="noStrike" kern="0" cap="none" spc="-10" normalizeH="0" baseline="0" noProof="0">
                <a:ln>
                  <a:noFill/>
                </a:ln>
                <a:solidFill>
                  <a:srgbClr val="002B5C"/>
                </a:solidFill>
                <a:effectLst/>
                <a:uLnTx/>
                <a:uFillTx/>
                <a:latin typeface="Arial"/>
                <a:cs typeface="Arial"/>
              </a:rPr>
              <a:t>Existing targets</a:t>
            </a:r>
            <a:endParaRPr lang="en-US">
              <a:solidFill>
                <a:srgbClr val="002B5C"/>
              </a:solidFill>
              <a:cs typeface="Arial"/>
            </a:endParaRPr>
          </a:p>
          <a:p>
            <a:pPr defTabSz="618592"/>
            <a:r>
              <a:rPr lang="en-GB" sz="1200" kern="0" spc="-10">
                <a:solidFill>
                  <a:srgbClr val="002B5C"/>
                </a:solidFill>
                <a:latin typeface="Arial"/>
                <a:cs typeface="Arial"/>
              </a:rPr>
              <a:t>The 2018 regulation did not lay down reuse targets. It contained a clause giving the Commission until 31 December 2024 to ‘examine data on reusable packaging provided by Member States.’ with a view to consider the feasibility of setting quantitative targets on reuse of packaging, including the calculation rules, and any further measures to promote reuse of packaging. </a:t>
            </a:r>
            <a:endParaRPr lang="en-GB" sz="12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2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r>
              <a:rPr lang="en-GB" sz="1200" kern="0" spc="-10">
                <a:solidFill>
                  <a:srgbClr val="002B5C"/>
                </a:solidFill>
                <a:latin typeface="Arial"/>
                <a:cs typeface="Arial"/>
              </a:rPr>
              <a:t>Drink makers already have to comply with some recycling targets but not specifically for reuse. Under the EU’s 2019 single-use plastic directive, PET bottles will have to contain at least 25% recycled plastic by 2025, rising to 30% from 2030.</a:t>
            </a:r>
          </a:p>
          <a:p>
            <a:pPr marL="0" marR="0" indent="0" algn="l" defTabSz="618592" rtl="0" eaLnBrk="1" fontAlgn="auto" latinLnBrk="0" hangingPunct="1">
              <a:lnSpc>
                <a:spcPct val="100000"/>
              </a:lnSpc>
              <a:spcBef>
                <a:spcPts val="0"/>
              </a:spcBef>
              <a:spcAft>
                <a:spcPts val="0"/>
              </a:spcAft>
              <a:buClrTx/>
              <a:buSzTx/>
              <a:buFontTx/>
              <a:buNone/>
              <a:tabLst/>
            </a:pPr>
            <a:endParaRPr lang="en-GB" sz="1200" kern="0" spc="-10">
              <a:solidFill>
                <a:srgbClr val="002B5C"/>
              </a:solidFill>
              <a:latin typeface="Arial" panose="020B0604020202020204" pitchFamily="34" charset="0"/>
              <a:cs typeface="Arial" panose="020B0604020202020204" pitchFamily="34" charset="0"/>
            </a:endParaRPr>
          </a:p>
          <a:p>
            <a:pPr defTabSz="618592"/>
            <a:r>
              <a:rPr lang="en-GB" sz="1200" kern="0" spc="-10">
                <a:solidFill>
                  <a:srgbClr val="002B5C"/>
                </a:solidFill>
                <a:latin typeface="Arial"/>
                <a:cs typeface="Arial"/>
              </a:rPr>
              <a:t>The directive also set a 77% separate collection target for plastic bottles by 2025, increasing to 90% by 2029. </a:t>
            </a:r>
            <a:r>
              <a:rPr lang="en-GB" sz="1100" kern="0" spc="-10">
                <a:solidFill>
                  <a:srgbClr val="002B5C"/>
                </a:solidFill>
                <a:latin typeface="Arial"/>
                <a:cs typeface="Arial"/>
              </a:rPr>
              <a:t> </a:t>
            </a:r>
            <a:endParaRPr lang="en-GB" sz="1100" kern="0" spc="-10">
              <a:solidFill>
                <a:srgbClr val="002B5C"/>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0CBFBEF3-7225-4CBB-B546-5E26A9FC49BA}"/>
              </a:ext>
            </a:extLst>
          </p:cNvPr>
          <p:cNvGrpSpPr/>
          <p:nvPr/>
        </p:nvGrpSpPr>
        <p:grpSpPr>
          <a:xfrm>
            <a:off x="8438015" y="205892"/>
            <a:ext cx="3549852" cy="1573440"/>
            <a:chOff x="8438015" y="205892"/>
            <a:chExt cx="3549852" cy="1573440"/>
          </a:xfrm>
        </p:grpSpPr>
        <p:sp>
          <p:nvSpPr>
            <p:cNvPr id="16" name="TextBox 15">
              <a:extLst>
                <a:ext uri="{FF2B5EF4-FFF2-40B4-BE49-F238E27FC236}">
                  <a16:creationId xmlns:a16="http://schemas.microsoft.com/office/drawing/2014/main" id="{B1D67A5A-A3BD-4D2F-BF37-E4EDAF2AFA6F}"/>
                </a:ext>
              </a:extLst>
            </p:cNvPr>
            <p:cNvSpPr txBox="1"/>
            <p:nvPr/>
          </p:nvSpPr>
          <p:spPr>
            <a:xfrm>
              <a:off x="8674216" y="302004"/>
              <a:ext cx="3313651" cy="1477328"/>
            </a:xfrm>
            <a:prstGeom prst="rect">
              <a:avLst/>
            </a:prstGeom>
          </p:spPr>
          <p:style>
            <a:lnRef idx="2">
              <a:schemeClr val="accent1"/>
            </a:lnRef>
            <a:fillRef idx="1">
              <a:schemeClr val="lt1"/>
            </a:fillRef>
            <a:effectRef idx="0">
              <a:schemeClr val="accent1"/>
            </a:effectRef>
            <a:fontRef idx="minor">
              <a:schemeClr val="dk1"/>
            </a:fontRef>
          </p:style>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17" name="Title 4">
              <a:extLst>
                <a:ext uri="{FF2B5EF4-FFF2-40B4-BE49-F238E27FC236}">
                  <a16:creationId xmlns:a16="http://schemas.microsoft.com/office/drawing/2014/main" id="{F77AF94A-A108-4C62-8DAB-8E31EB02BBA0}"/>
                </a:ext>
              </a:extLst>
            </p:cNvPr>
            <p:cNvSpPr txBox="1">
              <a:spLocks/>
            </p:cNvSpPr>
            <p:nvPr/>
          </p:nvSpPr>
          <p:spPr>
            <a:xfrm>
              <a:off x="8922428" y="363291"/>
              <a:ext cx="1925108" cy="33855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spcBef>
                  <a:spcPts val="0"/>
                </a:spcBef>
                <a:spcAft>
                  <a:spcPts val="600"/>
                </a:spcAft>
              </a:pPr>
              <a:r>
                <a:rPr lang="en-GB" sz="1400" b="1">
                  <a:solidFill>
                    <a:schemeClr val="tx1"/>
                  </a:solidFill>
                </a:rPr>
                <a:t>Market Analysis</a:t>
              </a:r>
            </a:p>
            <a:p>
              <a:pPr algn="ctr">
                <a:spcBef>
                  <a:spcPts val="0"/>
                </a:spcBef>
                <a:spcAft>
                  <a:spcPts val="600"/>
                </a:spcAft>
              </a:pPr>
              <a:endParaRPr lang="en-GB" sz="1500">
                <a:solidFill>
                  <a:schemeClr val="tx1"/>
                </a:solidFill>
              </a:endParaRPr>
            </a:p>
          </p:txBody>
        </p:sp>
        <p:pic>
          <p:nvPicPr>
            <p:cNvPr id="18" name="Picture 17" descr="Icon&#10;&#10;Description automatically generated">
              <a:extLst>
                <a:ext uri="{FF2B5EF4-FFF2-40B4-BE49-F238E27FC236}">
                  <a16:creationId xmlns:a16="http://schemas.microsoft.com/office/drawing/2014/main" id="{1F4FE3B8-EB3D-4E50-B05E-60345861474B}"/>
                </a:ext>
              </a:extLst>
            </p:cNvPr>
            <p:cNvPicPr>
              <a:picLocks noChangeAspect="1"/>
            </p:cNvPicPr>
            <p:nvPr/>
          </p:nvPicPr>
          <p:blipFill>
            <a:blip r:embed="rId2"/>
            <a:stretch>
              <a:fillRect/>
            </a:stretch>
          </p:blipFill>
          <p:spPr>
            <a:xfrm>
              <a:off x="8438015" y="205892"/>
              <a:ext cx="433424" cy="469900"/>
            </a:xfrm>
            <a:prstGeom prst="rect">
              <a:avLst/>
            </a:prstGeom>
          </p:spPr>
        </p:pic>
      </p:grpSp>
      <p:graphicFrame>
        <p:nvGraphicFramePr>
          <p:cNvPr id="19" name="Table 51">
            <a:extLst>
              <a:ext uri="{FF2B5EF4-FFF2-40B4-BE49-F238E27FC236}">
                <a16:creationId xmlns:a16="http://schemas.microsoft.com/office/drawing/2014/main" id="{78F59496-E731-4F8B-8439-BE002211179E}"/>
              </a:ext>
            </a:extLst>
          </p:cNvPr>
          <p:cNvGraphicFramePr>
            <a:graphicFrameLocks noGrp="1"/>
          </p:cNvGraphicFramePr>
          <p:nvPr>
            <p:extLst>
              <p:ext uri="{D42A27DB-BD31-4B8C-83A1-F6EECF244321}">
                <p14:modId xmlns:p14="http://schemas.microsoft.com/office/powerpoint/2010/main" val="1040062835"/>
              </p:ext>
            </p:extLst>
          </p:nvPr>
        </p:nvGraphicFramePr>
        <p:xfrm>
          <a:off x="8967604" y="728377"/>
          <a:ext cx="2726874" cy="872021"/>
        </p:xfrm>
        <a:graphic>
          <a:graphicData uri="http://schemas.openxmlformats.org/drawingml/2006/table">
            <a:tbl>
              <a:tblPr firstRow="1" bandRow="1">
                <a:tableStyleId>{00A15C55-8517-42AA-B614-E9B94910E393}</a:tableStyleId>
              </a:tblPr>
              <a:tblGrid>
                <a:gridCol w="1363437">
                  <a:extLst>
                    <a:ext uri="{9D8B030D-6E8A-4147-A177-3AD203B41FA5}">
                      <a16:colId xmlns:a16="http://schemas.microsoft.com/office/drawing/2014/main" val="3110530552"/>
                    </a:ext>
                  </a:extLst>
                </a:gridCol>
                <a:gridCol w="1363437">
                  <a:extLst>
                    <a:ext uri="{9D8B030D-6E8A-4147-A177-3AD203B41FA5}">
                      <a16:colId xmlns:a16="http://schemas.microsoft.com/office/drawing/2014/main" val="25030162"/>
                    </a:ext>
                  </a:extLst>
                </a:gridCol>
              </a:tblGrid>
              <a:tr h="126991">
                <a:tc>
                  <a:txBody>
                    <a:bodyPr/>
                    <a:lstStyle/>
                    <a:p>
                      <a:pPr algn="ctr"/>
                      <a:r>
                        <a:rPr lang="en-US" sz="900" b="1">
                          <a:solidFill>
                            <a:srgbClr val="002B5C"/>
                          </a:solidFill>
                        </a:rPr>
                        <a:t>Glass bottles </a:t>
                      </a:r>
                    </a:p>
                  </a:txBody>
                  <a:tcPr anchor="ctr">
                    <a:solidFill>
                      <a:srgbClr val="E5E9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002B5C"/>
                          </a:solidFill>
                        </a:rPr>
                        <a:t>PET bottles </a:t>
                      </a:r>
                    </a:p>
                  </a:txBody>
                  <a:tcPr anchor="ctr">
                    <a:solidFill>
                      <a:srgbClr val="E5E9EE"/>
                    </a:solidFill>
                  </a:tcPr>
                </a:tc>
                <a:extLst>
                  <a:ext uri="{0D108BD9-81ED-4DB2-BD59-A6C34878D82A}">
                    <a16:rowId xmlns:a16="http://schemas.microsoft.com/office/drawing/2014/main" val="958200419"/>
                  </a:ext>
                </a:extLst>
              </a:tr>
              <a:tr h="643421">
                <a:tc>
                  <a:txBody>
                    <a:bodyPr/>
                    <a:lstStyle/>
                    <a:p>
                      <a:pPr algn="ctr"/>
                      <a:r>
                        <a:rPr lang="en-US" sz="1400">
                          <a:solidFill>
                            <a:schemeClr val="bg2">
                              <a:lumMod val="25000"/>
                            </a:schemeClr>
                          </a:solidFill>
                        </a:rPr>
                        <a:t>Check EU MS  </a:t>
                      </a:r>
                    </a:p>
                  </a:txBody>
                  <a:tcPr anchor="c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bg2">
                              <a:lumMod val="25000"/>
                            </a:schemeClr>
                          </a:solidFill>
                        </a:rPr>
                        <a:t>Check EU MS </a:t>
                      </a:r>
                    </a:p>
                  </a:txBody>
                  <a:tcPr anchor="ctr">
                    <a:solidFill>
                      <a:schemeClr val="bg1">
                        <a:lumMod val="75000"/>
                      </a:schemeClr>
                    </a:solidFill>
                  </a:tcPr>
                </a:tc>
                <a:extLst>
                  <a:ext uri="{0D108BD9-81ED-4DB2-BD59-A6C34878D82A}">
                    <a16:rowId xmlns:a16="http://schemas.microsoft.com/office/drawing/2014/main" val="1011721729"/>
                  </a:ext>
                </a:extLst>
              </a:tr>
            </a:tbl>
          </a:graphicData>
        </a:graphic>
      </p:graphicFrame>
      <p:sp>
        <p:nvSpPr>
          <p:cNvPr id="20" name="Title 8">
            <a:extLst>
              <a:ext uri="{FF2B5EF4-FFF2-40B4-BE49-F238E27FC236}">
                <a16:creationId xmlns:a16="http://schemas.microsoft.com/office/drawing/2014/main" id="{0A6F3780-0441-526A-FA25-FB3E5734FC58}"/>
              </a:ext>
            </a:extLst>
          </p:cNvPr>
          <p:cNvSpPr txBox="1">
            <a:spLocks/>
          </p:cNvSpPr>
          <p:nvPr/>
        </p:nvSpPr>
        <p:spPr>
          <a:xfrm>
            <a:off x="1055688" y="269574"/>
            <a:ext cx="6948488" cy="513768"/>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r>
              <a:rPr lang="en-GB" sz="1800">
                <a:latin typeface="Arial"/>
                <a:cs typeface="Arial"/>
              </a:rPr>
              <a:t>Leaked EU 75% reuse target for drinks packaging </a:t>
            </a:r>
          </a:p>
        </p:txBody>
      </p:sp>
      <p:pic>
        <p:nvPicPr>
          <p:cNvPr id="22" name="Picture 21" descr="A picture containing shape&#10;&#10;Description automatically generated">
            <a:extLst>
              <a:ext uri="{FF2B5EF4-FFF2-40B4-BE49-F238E27FC236}">
                <a16:creationId xmlns:a16="http://schemas.microsoft.com/office/drawing/2014/main" id="{AE85F27F-47E0-D872-C51B-07665990AD74}"/>
              </a:ext>
            </a:extLst>
          </p:cNvPr>
          <p:cNvPicPr>
            <a:picLocks noChangeAspect="1"/>
          </p:cNvPicPr>
          <p:nvPr/>
        </p:nvPicPr>
        <p:blipFill>
          <a:blip r:embed="rId3"/>
          <a:srcRect/>
          <a:stretch/>
        </p:blipFill>
        <p:spPr>
          <a:xfrm>
            <a:off x="-12624" y="-4167"/>
            <a:ext cx="1155194" cy="890018"/>
          </a:xfrm>
          <a:prstGeom prst="rect">
            <a:avLst/>
          </a:prstGeom>
        </p:spPr>
      </p:pic>
    </p:spTree>
    <p:extLst>
      <p:ext uri="{BB962C8B-B14F-4D97-AF65-F5344CB8AC3E}">
        <p14:creationId xmlns:p14="http://schemas.microsoft.com/office/powerpoint/2010/main" val="3501544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B6C4659-1DA7-4DEB-AB65-B8F3D35F6A7D}"/>
              </a:ext>
            </a:extLst>
          </p:cNvPr>
          <p:cNvSpPr/>
          <p:nvPr/>
        </p:nvSpPr>
        <p:spPr>
          <a:xfrm>
            <a:off x="625878" y="-1"/>
            <a:ext cx="7518748" cy="11604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CCBA6B3-87F7-4FCD-93F2-36D172D97C64}"/>
              </a:ext>
            </a:extLst>
          </p:cNvPr>
          <p:cNvSpPr/>
          <p:nvPr/>
        </p:nvSpPr>
        <p:spPr>
          <a:xfrm>
            <a:off x="8674216" y="2077126"/>
            <a:ext cx="3313651" cy="4147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A202FD07-BEC4-429F-BB94-83F7888ADACE}"/>
              </a:ext>
            </a:extLst>
          </p:cNvPr>
          <p:cNvSpPr>
            <a:spLocks noGrp="1"/>
          </p:cNvSpPr>
          <p:nvPr>
            <p:ph type="ftr" sz="quarter" idx="3"/>
          </p:nvPr>
        </p:nvSpPr>
        <p:spPr/>
        <p:txBody>
          <a:bodyPr/>
          <a:lstStyle/>
          <a:p>
            <a:r>
              <a:rPr lang="en-US"/>
              <a:t>TCCC</a:t>
            </a:r>
          </a:p>
        </p:txBody>
      </p:sp>
      <p:sp>
        <p:nvSpPr>
          <p:cNvPr id="17" name="Rectangle 16">
            <a:extLst>
              <a:ext uri="{FF2B5EF4-FFF2-40B4-BE49-F238E27FC236}">
                <a16:creationId xmlns:a16="http://schemas.microsoft.com/office/drawing/2014/main" id="{4A37A208-FD79-4455-9BB0-45F0F70DEF94}"/>
              </a:ext>
            </a:extLst>
          </p:cNvPr>
          <p:cNvSpPr/>
          <p:nvPr/>
        </p:nvSpPr>
        <p:spPr>
          <a:xfrm>
            <a:off x="-8926" y="0"/>
            <a:ext cx="634804" cy="62356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4">
            <a:extLst>
              <a:ext uri="{FF2B5EF4-FFF2-40B4-BE49-F238E27FC236}">
                <a16:creationId xmlns:a16="http://schemas.microsoft.com/office/drawing/2014/main" id="{E8768B73-8315-4AB8-BF26-BA81D2919FFE}"/>
              </a:ext>
            </a:extLst>
          </p:cNvPr>
          <p:cNvSpPr txBox="1">
            <a:spLocks/>
          </p:cNvSpPr>
          <p:nvPr/>
        </p:nvSpPr>
        <p:spPr>
          <a:xfrm rot="16200000">
            <a:off x="-1367138" y="2354273"/>
            <a:ext cx="3389315" cy="635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lgn="r"/>
            <a:r>
              <a:rPr lang="en-GB" dirty="0">
                <a:solidFill>
                  <a:schemeClr val="bg1"/>
                </a:solidFill>
              </a:rPr>
              <a:t>EGYPT</a:t>
            </a:r>
          </a:p>
        </p:txBody>
      </p:sp>
      <p:pic>
        <p:nvPicPr>
          <p:cNvPr id="20" name="Picture 19">
            <a:extLst>
              <a:ext uri="{FF2B5EF4-FFF2-40B4-BE49-F238E27FC236}">
                <a16:creationId xmlns:a16="http://schemas.microsoft.com/office/drawing/2014/main" id="{740545AD-25CE-4B74-A0C7-C1268661DF6C}"/>
              </a:ext>
            </a:extLst>
          </p:cNvPr>
          <p:cNvPicPr>
            <a:picLocks noChangeAspect="1"/>
          </p:cNvPicPr>
          <p:nvPr/>
        </p:nvPicPr>
        <p:blipFill>
          <a:blip r:embed="rId2"/>
          <a:srcRect/>
          <a:stretch/>
        </p:blipFill>
        <p:spPr>
          <a:xfrm>
            <a:off x="-12624" y="-4167"/>
            <a:ext cx="1155194" cy="890018"/>
          </a:xfrm>
          <a:prstGeom prst="rect">
            <a:avLst/>
          </a:prstGeom>
        </p:spPr>
      </p:pic>
      <p:sp>
        <p:nvSpPr>
          <p:cNvPr id="32" name="Title 8">
            <a:extLst>
              <a:ext uri="{FF2B5EF4-FFF2-40B4-BE49-F238E27FC236}">
                <a16:creationId xmlns:a16="http://schemas.microsoft.com/office/drawing/2014/main" id="{6BCD9C99-AFB6-4F23-9444-34B23147882F}"/>
              </a:ext>
            </a:extLst>
          </p:cNvPr>
          <p:cNvSpPr txBox="1">
            <a:spLocks/>
          </p:cNvSpPr>
          <p:nvPr/>
        </p:nvSpPr>
        <p:spPr>
          <a:xfrm>
            <a:off x="1055688" y="269574"/>
            <a:ext cx="6948488" cy="70788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r>
              <a:rPr lang="en-GB" sz="1800" dirty="0">
                <a:solidFill>
                  <a:schemeClr val="tx1"/>
                </a:solidFill>
              </a:rPr>
              <a:t>Glass returnable bottles are permitted but no infrastructure to support is in place and new regulation published related to FCM </a:t>
            </a:r>
          </a:p>
        </p:txBody>
      </p:sp>
      <p:sp>
        <p:nvSpPr>
          <p:cNvPr id="26" name="TextBox 25">
            <a:extLst>
              <a:ext uri="{FF2B5EF4-FFF2-40B4-BE49-F238E27FC236}">
                <a16:creationId xmlns:a16="http://schemas.microsoft.com/office/drawing/2014/main" id="{4CFB8310-EB10-480B-BD7D-E1945785669E}"/>
              </a:ext>
            </a:extLst>
          </p:cNvPr>
          <p:cNvSpPr txBox="1"/>
          <p:nvPr/>
        </p:nvSpPr>
        <p:spPr>
          <a:xfrm>
            <a:off x="1223057" y="2267395"/>
            <a:ext cx="7169073" cy="2669962"/>
          </a:xfrm>
          <a:prstGeom prst="rect">
            <a:avLst/>
          </a:prstGeom>
          <a:noFill/>
        </p:spPr>
        <p:txBody>
          <a:bodyPr wrap="square" lIns="90000" rtlCol="0">
            <a:spAutoFit/>
          </a:bodyPr>
          <a:lstStyle/>
          <a:p>
            <a:pPr marR="0" algn="l" defTabSz="618592" rtl="0" eaLnBrk="1" fontAlgn="auto" latinLnBrk="0" hangingPunct="1">
              <a:lnSpc>
                <a:spcPct val="100000"/>
              </a:lnSpc>
              <a:spcBef>
                <a:spcPts val="100"/>
              </a:spcBef>
              <a:spcAft>
                <a:spcPts val="600"/>
              </a:spcAft>
              <a:buClrTx/>
              <a:buSzTx/>
              <a:tabLst/>
            </a:pPr>
            <a:r>
              <a:rPr lang="en-GB" sz="1200" b="1" kern="0" spc="-10" dirty="0">
                <a:solidFill>
                  <a:srgbClr val="002B5C"/>
                </a:solidFill>
                <a:latin typeface="Arial" panose="020B0604020202020204" pitchFamily="34" charset="0"/>
                <a:cs typeface="Arial" panose="020B0604020202020204" pitchFamily="34" charset="0"/>
              </a:rPr>
              <a:t>Returnable glass bottles</a:t>
            </a:r>
          </a:p>
          <a:p>
            <a:pPr marL="177800" marR="0" indent="-177800" algn="l" defTabSz="618592" rtl="0" eaLnBrk="1" fontAlgn="auto" latinLnBrk="0" hangingPunct="1">
              <a:lnSpc>
                <a:spcPct val="100000"/>
              </a:lnSpc>
              <a:spcAft>
                <a:spcPts val="200"/>
              </a:spcAft>
              <a:buClrTx/>
              <a:buSzTx/>
              <a:buFont typeface="Arial" panose="020B0604020202020204" pitchFamily="34" charset="0"/>
              <a:buChar char="•"/>
              <a:tabLst/>
            </a:pPr>
            <a:r>
              <a:rPr lang="en-GB" sz="1100" kern="0" spc="-10" dirty="0">
                <a:solidFill>
                  <a:srgbClr val="474747"/>
                </a:solidFill>
                <a:latin typeface="Arial" panose="020B0604020202020204" pitchFamily="34" charset="0"/>
                <a:cs typeface="Arial" panose="020B0604020202020204" pitchFamily="34" charset="0"/>
              </a:rPr>
              <a:t>Returnable glass bottles are widely available</a:t>
            </a:r>
          </a:p>
          <a:p>
            <a:pPr marL="177800" marR="0" indent="-177800" algn="l" defTabSz="618592" rtl="0" eaLnBrk="1" fontAlgn="auto" latinLnBrk="0" hangingPunct="1">
              <a:lnSpc>
                <a:spcPct val="100000"/>
              </a:lnSpc>
              <a:spcAft>
                <a:spcPts val="200"/>
              </a:spcAft>
              <a:buClrTx/>
              <a:buSzTx/>
              <a:buFont typeface="Arial" panose="020B0604020202020204" pitchFamily="34" charset="0"/>
              <a:buChar char="•"/>
              <a:tabLst/>
            </a:pPr>
            <a:r>
              <a:rPr lang="en-GB" sz="1100" kern="0" spc="-10" dirty="0">
                <a:solidFill>
                  <a:srgbClr val="474747"/>
                </a:solidFill>
                <a:latin typeface="Arial" panose="020B0604020202020204" pitchFamily="34" charset="0"/>
                <a:cs typeface="Arial" panose="020B0604020202020204" pitchFamily="34" charset="0"/>
              </a:rPr>
              <a:t>However, it is unclear how bottles are returned and prepared for refilling</a:t>
            </a:r>
          </a:p>
          <a:p>
            <a:pPr marL="177800" marR="0" indent="-177800" algn="l" defTabSz="618592" rtl="0" eaLnBrk="1" fontAlgn="auto" latinLnBrk="0" hangingPunct="1">
              <a:lnSpc>
                <a:spcPct val="100000"/>
              </a:lnSpc>
              <a:spcBef>
                <a:spcPts val="100"/>
              </a:spcBef>
              <a:spcAft>
                <a:spcPts val="100"/>
              </a:spcAft>
              <a:buClrTx/>
              <a:buSzTx/>
              <a:buFont typeface="Arial" panose="020B0604020202020204" pitchFamily="34" charset="0"/>
              <a:buChar char="•"/>
              <a:tabLst/>
            </a:pPr>
            <a:endParaRPr lang="en-GB" sz="1100" kern="0" spc="-10" dirty="0">
              <a:solidFill>
                <a:srgbClr val="FF0000"/>
              </a:solidFill>
              <a:latin typeface="Arial" panose="020B0604020202020204" pitchFamily="34" charset="0"/>
              <a:cs typeface="Arial" panose="020B0604020202020204" pitchFamily="34" charset="0"/>
            </a:endParaRPr>
          </a:p>
          <a:p>
            <a:pPr defTabSz="618592">
              <a:spcBef>
                <a:spcPts val="100"/>
              </a:spcBef>
              <a:spcAft>
                <a:spcPts val="600"/>
              </a:spcAft>
            </a:pPr>
            <a:r>
              <a:rPr kumimoji="0" lang="en-GB" sz="1200" b="1" i="0" u="none" strike="noStrike" kern="0" cap="none" spc="-10" normalizeH="0" baseline="0" noProof="0" dirty="0">
                <a:ln>
                  <a:noFill/>
                </a:ln>
                <a:effectLst/>
                <a:uLnTx/>
                <a:uFillTx/>
                <a:latin typeface="Arial" panose="020B0604020202020204" pitchFamily="34" charset="0"/>
                <a:ea typeface="+mn-ea"/>
                <a:cs typeface="Arial" panose="020B0604020202020204" pitchFamily="34" charset="0"/>
              </a:rPr>
              <a:t>Returnable PET bottles </a:t>
            </a:r>
          </a:p>
          <a:p>
            <a:pPr marL="182563" marR="0" indent="-182563" algn="l" defTabSz="618592" rtl="0" eaLnBrk="1" fontAlgn="auto" latinLnBrk="0" hangingPunct="1">
              <a:lnSpc>
                <a:spcPct val="100000"/>
              </a:lnSpc>
              <a:spcAft>
                <a:spcPts val="200"/>
              </a:spcAft>
              <a:buClrTx/>
              <a:buSzTx/>
              <a:buFont typeface="Arial" panose="020B0604020202020204" pitchFamily="34" charset="0"/>
              <a:buChar char="•"/>
              <a:tabLst/>
            </a:pPr>
            <a:r>
              <a:rPr lang="en-GB" sz="1100" kern="0" spc="-10" dirty="0">
                <a:solidFill>
                  <a:srgbClr val="474747"/>
                </a:solidFill>
                <a:latin typeface="Arial" panose="020B0604020202020204" pitchFamily="34" charset="0"/>
                <a:cs typeface="Arial" panose="020B0604020202020204" pitchFamily="34" charset="0"/>
              </a:rPr>
              <a:t>Decision No. 17 of 2022 stipulates that in the case where establishments are authorized to reuse containers, they must comply with the rules laid down under this decision in all refill cycles. </a:t>
            </a:r>
          </a:p>
          <a:p>
            <a:pPr marL="182563" marR="0" indent="-182563" algn="l" defTabSz="618592" rtl="0" eaLnBrk="1" fontAlgn="auto" latinLnBrk="0" hangingPunct="1">
              <a:lnSpc>
                <a:spcPct val="100000"/>
              </a:lnSpc>
              <a:spcAft>
                <a:spcPts val="200"/>
              </a:spcAft>
              <a:buClrTx/>
              <a:buSzTx/>
              <a:buFont typeface="Arial" panose="020B0604020202020204" pitchFamily="34" charset="0"/>
              <a:buChar char="•"/>
              <a:tabLst/>
            </a:pPr>
            <a:r>
              <a:rPr lang="en-GB" sz="1100" kern="0" spc="-10" dirty="0">
                <a:solidFill>
                  <a:srgbClr val="474747"/>
                </a:solidFill>
                <a:latin typeface="Arial" panose="020B0604020202020204" pitchFamily="34" charset="0"/>
                <a:cs typeface="Arial" panose="020B0604020202020204" pitchFamily="34" charset="0"/>
              </a:rPr>
              <a:t>However, major beverage manufacturers have launched their initiatives to support plastic recycling:</a:t>
            </a:r>
          </a:p>
          <a:p>
            <a:pPr marL="447675" lvl="1" indent="-182563" defTabSz="618592">
              <a:spcAft>
                <a:spcPts val="200"/>
              </a:spcAft>
              <a:buFont typeface="Arial" panose="020B0604020202020204" pitchFamily="34" charset="0"/>
              <a:buChar char="•"/>
            </a:pPr>
            <a:r>
              <a:rPr lang="en-GB" sz="1100" b="1" kern="0" spc="-10" dirty="0">
                <a:solidFill>
                  <a:srgbClr val="474747"/>
                </a:solidFill>
                <a:latin typeface="Arial" panose="020B0604020202020204" pitchFamily="34" charset="0"/>
                <a:cs typeface="Arial" panose="020B0604020202020204" pitchFamily="34" charset="0"/>
              </a:rPr>
              <a:t>PepsiCo launched “</a:t>
            </a:r>
            <a:r>
              <a:rPr lang="en-GB" sz="1100" b="1" kern="0" spc="-10" dirty="0">
                <a:solidFill>
                  <a:srgbClr val="474747"/>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Recycle for Tomorrow</a:t>
            </a:r>
            <a:r>
              <a:rPr lang="en-GB" sz="1100" b="1" kern="0" spc="-10" dirty="0">
                <a:solidFill>
                  <a:srgbClr val="474747"/>
                </a:solidFill>
                <a:latin typeface="Arial" panose="020B0604020202020204" pitchFamily="34" charset="0"/>
                <a:cs typeface="Arial" panose="020B0604020202020204" pitchFamily="34" charset="0"/>
              </a:rPr>
              <a:t>” </a:t>
            </a:r>
            <a:r>
              <a:rPr lang="en-GB" sz="1100" kern="0" spc="-10" dirty="0">
                <a:solidFill>
                  <a:srgbClr val="474747"/>
                </a:solidFill>
                <a:latin typeface="Arial" panose="020B0604020202020204" pitchFamily="34" charset="0"/>
                <a:cs typeface="Arial" panose="020B0604020202020204" pitchFamily="34" charset="0"/>
              </a:rPr>
              <a:t>which is a waste management platform, aiming to collect and recycle 8M kg of plastic waste in 2021 and raise awareness about the importance of recycling plastic waste</a:t>
            </a:r>
          </a:p>
          <a:p>
            <a:pPr marL="447675" lvl="1" indent="-182563" defTabSz="618592">
              <a:spcAft>
                <a:spcPts val="200"/>
              </a:spcAft>
              <a:buFont typeface="Arial" panose="020B0604020202020204" pitchFamily="34" charset="0"/>
              <a:buChar char="•"/>
            </a:pPr>
            <a:r>
              <a:rPr lang="en-GB" sz="1100" b="1" kern="0" spc="-10" dirty="0">
                <a:solidFill>
                  <a:srgbClr val="474747"/>
                </a:solidFill>
                <a:latin typeface="Arial" panose="020B0604020202020204" pitchFamily="34" charset="0"/>
                <a:cs typeface="Arial" panose="020B0604020202020204" pitchFamily="34" charset="0"/>
              </a:rPr>
              <a:t>Nestlé launched its initiative, </a:t>
            </a:r>
            <a:r>
              <a:rPr lang="en-GB" sz="1100" b="1" kern="0" spc="-10" dirty="0">
                <a:solidFill>
                  <a:srgbClr val="474747"/>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DORNA</a:t>
            </a:r>
            <a:r>
              <a:rPr lang="en-GB" sz="1100" b="1" kern="0" spc="-10" dirty="0">
                <a:solidFill>
                  <a:srgbClr val="474747"/>
                </a:solidFill>
                <a:latin typeface="Arial" panose="020B0604020202020204" pitchFamily="34" charset="0"/>
                <a:cs typeface="Arial" panose="020B0604020202020204" pitchFamily="34" charset="0"/>
              </a:rPr>
              <a:t>, to collect and recycle plastic packaging waste</a:t>
            </a:r>
            <a:r>
              <a:rPr lang="en-GB" sz="1100" kern="0" spc="-10" dirty="0">
                <a:solidFill>
                  <a:srgbClr val="474747"/>
                </a:solidFill>
                <a:latin typeface="Arial" panose="020B0604020202020204" pitchFamily="34" charset="0"/>
                <a:cs typeface="Arial" panose="020B0604020202020204" pitchFamily="34" charset="0"/>
              </a:rPr>
              <a:t> in collaboration with the Egyptian Ministry of Environment, CID Consulting and </a:t>
            </a:r>
            <a:r>
              <a:rPr lang="en-GB" sz="1100" kern="0" spc="-10" dirty="0" err="1">
                <a:solidFill>
                  <a:srgbClr val="474747"/>
                </a:solidFill>
                <a:latin typeface="Arial" panose="020B0604020202020204" pitchFamily="34" charset="0"/>
                <a:cs typeface="Arial" panose="020B0604020202020204" pitchFamily="34" charset="0"/>
              </a:rPr>
              <a:t>PayMob</a:t>
            </a:r>
            <a:r>
              <a:rPr lang="en-GB" sz="1100" kern="0" spc="-10" dirty="0">
                <a:solidFill>
                  <a:srgbClr val="474747"/>
                </a:solidFill>
                <a:latin typeface="Arial" panose="020B0604020202020204" pitchFamily="34" charset="0"/>
                <a:cs typeface="Arial" panose="020B0604020202020204" pitchFamily="34" charset="0"/>
              </a:rPr>
              <a:t> </a:t>
            </a:r>
          </a:p>
          <a:p>
            <a:pPr marL="265112" lvl="1" defTabSz="618592">
              <a:spcAft>
                <a:spcPts val="200"/>
              </a:spcAft>
            </a:pPr>
            <a:endParaRPr kumimoji="0" lang="en-GB" sz="1100" b="1" i="0" u="none" strike="noStrike" kern="0" cap="none" spc="-10" normalizeH="0" baseline="0" noProof="0" dirty="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46" name="TextBox 45">
            <a:extLst>
              <a:ext uri="{FF2B5EF4-FFF2-40B4-BE49-F238E27FC236}">
                <a16:creationId xmlns:a16="http://schemas.microsoft.com/office/drawing/2014/main" id="{0159FAEE-0D95-4FC8-A700-202B55EEA5F6}"/>
              </a:ext>
            </a:extLst>
          </p:cNvPr>
          <p:cNvSpPr txBox="1"/>
          <p:nvPr/>
        </p:nvSpPr>
        <p:spPr>
          <a:xfrm>
            <a:off x="8792068" y="2557037"/>
            <a:ext cx="3065439" cy="868507"/>
          </a:xfrm>
          <a:prstGeom prst="rect">
            <a:avLst/>
          </a:prstGeom>
          <a:noFill/>
        </p:spPr>
        <p:txBody>
          <a:bodyPr wrap="square" lIns="90000" tIns="45720" rIns="91440" bIns="45720" rtlCol="0" anchor="t">
            <a:spAutoFit/>
          </a:bodyPr>
          <a:lstStyle/>
          <a:p>
            <a:pPr>
              <a:lnSpc>
                <a:spcPct val="107000"/>
              </a:lnSpc>
              <a:spcAft>
                <a:spcPts val="800"/>
              </a:spcAft>
            </a:pPr>
            <a:r>
              <a:rPr lang="en-GB" sz="1200" b="1" i="0" dirty="0">
                <a:effectLst/>
                <a:latin typeface="+mj-lt"/>
              </a:rPr>
              <a:t>Al </a:t>
            </a:r>
            <a:r>
              <a:rPr lang="en-GB" sz="1200" b="1" i="0" dirty="0" err="1">
                <a:effectLst/>
                <a:latin typeface="+mj-lt"/>
              </a:rPr>
              <a:t>Ahram</a:t>
            </a:r>
            <a:r>
              <a:rPr lang="en-GB" sz="1200" b="1" i="0" dirty="0">
                <a:effectLst/>
                <a:latin typeface="+mj-lt"/>
              </a:rPr>
              <a:t> Beverages </a:t>
            </a:r>
            <a:r>
              <a:rPr lang="en-GB" sz="1200" i="0" dirty="0">
                <a:effectLst/>
                <a:latin typeface="+mj-lt"/>
              </a:rPr>
              <a:t>Company manufactures beer and flavoured malt beverages in returnable glass bottles (e.g. </a:t>
            </a:r>
            <a:r>
              <a:rPr lang="en-GB" sz="1200" dirty="0">
                <a:latin typeface="+mj-lt"/>
              </a:rPr>
              <a:t>Stella, </a:t>
            </a:r>
            <a:r>
              <a:rPr lang="en-GB" sz="1200" dirty="0" err="1">
                <a:latin typeface="+mj-lt"/>
              </a:rPr>
              <a:t>Birell</a:t>
            </a:r>
            <a:r>
              <a:rPr lang="en-GB" sz="1200" dirty="0">
                <a:latin typeface="+mj-lt"/>
              </a:rPr>
              <a:t>, FAYROUZ)</a:t>
            </a:r>
            <a:endParaRPr lang="en-GB" sz="1200" i="0" dirty="0">
              <a:effectLst/>
              <a:latin typeface="+mj-lt"/>
            </a:endParaRPr>
          </a:p>
        </p:txBody>
      </p:sp>
      <p:grpSp>
        <p:nvGrpSpPr>
          <p:cNvPr id="3" name="Group 2">
            <a:extLst>
              <a:ext uri="{FF2B5EF4-FFF2-40B4-BE49-F238E27FC236}">
                <a16:creationId xmlns:a16="http://schemas.microsoft.com/office/drawing/2014/main" id="{F1A3D5E1-C9BE-40FE-A58E-54673C3A9571}"/>
              </a:ext>
            </a:extLst>
          </p:cNvPr>
          <p:cNvGrpSpPr/>
          <p:nvPr/>
        </p:nvGrpSpPr>
        <p:grpSpPr>
          <a:xfrm>
            <a:off x="8720516" y="3659921"/>
            <a:ext cx="3143244" cy="1899187"/>
            <a:chOff x="8702676" y="3748028"/>
            <a:chExt cx="3143244" cy="1899187"/>
          </a:xfrm>
        </p:grpSpPr>
        <p:grpSp>
          <p:nvGrpSpPr>
            <p:cNvPr id="2" name="Group 1">
              <a:extLst>
                <a:ext uri="{FF2B5EF4-FFF2-40B4-BE49-F238E27FC236}">
                  <a16:creationId xmlns:a16="http://schemas.microsoft.com/office/drawing/2014/main" id="{7F41F9D3-21E1-4515-B8BA-F4D8004B16C9}"/>
                </a:ext>
              </a:extLst>
            </p:cNvPr>
            <p:cNvGrpSpPr/>
            <p:nvPr/>
          </p:nvGrpSpPr>
          <p:grpSpPr>
            <a:xfrm>
              <a:off x="8702676" y="3748028"/>
              <a:ext cx="1479371" cy="1899187"/>
              <a:chOff x="2489781" y="3699185"/>
              <a:chExt cx="1757338" cy="2227694"/>
            </a:xfrm>
          </p:grpSpPr>
          <p:pic>
            <p:nvPicPr>
              <p:cNvPr id="40" name="Picture 2" descr="Al Ahram Beverages Company | Stella">
                <a:extLst>
                  <a:ext uri="{FF2B5EF4-FFF2-40B4-BE49-F238E27FC236}">
                    <a16:creationId xmlns:a16="http://schemas.microsoft.com/office/drawing/2014/main" id="{DDC8C4CF-9D7E-49F1-8E6B-40E6CDDE0C0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2200" r="22414"/>
              <a:stretch/>
            </p:blipFill>
            <p:spPr bwMode="auto">
              <a:xfrm>
                <a:off x="2489781" y="3699185"/>
                <a:ext cx="933081" cy="222769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Al Ahram Beverages Company | Birell">
                <a:extLst>
                  <a:ext uri="{FF2B5EF4-FFF2-40B4-BE49-F238E27FC236}">
                    <a16:creationId xmlns:a16="http://schemas.microsoft.com/office/drawing/2014/main" id="{F8FF2F1B-A894-4982-B9D0-C4DA3D56F31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8809"/>
              <a:stretch/>
            </p:blipFill>
            <p:spPr bwMode="auto">
              <a:xfrm>
                <a:off x="3269956" y="3735845"/>
                <a:ext cx="977163" cy="2069074"/>
              </a:xfrm>
              <a:prstGeom prst="rect">
                <a:avLst/>
              </a:prstGeom>
              <a:noFill/>
              <a:extLst>
                <a:ext uri="{909E8E84-426E-40DD-AFC4-6F175D3DCCD1}">
                  <a14:hiddenFill xmlns:a14="http://schemas.microsoft.com/office/drawing/2010/main">
                    <a:solidFill>
                      <a:srgbClr val="FFFFFF"/>
                    </a:solidFill>
                  </a14:hiddenFill>
                </a:ext>
              </a:extLst>
            </p:spPr>
          </p:pic>
        </p:grpSp>
        <p:pic>
          <p:nvPicPr>
            <p:cNvPr id="42" name="Picture 6" descr="Fayrouz Projects | Photos, videos, logos, illustrations and branding on  Behance">
              <a:extLst>
                <a:ext uri="{FF2B5EF4-FFF2-40B4-BE49-F238E27FC236}">
                  <a16:creationId xmlns:a16="http://schemas.microsoft.com/office/drawing/2014/main" id="{99902F69-7D61-466D-B5C3-5BDDC1CE86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82047" y="4216921"/>
              <a:ext cx="1663873" cy="13014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258B0691-63B1-45B9-B482-882CA2C492E3}"/>
              </a:ext>
            </a:extLst>
          </p:cNvPr>
          <p:cNvGrpSpPr/>
          <p:nvPr/>
        </p:nvGrpSpPr>
        <p:grpSpPr>
          <a:xfrm>
            <a:off x="8438015" y="205892"/>
            <a:ext cx="3549852" cy="1573440"/>
            <a:chOff x="8438015" y="205892"/>
            <a:chExt cx="3549852" cy="1573440"/>
          </a:xfrm>
        </p:grpSpPr>
        <p:sp>
          <p:nvSpPr>
            <p:cNvPr id="27" name="TextBox 26">
              <a:extLst>
                <a:ext uri="{FF2B5EF4-FFF2-40B4-BE49-F238E27FC236}">
                  <a16:creationId xmlns:a16="http://schemas.microsoft.com/office/drawing/2014/main" id="{DD8CDDA1-D4F3-4A9A-BAE5-E7CCFDCA9CBF}"/>
                </a:ext>
              </a:extLst>
            </p:cNvPr>
            <p:cNvSpPr txBox="1"/>
            <p:nvPr/>
          </p:nvSpPr>
          <p:spPr>
            <a:xfrm>
              <a:off x="8674216" y="302004"/>
              <a:ext cx="3313651" cy="1477328"/>
            </a:xfrm>
            <a:prstGeom prst="rect">
              <a:avLst/>
            </a:prstGeom>
          </p:spPr>
          <p:style>
            <a:lnRef idx="2">
              <a:schemeClr val="accent1"/>
            </a:lnRef>
            <a:fillRef idx="1">
              <a:schemeClr val="lt1"/>
            </a:fillRef>
            <a:effectRef idx="0">
              <a:schemeClr val="accent1"/>
            </a:effectRef>
            <a:fontRef idx="minor">
              <a:schemeClr val="dk1"/>
            </a:fontRef>
          </p:style>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28" name="Title 4">
              <a:extLst>
                <a:ext uri="{FF2B5EF4-FFF2-40B4-BE49-F238E27FC236}">
                  <a16:creationId xmlns:a16="http://schemas.microsoft.com/office/drawing/2014/main" id="{6A2BB40B-C0B3-4940-A4C5-B99169E2D408}"/>
                </a:ext>
              </a:extLst>
            </p:cNvPr>
            <p:cNvSpPr txBox="1">
              <a:spLocks/>
            </p:cNvSpPr>
            <p:nvPr/>
          </p:nvSpPr>
          <p:spPr>
            <a:xfrm>
              <a:off x="8922428" y="363291"/>
              <a:ext cx="1925108" cy="33855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spcBef>
                  <a:spcPts val="0"/>
                </a:spcBef>
                <a:spcAft>
                  <a:spcPts val="600"/>
                </a:spcAft>
              </a:pPr>
              <a:r>
                <a:rPr lang="en-GB" sz="1400" b="1">
                  <a:solidFill>
                    <a:schemeClr val="tx1"/>
                  </a:solidFill>
                </a:rPr>
                <a:t>Market Analysis</a:t>
              </a:r>
            </a:p>
            <a:p>
              <a:pPr algn="ctr">
                <a:spcBef>
                  <a:spcPts val="0"/>
                </a:spcBef>
                <a:spcAft>
                  <a:spcPts val="600"/>
                </a:spcAft>
              </a:pPr>
              <a:endParaRPr lang="en-GB" sz="1500">
                <a:solidFill>
                  <a:schemeClr val="tx1"/>
                </a:solidFill>
              </a:endParaRPr>
            </a:p>
          </p:txBody>
        </p:sp>
        <p:pic>
          <p:nvPicPr>
            <p:cNvPr id="29" name="Picture 28" descr="Icon&#10;&#10;Description automatically generated">
              <a:extLst>
                <a:ext uri="{FF2B5EF4-FFF2-40B4-BE49-F238E27FC236}">
                  <a16:creationId xmlns:a16="http://schemas.microsoft.com/office/drawing/2014/main" id="{34C8DB63-08F7-49BE-BE7A-7B46E7DB9A73}"/>
                </a:ext>
              </a:extLst>
            </p:cNvPr>
            <p:cNvPicPr>
              <a:picLocks noChangeAspect="1"/>
            </p:cNvPicPr>
            <p:nvPr/>
          </p:nvPicPr>
          <p:blipFill>
            <a:blip r:embed="rId8"/>
            <a:stretch>
              <a:fillRect/>
            </a:stretch>
          </p:blipFill>
          <p:spPr>
            <a:xfrm>
              <a:off x="8438015" y="205892"/>
              <a:ext cx="433424" cy="469900"/>
            </a:xfrm>
            <a:prstGeom prst="rect">
              <a:avLst/>
            </a:prstGeom>
          </p:spPr>
        </p:pic>
      </p:grpSp>
      <p:graphicFrame>
        <p:nvGraphicFramePr>
          <p:cNvPr id="30" name="Table 51">
            <a:extLst>
              <a:ext uri="{FF2B5EF4-FFF2-40B4-BE49-F238E27FC236}">
                <a16:creationId xmlns:a16="http://schemas.microsoft.com/office/drawing/2014/main" id="{D8199C19-7C67-4675-B8E0-98D129E3D2DA}"/>
              </a:ext>
            </a:extLst>
          </p:cNvPr>
          <p:cNvGraphicFramePr>
            <a:graphicFrameLocks noGrp="1"/>
          </p:cNvGraphicFramePr>
          <p:nvPr/>
        </p:nvGraphicFramePr>
        <p:xfrm>
          <a:off x="8967604" y="728377"/>
          <a:ext cx="2726874" cy="872021"/>
        </p:xfrm>
        <a:graphic>
          <a:graphicData uri="http://schemas.openxmlformats.org/drawingml/2006/table">
            <a:tbl>
              <a:tblPr firstRow="1" bandRow="1">
                <a:tableStyleId>{00A15C55-8517-42AA-B614-E9B94910E393}</a:tableStyleId>
              </a:tblPr>
              <a:tblGrid>
                <a:gridCol w="1363437">
                  <a:extLst>
                    <a:ext uri="{9D8B030D-6E8A-4147-A177-3AD203B41FA5}">
                      <a16:colId xmlns:a16="http://schemas.microsoft.com/office/drawing/2014/main" val="3110530552"/>
                    </a:ext>
                  </a:extLst>
                </a:gridCol>
                <a:gridCol w="1363437">
                  <a:extLst>
                    <a:ext uri="{9D8B030D-6E8A-4147-A177-3AD203B41FA5}">
                      <a16:colId xmlns:a16="http://schemas.microsoft.com/office/drawing/2014/main" val="25030162"/>
                    </a:ext>
                  </a:extLst>
                </a:gridCol>
              </a:tblGrid>
              <a:tr h="126991">
                <a:tc>
                  <a:txBody>
                    <a:bodyPr/>
                    <a:lstStyle/>
                    <a:p>
                      <a:pPr algn="ctr"/>
                      <a:r>
                        <a:rPr lang="en-US" sz="900" b="1">
                          <a:solidFill>
                            <a:srgbClr val="002B5C"/>
                          </a:solidFill>
                        </a:rPr>
                        <a:t>Glass bottles </a:t>
                      </a:r>
                    </a:p>
                  </a:txBody>
                  <a:tcPr anchor="ctr">
                    <a:solidFill>
                      <a:srgbClr val="E5E9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002B5C"/>
                          </a:solidFill>
                        </a:rPr>
                        <a:t>PET bottles </a:t>
                      </a:r>
                    </a:p>
                  </a:txBody>
                  <a:tcPr anchor="ctr">
                    <a:solidFill>
                      <a:srgbClr val="E5E9EE"/>
                    </a:solidFill>
                  </a:tcPr>
                </a:tc>
                <a:extLst>
                  <a:ext uri="{0D108BD9-81ED-4DB2-BD59-A6C34878D82A}">
                    <a16:rowId xmlns:a16="http://schemas.microsoft.com/office/drawing/2014/main" val="958200419"/>
                  </a:ext>
                </a:extLst>
              </a:tr>
              <a:tr h="643421">
                <a:tc>
                  <a:txBody>
                    <a:bodyPr/>
                    <a:lstStyle/>
                    <a:p>
                      <a:pPr algn="ctr"/>
                      <a:r>
                        <a:rPr lang="en-US" sz="1400">
                          <a:solidFill>
                            <a:schemeClr val="bg2">
                              <a:lumMod val="25000"/>
                            </a:schemeClr>
                          </a:solidFill>
                        </a:rPr>
                        <a:t>  </a:t>
                      </a:r>
                    </a:p>
                  </a:txBody>
                  <a:tcPr anchor="ctr">
                    <a:solidFill>
                      <a:srgbClr val="00B050"/>
                    </a:solidFill>
                  </a:tcPr>
                </a:tc>
                <a:tc>
                  <a:txBody>
                    <a:bodyPr/>
                    <a:lstStyle/>
                    <a:p>
                      <a:pPr algn="ctr"/>
                      <a:endParaRPr lang="en-US" sz="1400">
                        <a:solidFill>
                          <a:schemeClr val="bg2">
                            <a:lumMod val="25000"/>
                          </a:schemeClr>
                        </a:solidFill>
                      </a:endParaRPr>
                    </a:p>
                  </a:txBody>
                  <a:tcPr anchor="ctr">
                    <a:solidFill>
                      <a:srgbClr val="00B050"/>
                    </a:solidFill>
                  </a:tcPr>
                </a:tc>
                <a:extLst>
                  <a:ext uri="{0D108BD9-81ED-4DB2-BD59-A6C34878D82A}">
                    <a16:rowId xmlns:a16="http://schemas.microsoft.com/office/drawing/2014/main" val="1011721729"/>
                  </a:ext>
                </a:extLst>
              </a:tr>
            </a:tbl>
          </a:graphicData>
        </a:graphic>
      </p:graphicFrame>
      <p:sp>
        <p:nvSpPr>
          <p:cNvPr id="31" name="Graphic 10" descr="Checkmark outline">
            <a:extLst>
              <a:ext uri="{FF2B5EF4-FFF2-40B4-BE49-F238E27FC236}">
                <a16:creationId xmlns:a16="http://schemas.microsoft.com/office/drawing/2014/main" id="{344861D2-D2BE-4AD6-8BF5-80991F849227}"/>
              </a:ext>
            </a:extLst>
          </p:cNvPr>
          <p:cNvSpPr/>
          <p:nvPr/>
        </p:nvSpPr>
        <p:spPr>
          <a:xfrm>
            <a:off x="9481429" y="1210785"/>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sp>
        <p:nvSpPr>
          <p:cNvPr id="47" name="Graphic 10" descr="Checkmark outline">
            <a:extLst>
              <a:ext uri="{FF2B5EF4-FFF2-40B4-BE49-F238E27FC236}">
                <a16:creationId xmlns:a16="http://schemas.microsoft.com/office/drawing/2014/main" id="{012B37B3-977D-4560-B58B-6955406AC794}"/>
              </a:ext>
            </a:extLst>
          </p:cNvPr>
          <p:cNvSpPr/>
          <p:nvPr/>
        </p:nvSpPr>
        <p:spPr>
          <a:xfrm>
            <a:off x="10819613" y="1205019"/>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spTree>
    <p:extLst>
      <p:ext uri="{BB962C8B-B14F-4D97-AF65-F5344CB8AC3E}">
        <p14:creationId xmlns:p14="http://schemas.microsoft.com/office/powerpoint/2010/main" val="21394103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5ECA5AC-644F-4BC8-848E-79743C13CB0A}"/>
              </a:ext>
            </a:extLst>
          </p:cNvPr>
          <p:cNvSpPr/>
          <p:nvPr/>
        </p:nvSpPr>
        <p:spPr>
          <a:xfrm>
            <a:off x="625878" y="-1"/>
            <a:ext cx="7518748" cy="11604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698839A-1638-4D6B-8CF9-4C9189B5E9CB}"/>
              </a:ext>
            </a:extLst>
          </p:cNvPr>
          <p:cNvSpPr/>
          <p:nvPr/>
        </p:nvSpPr>
        <p:spPr>
          <a:xfrm>
            <a:off x="8674216" y="2077126"/>
            <a:ext cx="3313651" cy="4147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CB14207F-5635-4401-8495-ADB6489DF628}"/>
              </a:ext>
            </a:extLst>
          </p:cNvPr>
          <p:cNvSpPr>
            <a:spLocks noGrp="1"/>
          </p:cNvSpPr>
          <p:nvPr>
            <p:ph type="ftr" sz="quarter" idx="3"/>
          </p:nvPr>
        </p:nvSpPr>
        <p:spPr/>
        <p:txBody>
          <a:bodyPr/>
          <a:lstStyle/>
          <a:p>
            <a:r>
              <a:rPr lang="en-US"/>
              <a:t>Confidential </a:t>
            </a:r>
          </a:p>
        </p:txBody>
      </p:sp>
      <p:sp>
        <p:nvSpPr>
          <p:cNvPr id="17" name="Rectangle 16">
            <a:extLst>
              <a:ext uri="{FF2B5EF4-FFF2-40B4-BE49-F238E27FC236}">
                <a16:creationId xmlns:a16="http://schemas.microsoft.com/office/drawing/2014/main" id="{60445AAE-BD8B-48C6-BF62-B7CD0FDFEC07}"/>
              </a:ext>
            </a:extLst>
          </p:cNvPr>
          <p:cNvSpPr/>
          <p:nvPr/>
        </p:nvSpPr>
        <p:spPr>
          <a:xfrm>
            <a:off x="-1448" y="0"/>
            <a:ext cx="634804" cy="62356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4">
            <a:extLst>
              <a:ext uri="{FF2B5EF4-FFF2-40B4-BE49-F238E27FC236}">
                <a16:creationId xmlns:a16="http://schemas.microsoft.com/office/drawing/2014/main" id="{F5AFCA25-A398-44A0-ADE1-36E4D008096F}"/>
              </a:ext>
            </a:extLst>
          </p:cNvPr>
          <p:cNvSpPr txBox="1">
            <a:spLocks/>
          </p:cNvSpPr>
          <p:nvPr/>
        </p:nvSpPr>
        <p:spPr>
          <a:xfrm rot="16200000">
            <a:off x="-1367138" y="2354272"/>
            <a:ext cx="3389315" cy="635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lgn="r"/>
            <a:r>
              <a:rPr lang="en-GB" sz="2400" dirty="0">
                <a:solidFill>
                  <a:schemeClr val="bg1"/>
                </a:solidFill>
              </a:rPr>
              <a:t>FRANCE</a:t>
            </a:r>
            <a:endParaRPr lang="en-GB" dirty="0">
              <a:solidFill>
                <a:schemeClr val="bg1"/>
              </a:solidFill>
            </a:endParaRPr>
          </a:p>
        </p:txBody>
      </p:sp>
      <p:pic>
        <p:nvPicPr>
          <p:cNvPr id="19" name="Picture 18" descr="Shape, arrow&#10;&#10;Description automatically generated">
            <a:extLst>
              <a:ext uri="{FF2B5EF4-FFF2-40B4-BE49-F238E27FC236}">
                <a16:creationId xmlns:a16="http://schemas.microsoft.com/office/drawing/2014/main" id="{F62D86DC-50CC-4F92-AC91-8A5048B0DA76}"/>
              </a:ext>
            </a:extLst>
          </p:cNvPr>
          <p:cNvPicPr>
            <a:picLocks noChangeAspect="1"/>
          </p:cNvPicPr>
          <p:nvPr/>
        </p:nvPicPr>
        <p:blipFill>
          <a:blip r:embed="rId2"/>
          <a:stretch>
            <a:fillRect/>
          </a:stretch>
        </p:blipFill>
        <p:spPr>
          <a:xfrm>
            <a:off x="4038" y="-1398"/>
            <a:ext cx="1155194" cy="890018"/>
          </a:xfrm>
          <a:prstGeom prst="rect">
            <a:avLst/>
          </a:prstGeom>
        </p:spPr>
      </p:pic>
      <p:grpSp>
        <p:nvGrpSpPr>
          <p:cNvPr id="20" name="Group 19">
            <a:extLst>
              <a:ext uri="{FF2B5EF4-FFF2-40B4-BE49-F238E27FC236}">
                <a16:creationId xmlns:a16="http://schemas.microsoft.com/office/drawing/2014/main" id="{AE0756E1-B09D-4EEC-9985-ABD60101BD44}"/>
              </a:ext>
            </a:extLst>
          </p:cNvPr>
          <p:cNvGrpSpPr/>
          <p:nvPr/>
        </p:nvGrpSpPr>
        <p:grpSpPr>
          <a:xfrm>
            <a:off x="8438015" y="205892"/>
            <a:ext cx="3549852" cy="1573440"/>
            <a:chOff x="8438015" y="205892"/>
            <a:chExt cx="3549852" cy="1573440"/>
          </a:xfrm>
        </p:grpSpPr>
        <p:sp>
          <p:nvSpPr>
            <p:cNvPr id="24" name="TextBox 23">
              <a:extLst>
                <a:ext uri="{FF2B5EF4-FFF2-40B4-BE49-F238E27FC236}">
                  <a16:creationId xmlns:a16="http://schemas.microsoft.com/office/drawing/2014/main" id="{302BCCE4-411A-400B-ABBF-38B2FBFD7971}"/>
                </a:ext>
              </a:extLst>
            </p:cNvPr>
            <p:cNvSpPr txBox="1"/>
            <p:nvPr/>
          </p:nvSpPr>
          <p:spPr>
            <a:xfrm>
              <a:off x="8674216" y="302004"/>
              <a:ext cx="3313651" cy="1477328"/>
            </a:xfrm>
            <a:prstGeom prst="rect">
              <a:avLst/>
            </a:prstGeom>
          </p:spPr>
          <p:style>
            <a:lnRef idx="2">
              <a:schemeClr val="accent1"/>
            </a:lnRef>
            <a:fillRef idx="1">
              <a:schemeClr val="lt1"/>
            </a:fillRef>
            <a:effectRef idx="0">
              <a:schemeClr val="accent1"/>
            </a:effectRef>
            <a:fontRef idx="minor">
              <a:schemeClr val="dk1"/>
            </a:fontRef>
          </p:style>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25" name="Title 4">
              <a:extLst>
                <a:ext uri="{FF2B5EF4-FFF2-40B4-BE49-F238E27FC236}">
                  <a16:creationId xmlns:a16="http://schemas.microsoft.com/office/drawing/2014/main" id="{BAEFAA79-BD30-4739-819E-E860AE9EAB26}"/>
                </a:ext>
              </a:extLst>
            </p:cNvPr>
            <p:cNvSpPr txBox="1">
              <a:spLocks/>
            </p:cNvSpPr>
            <p:nvPr/>
          </p:nvSpPr>
          <p:spPr>
            <a:xfrm>
              <a:off x="8922428" y="363291"/>
              <a:ext cx="1925108" cy="33855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spcBef>
                  <a:spcPts val="0"/>
                </a:spcBef>
                <a:spcAft>
                  <a:spcPts val="600"/>
                </a:spcAft>
              </a:pPr>
              <a:r>
                <a:rPr lang="en-GB" sz="1400" b="1">
                  <a:solidFill>
                    <a:schemeClr val="tx1"/>
                  </a:solidFill>
                </a:rPr>
                <a:t>Market Analysis</a:t>
              </a:r>
            </a:p>
            <a:p>
              <a:pPr algn="ctr">
                <a:spcBef>
                  <a:spcPts val="0"/>
                </a:spcBef>
                <a:spcAft>
                  <a:spcPts val="600"/>
                </a:spcAft>
              </a:pPr>
              <a:endParaRPr lang="en-GB" sz="1500">
                <a:solidFill>
                  <a:schemeClr val="tx1"/>
                </a:solidFill>
              </a:endParaRPr>
            </a:p>
          </p:txBody>
        </p:sp>
        <p:pic>
          <p:nvPicPr>
            <p:cNvPr id="26" name="Picture 25" descr="Icon&#10;&#10;Description automatically generated">
              <a:extLst>
                <a:ext uri="{FF2B5EF4-FFF2-40B4-BE49-F238E27FC236}">
                  <a16:creationId xmlns:a16="http://schemas.microsoft.com/office/drawing/2014/main" id="{C737534C-ACC3-47F0-99C3-1CBB60C88AB3}"/>
                </a:ext>
              </a:extLst>
            </p:cNvPr>
            <p:cNvPicPr>
              <a:picLocks noChangeAspect="1"/>
            </p:cNvPicPr>
            <p:nvPr/>
          </p:nvPicPr>
          <p:blipFill>
            <a:blip r:embed="rId3"/>
            <a:stretch>
              <a:fillRect/>
            </a:stretch>
          </p:blipFill>
          <p:spPr>
            <a:xfrm>
              <a:off x="8438015" y="205892"/>
              <a:ext cx="433424" cy="469900"/>
            </a:xfrm>
            <a:prstGeom prst="rect">
              <a:avLst/>
            </a:prstGeom>
          </p:spPr>
        </p:pic>
      </p:grpSp>
      <p:graphicFrame>
        <p:nvGraphicFramePr>
          <p:cNvPr id="27" name="Table 51">
            <a:extLst>
              <a:ext uri="{FF2B5EF4-FFF2-40B4-BE49-F238E27FC236}">
                <a16:creationId xmlns:a16="http://schemas.microsoft.com/office/drawing/2014/main" id="{26E9DCC7-07D5-4655-8FF0-11E9F2146992}"/>
              </a:ext>
            </a:extLst>
          </p:cNvPr>
          <p:cNvGraphicFramePr>
            <a:graphicFrameLocks noGrp="1"/>
          </p:cNvGraphicFramePr>
          <p:nvPr/>
        </p:nvGraphicFramePr>
        <p:xfrm>
          <a:off x="8967604" y="728377"/>
          <a:ext cx="2726874" cy="872021"/>
        </p:xfrm>
        <a:graphic>
          <a:graphicData uri="http://schemas.openxmlformats.org/drawingml/2006/table">
            <a:tbl>
              <a:tblPr firstRow="1" bandRow="1">
                <a:tableStyleId>{00A15C55-8517-42AA-B614-E9B94910E393}</a:tableStyleId>
              </a:tblPr>
              <a:tblGrid>
                <a:gridCol w="1363437">
                  <a:extLst>
                    <a:ext uri="{9D8B030D-6E8A-4147-A177-3AD203B41FA5}">
                      <a16:colId xmlns:a16="http://schemas.microsoft.com/office/drawing/2014/main" val="3110530552"/>
                    </a:ext>
                  </a:extLst>
                </a:gridCol>
                <a:gridCol w="1363437">
                  <a:extLst>
                    <a:ext uri="{9D8B030D-6E8A-4147-A177-3AD203B41FA5}">
                      <a16:colId xmlns:a16="http://schemas.microsoft.com/office/drawing/2014/main" val="25030162"/>
                    </a:ext>
                  </a:extLst>
                </a:gridCol>
              </a:tblGrid>
              <a:tr h="126991">
                <a:tc>
                  <a:txBody>
                    <a:bodyPr/>
                    <a:lstStyle/>
                    <a:p>
                      <a:pPr algn="ctr"/>
                      <a:r>
                        <a:rPr lang="en-US" sz="900" b="1">
                          <a:solidFill>
                            <a:srgbClr val="002B5C"/>
                          </a:solidFill>
                        </a:rPr>
                        <a:t>Glass bottles </a:t>
                      </a:r>
                    </a:p>
                  </a:txBody>
                  <a:tcPr anchor="ctr">
                    <a:solidFill>
                      <a:srgbClr val="E5E9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002B5C"/>
                          </a:solidFill>
                        </a:rPr>
                        <a:t>PET bottles </a:t>
                      </a:r>
                    </a:p>
                  </a:txBody>
                  <a:tcPr anchor="ctr">
                    <a:solidFill>
                      <a:srgbClr val="E5E9EE"/>
                    </a:solidFill>
                  </a:tcPr>
                </a:tc>
                <a:extLst>
                  <a:ext uri="{0D108BD9-81ED-4DB2-BD59-A6C34878D82A}">
                    <a16:rowId xmlns:a16="http://schemas.microsoft.com/office/drawing/2014/main" val="958200419"/>
                  </a:ext>
                </a:extLst>
              </a:tr>
              <a:tr h="643421">
                <a:tc>
                  <a:txBody>
                    <a:bodyPr/>
                    <a:lstStyle/>
                    <a:p>
                      <a:pPr algn="ctr"/>
                      <a:r>
                        <a:rPr lang="en-US" sz="1400">
                          <a:solidFill>
                            <a:schemeClr val="bg2">
                              <a:lumMod val="25000"/>
                            </a:schemeClr>
                          </a:solidFill>
                        </a:rPr>
                        <a:t>  </a:t>
                      </a:r>
                    </a:p>
                  </a:txBody>
                  <a:tcPr anchor="ctr">
                    <a:solidFill>
                      <a:srgbClr val="00B050"/>
                    </a:solidFill>
                  </a:tcPr>
                </a:tc>
                <a:tc>
                  <a:txBody>
                    <a:bodyPr/>
                    <a:lstStyle/>
                    <a:p>
                      <a:pPr algn="ctr"/>
                      <a:endParaRPr lang="en-US" sz="1400">
                        <a:solidFill>
                          <a:schemeClr val="bg2">
                            <a:lumMod val="25000"/>
                          </a:schemeClr>
                        </a:solidFill>
                      </a:endParaRPr>
                    </a:p>
                  </a:txBody>
                  <a:tcPr anchor="ctr">
                    <a:solidFill>
                      <a:srgbClr val="00B050"/>
                    </a:solidFill>
                  </a:tcPr>
                </a:tc>
                <a:extLst>
                  <a:ext uri="{0D108BD9-81ED-4DB2-BD59-A6C34878D82A}">
                    <a16:rowId xmlns:a16="http://schemas.microsoft.com/office/drawing/2014/main" val="1011721729"/>
                  </a:ext>
                </a:extLst>
              </a:tr>
            </a:tbl>
          </a:graphicData>
        </a:graphic>
      </p:graphicFrame>
      <p:sp>
        <p:nvSpPr>
          <p:cNvPr id="31" name="Graphic 10" descr="Checkmark outline">
            <a:extLst>
              <a:ext uri="{FF2B5EF4-FFF2-40B4-BE49-F238E27FC236}">
                <a16:creationId xmlns:a16="http://schemas.microsoft.com/office/drawing/2014/main" id="{03C5A64A-8C61-421A-8B8A-5CF727D7D546}"/>
              </a:ext>
            </a:extLst>
          </p:cNvPr>
          <p:cNvSpPr/>
          <p:nvPr/>
        </p:nvSpPr>
        <p:spPr>
          <a:xfrm>
            <a:off x="9481429" y="1210785"/>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sp>
        <p:nvSpPr>
          <p:cNvPr id="32" name="Title 8">
            <a:extLst>
              <a:ext uri="{FF2B5EF4-FFF2-40B4-BE49-F238E27FC236}">
                <a16:creationId xmlns:a16="http://schemas.microsoft.com/office/drawing/2014/main" id="{0AAC6491-DD96-4C1C-B8EA-8E8F56F473D6}"/>
              </a:ext>
            </a:extLst>
          </p:cNvPr>
          <p:cNvSpPr txBox="1">
            <a:spLocks/>
          </p:cNvSpPr>
          <p:nvPr/>
        </p:nvSpPr>
        <p:spPr>
          <a:xfrm>
            <a:off x="1055688" y="269574"/>
            <a:ext cx="6948488" cy="70788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r>
              <a:rPr lang="en-GB" sz="1800"/>
              <a:t>Strong political will to develop the returnable glass and PET bottles schemes with reuse targets and ongoing trials to support</a:t>
            </a:r>
          </a:p>
        </p:txBody>
      </p:sp>
      <p:sp>
        <p:nvSpPr>
          <p:cNvPr id="38" name="Graphic 10" descr="Checkmark outline">
            <a:extLst>
              <a:ext uri="{FF2B5EF4-FFF2-40B4-BE49-F238E27FC236}">
                <a16:creationId xmlns:a16="http://schemas.microsoft.com/office/drawing/2014/main" id="{53495603-1567-423B-BBEC-85CF75470781}"/>
              </a:ext>
            </a:extLst>
          </p:cNvPr>
          <p:cNvSpPr/>
          <p:nvPr/>
        </p:nvSpPr>
        <p:spPr>
          <a:xfrm>
            <a:off x="10819613" y="1205019"/>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sp>
        <p:nvSpPr>
          <p:cNvPr id="30" name="Rectangle: Rounded Corners 29">
            <a:extLst>
              <a:ext uri="{FF2B5EF4-FFF2-40B4-BE49-F238E27FC236}">
                <a16:creationId xmlns:a16="http://schemas.microsoft.com/office/drawing/2014/main" id="{0BA22FE0-7552-417E-BD84-58F10CC49015}"/>
              </a:ext>
            </a:extLst>
          </p:cNvPr>
          <p:cNvSpPr/>
          <p:nvPr/>
        </p:nvSpPr>
        <p:spPr>
          <a:xfrm>
            <a:off x="959160" y="3291740"/>
            <a:ext cx="7189478" cy="2615504"/>
          </a:xfrm>
          <a:prstGeom prst="roundRect">
            <a:avLst>
              <a:gd name="adj" fmla="val 634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07000"/>
              </a:lnSpc>
              <a:spcAft>
                <a:spcPts val="800"/>
              </a:spcAft>
            </a:pPr>
            <a:r>
              <a:rPr lang="en-GB" sz="1200" b="1" dirty="0">
                <a:solidFill>
                  <a:srgbClr val="002B5C"/>
                </a:solidFill>
                <a:latin typeface="+mj-lt"/>
                <a:ea typeface="Yu Mincho" panose="02020400000000000000" pitchFamily="18" charset="-128"/>
                <a:cs typeface="Times New Roman" panose="02020603050405020304" pitchFamily="18" charset="0"/>
              </a:rPr>
              <a:t>T</a:t>
            </a:r>
            <a:r>
              <a:rPr lang="en-GB" sz="1200" b="1" dirty="0">
                <a:solidFill>
                  <a:srgbClr val="002B5C"/>
                </a:solidFill>
                <a:effectLst/>
                <a:latin typeface="+mj-lt"/>
                <a:ea typeface="Yu Mincho" panose="02020400000000000000" pitchFamily="18" charset="-128"/>
                <a:cs typeface="Times New Roman" panose="02020603050405020304" pitchFamily="18" charset="0"/>
              </a:rPr>
              <a:t>rial to standardise reuse of bottles</a:t>
            </a:r>
          </a:p>
          <a:p>
            <a:pPr marL="182563" marR="0" indent="-182563" algn="l" defTabSz="618592" rtl="0" eaLnBrk="1" fontAlgn="auto" latinLnBrk="0" hangingPunct="1">
              <a:lnSpc>
                <a:spcPct val="100000"/>
              </a:lnSpc>
              <a:spcAft>
                <a:spcPts val="200"/>
              </a:spcAft>
              <a:buClrTx/>
              <a:buSzTx/>
              <a:buFont typeface="Arial" panose="020B0604020202020204" pitchFamily="34" charset="0"/>
              <a:buChar char="•"/>
              <a:tabLst/>
            </a:pPr>
            <a:r>
              <a:rPr lang="en-GB" sz="1100" b="1" kern="0" spc="-10" dirty="0">
                <a:solidFill>
                  <a:srgbClr val="474747"/>
                </a:solidFill>
                <a:latin typeface="Arial" panose="020B0604020202020204" pitchFamily="34" charset="0"/>
                <a:cs typeface="Arial" panose="020B0604020202020204" pitchFamily="34" charset="0"/>
              </a:rPr>
              <a:t>Actively running trials </a:t>
            </a:r>
            <a:r>
              <a:rPr lang="en-GB" sz="1100" kern="0" spc="-10" dirty="0">
                <a:solidFill>
                  <a:srgbClr val="474747"/>
                </a:solidFill>
                <a:latin typeface="Arial" panose="020B0604020202020204" pitchFamily="34" charset="0"/>
                <a:cs typeface="Arial" panose="020B0604020202020204" pitchFamily="34" charset="0"/>
              </a:rPr>
              <a:t>with organisations and manufacturers to seek potential of reuse/refill of glass and PET bottles </a:t>
            </a:r>
            <a:r>
              <a:rPr lang="en-GB" sz="1100" b="1" kern="0" spc="-10" dirty="0">
                <a:solidFill>
                  <a:srgbClr val="474747"/>
                </a:solidFill>
                <a:latin typeface="Arial" panose="020B0604020202020204" pitchFamily="34" charset="0"/>
                <a:cs typeface="Arial" panose="020B0604020202020204" pitchFamily="34" charset="0"/>
              </a:rPr>
              <a:t>with regulatory support</a:t>
            </a:r>
          </a:p>
          <a:p>
            <a:pPr marL="182563" marR="0" indent="-182563" algn="l" defTabSz="618592" rtl="0" eaLnBrk="1" fontAlgn="auto" latinLnBrk="0" hangingPunct="1">
              <a:lnSpc>
                <a:spcPct val="100000"/>
              </a:lnSpc>
              <a:spcAft>
                <a:spcPts val="200"/>
              </a:spcAft>
              <a:buClrTx/>
              <a:buSzTx/>
              <a:buFont typeface="Arial" panose="020B0604020202020204" pitchFamily="34" charset="0"/>
              <a:buChar char="•"/>
              <a:tabLst/>
            </a:pPr>
            <a:r>
              <a:rPr lang="en-GB" sz="1100" kern="0" spc="-10" dirty="0">
                <a:solidFill>
                  <a:srgbClr val="474747"/>
                </a:solidFill>
                <a:latin typeface="Arial" panose="020B0604020202020204" pitchFamily="34" charset="0"/>
                <a:cs typeface="Arial" panose="020B0604020202020204" pitchFamily="34" charset="0"/>
              </a:rPr>
              <a:t>Competitors such as </a:t>
            </a:r>
            <a:r>
              <a:rPr lang="en-GB" sz="1100" b="1" kern="0" spc="-10" dirty="0">
                <a:solidFill>
                  <a:srgbClr val="474747"/>
                </a:solidFill>
                <a:latin typeface="Arial" panose="020B0604020202020204" pitchFamily="34" charset="0"/>
                <a:cs typeface="Arial" panose="020B0604020202020204" pitchFamily="34" charset="0"/>
              </a:rPr>
              <a:t>PepsiCo, Danone, Heineken, </a:t>
            </a:r>
            <a:r>
              <a:rPr lang="en-GB" sz="1100" kern="0" spc="-10" dirty="0">
                <a:solidFill>
                  <a:srgbClr val="474747"/>
                </a:solidFill>
                <a:latin typeface="Arial" panose="020B0604020202020204" pitchFamily="34" charset="0"/>
                <a:cs typeface="Arial" panose="020B0604020202020204" pitchFamily="34" charset="0"/>
              </a:rPr>
              <a:t>and</a:t>
            </a:r>
            <a:r>
              <a:rPr lang="en-GB" sz="1100" b="1" kern="0" spc="-10" dirty="0">
                <a:solidFill>
                  <a:srgbClr val="474747"/>
                </a:solidFill>
                <a:latin typeface="Arial" panose="020B0604020202020204" pitchFamily="34" charset="0"/>
                <a:cs typeface="Arial" panose="020B0604020202020204" pitchFamily="34" charset="0"/>
              </a:rPr>
              <a:t> Unilever </a:t>
            </a:r>
            <a:r>
              <a:rPr lang="en-GB" sz="1100" kern="0" spc="-10" dirty="0">
                <a:solidFill>
                  <a:srgbClr val="474747"/>
                </a:solidFill>
                <a:latin typeface="Arial" panose="020B0604020202020204" pitchFamily="34" charset="0"/>
                <a:cs typeface="Arial" panose="020B0604020202020204" pitchFamily="34" charset="0"/>
              </a:rPr>
              <a:t>are participating in those trials – mostly with glass containers</a:t>
            </a:r>
            <a:endParaRPr lang="en-GB" sz="1100" dirty="0">
              <a:solidFill>
                <a:srgbClr val="474747"/>
              </a:solidFill>
              <a:latin typeface="+mj-lt"/>
              <a:ea typeface="Yu Mincho" panose="02020400000000000000" pitchFamily="18" charset="-128"/>
              <a:cs typeface="Times New Roman" panose="02020603050405020304" pitchFamily="18" charset="0"/>
            </a:endParaRPr>
          </a:p>
          <a:p>
            <a:pPr marL="171450" indent="-171450">
              <a:lnSpc>
                <a:spcPct val="107000"/>
              </a:lnSpc>
              <a:spcAft>
                <a:spcPts val="600"/>
              </a:spcAft>
              <a:buFont typeface="Arial" panose="020B0604020202020204" pitchFamily="34" charset="0"/>
              <a:buChar char="•"/>
            </a:pPr>
            <a:r>
              <a:rPr lang="en-GB" sz="1100" dirty="0">
                <a:solidFill>
                  <a:srgbClr val="474747"/>
                </a:solidFill>
                <a:latin typeface="+mj-lt"/>
                <a:ea typeface="Yu Mincho" panose="02020400000000000000" pitchFamily="18" charset="-128"/>
                <a:cs typeface="Times New Roman" panose="02020603050405020304" pitchFamily="18" charset="0"/>
              </a:rPr>
              <a:t>T</a:t>
            </a:r>
            <a:r>
              <a:rPr lang="en-GB" sz="1100" dirty="0">
                <a:solidFill>
                  <a:srgbClr val="474747"/>
                </a:solidFill>
                <a:effectLst/>
                <a:latin typeface="+mj-lt"/>
                <a:ea typeface="Yu Mincho" panose="02020400000000000000" pitchFamily="18" charset="-128"/>
                <a:cs typeface="Times New Roman" panose="02020603050405020304" pitchFamily="18" charset="0"/>
              </a:rPr>
              <a:t>o develop the reuse of packaging on a larger scale, the CITEO eco-organisation, in partnership with manufacturers, conducted a study to propose standard packaging. </a:t>
            </a:r>
          </a:p>
          <a:p>
            <a:pPr>
              <a:lnSpc>
                <a:spcPct val="107000"/>
              </a:lnSpc>
              <a:spcAft>
                <a:spcPts val="600"/>
              </a:spcAft>
            </a:pPr>
            <a:r>
              <a:rPr lang="en-GB" sz="1100" i="1" u="sng" dirty="0">
                <a:solidFill>
                  <a:srgbClr val="474747"/>
                </a:solidFill>
                <a:effectLst/>
                <a:latin typeface="+mj-lt"/>
                <a:ea typeface="Yu Mincho" panose="02020400000000000000" pitchFamily="18" charset="-128"/>
                <a:cs typeface="Times New Roman" panose="02020603050405020304" pitchFamily="18" charset="0"/>
              </a:rPr>
              <a:t>For glass packaging</a:t>
            </a:r>
            <a:r>
              <a:rPr lang="en-GB" sz="1100" i="1" dirty="0">
                <a:solidFill>
                  <a:srgbClr val="474747"/>
                </a:solidFill>
                <a:effectLst/>
                <a:latin typeface="+mj-lt"/>
                <a:ea typeface="Yu Mincho" panose="02020400000000000000" pitchFamily="18" charset="-128"/>
                <a:cs typeface="Times New Roman" panose="02020603050405020304" pitchFamily="18" charset="0"/>
              </a:rPr>
              <a:t>, first prototypes of standard packaging should be ready at the end of 2022, and marketable in 2023.</a:t>
            </a:r>
          </a:p>
          <a:p>
            <a:pPr>
              <a:lnSpc>
                <a:spcPct val="107000"/>
              </a:lnSpc>
              <a:spcAft>
                <a:spcPts val="600"/>
              </a:spcAft>
            </a:pPr>
            <a:r>
              <a:rPr lang="en-GB" sz="1100" i="1" u="sng" dirty="0">
                <a:solidFill>
                  <a:srgbClr val="474747"/>
                </a:solidFill>
                <a:effectLst/>
                <a:latin typeface="+mj-lt"/>
                <a:ea typeface="Yu Mincho" panose="02020400000000000000" pitchFamily="18" charset="-128"/>
                <a:cs typeface="Times New Roman" panose="02020603050405020304" pitchFamily="18" charset="0"/>
              </a:rPr>
              <a:t>For other materials</a:t>
            </a:r>
            <a:r>
              <a:rPr lang="en-GB" sz="1100" i="1" dirty="0">
                <a:solidFill>
                  <a:srgbClr val="474747"/>
                </a:solidFill>
                <a:effectLst/>
                <a:latin typeface="+mj-lt"/>
                <a:ea typeface="Yu Mincho" panose="02020400000000000000" pitchFamily="18" charset="-128"/>
                <a:cs typeface="Times New Roman" panose="02020603050405020304" pitchFamily="18" charset="0"/>
              </a:rPr>
              <a:t>, including PET, tests are being carried out over 20 cycles and the aptitude for food contact (overall, specific migration, coloration and variation, organoleptic) is evaluated to validate the conformity of certain materials on several reuse loops.</a:t>
            </a:r>
            <a:endParaRPr lang="en-GB" sz="1100" i="0" dirty="0">
              <a:solidFill>
                <a:srgbClr val="474747"/>
              </a:solidFill>
              <a:effectLst/>
              <a:latin typeface="+mj-lt"/>
            </a:endParaRPr>
          </a:p>
        </p:txBody>
      </p:sp>
      <p:sp>
        <p:nvSpPr>
          <p:cNvPr id="39" name="TextBox 38">
            <a:extLst>
              <a:ext uri="{FF2B5EF4-FFF2-40B4-BE49-F238E27FC236}">
                <a16:creationId xmlns:a16="http://schemas.microsoft.com/office/drawing/2014/main" id="{AF189157-A9B9-4C4E-B4B3-A4267B54EED2}"/>
              </a:ext>
            </a:extLst>
          </p:cNvPr>
          <p:cNvSpPr txBox="1"/>
          <p:nvPr/>
        </p:nvSpPr>
        <p:spPr>
          <a:xfrm>
            <a:off x="959160" y="2077126"/>
            <a:ext cx="7185466" cy="1082348"/>
          </a:xfrm>
          <a:prstGeom prst="rect">
            <a:avLst/>
          </a:prstGeom>
          <a:noFill/>
        </p:spPr>
        <p:txBody>
          <a:bodyPr wrap="square" lIns="90000" rtlCol="0">
            <a:spAutoFit/>
          </a:bodyPr>
          <a:lstStyle/>
          <a:p>
            <a:pPr marR="0" algn="l" defTabSz="618592" rtl="0" eaLnBrk="1" fontAlgn="auto" latinLnBrk="0" hangingPunct="1">
              <a:lnSpc>
                <a:spcPct val="100000"/>
              </a:lnSpc>
              <a:spcAft>
                <a:spcPts val="600"/>
              </a:spcAft>
              <a:buClrTx/>
              <a:buSzTx/>
              <a:tabLst/>
            </a:pPr>
            <a:r>
              <a:rPr lang="en-GB" sz="1200" b="1" dirty="0">
                <a:solidFill>
                  <a:srgbClr val="002B5C"/>
                </a:solidFill>
                <a:latin typeface="+mj-lt"/>
                <a:ea typeface="Yu Mincho" panose="02020400000000000000" pitchFamily="18" charset="-128"/>
                <a:cs typeface="Times New Roman" panose="02020603050405020304" pitchFamily="18" charset="0"/>
              </a:rPr>
              <a:t>National reuse target established </a:t>
            </a:r>
          </a:p>
          <a:p>
            <a:pPr marL="182563" marR="0" indent="-182563" algn="l" defTabSz="618592" rtl="0" eaLnBrk="1" fontAlgn="auto" latinLnBrk="0" hangingPunct="1">
              <a:lnSpc>
                <a:spcPct val="100000"/>
              </a:lnSpc>
              <a:spcAft>
                <a:spcPts val="200"/>
              </a:spcAft>
              <a:buClrTx/>
              <a:buSzTx/>
              <a:buFont typeface="Arial" panose="020B0604020202020204" pitchFamily="34" charset="0"/>
              <a:buChar char="•"/>
              <a:tabLst/>
            </a:pPr>
            <a:r>
              <a:rPr lang="en-GB" sz="1100" b="1" kern="0" spc="-10" dirty="0" err="1">
                <a:solidFill>
                  <a:srgbClr val="474747"/>
                </a:solidFill>
                <a:latin typeface="Arial" panose="020B0604020202020204" pitchFamily="34" charset="0"/>
                <a:cs typeface="Arial" panose="020B0604020202020204" pitchFamily="34" charset="0"/>
              </a:rPr>
              <a:t>Décret</a:t>
            </a:r>
            <a:r>
              <a:rPr lang="en-GB" sz="1100" b="1" kern="0" spc="-10" dirty="0">
                <a:solidFill>
                  <a:srgbClr val="474747"/>
                </a:solidFill>
                <a:latin typeface="Arial" panose="020B0604020202020204" pitchFamily="34" charset="0"/>
                <a:cs typeface="Arial" panose="020B0604020202020204" pitchFamily="34" charset="0"/>
              </a:rPr>
              <a:t> 3R</a:t>
            </a:r>
            <a:r>
              <a:rPr lang="en-GB" sz="1100" kern="0" spc="-10" dirty="0">
                <a:solidFill>
                  <a:srgbClr val="474747"/>
                </a:solidFill>
                <a:latin typeface="Arial" panose="020B0604020202020204" pitchFamily="34" charset="0"/>
                <a:cs typeface="Arial" panose="020B0604020202020204" pitchFamily="34" charset="0"/>
              </a:rPr>
              <a:t> sets objectives including a target of 20% reduction of single-use plastic packaging by the end of 2025, of which at </a:t>
            </a:r>
            <a:r>
              <a:rPr lang="en-GB" sz="1100" b="1" kern="0" spc="-10" dirty="0">
                <a:solidFill>
                  <a:srgbClr val="474747"/>
                </a:solidFill>
                <a:latin typeface="Arial" panose="020B0604020202020204" pitchFamily="34" charset="0"/>
                <a:cs typeface="Arial" panose="020B0604020202020204" pitchFamily="34" charset="0"/>
              </a:rPr>
              <a:t>least half will be achieved through reuse</a:t>
            </a:r>
          </a:p>
          <a:p>
            <a:pPr marL="182563" marR="0" indent="-182563" algn="l" defTabSz="618592" rtl="0" eaLnBrk="1" fontAlgn="auto" latinLnBrk="0" hangingPunct="1">
              <a:lnSpc>
                <a:spcPct val="100000"/>
              </a:lnSpc>
              <a:spcAft>
                <a:spcPts val="200"/>
              </a:spcAft>
              <a:buClrTx/>
              <a:buSzTx/>
              <a:buFont typeface="Arial" panose="020B0604020202020204" pitchFamily="34" charset="0"/>
              <a:buChar char="•"/>
              <a:tabLst/>
            </a:pPr>
            <a:r>
              <a:rPr lang="en-GB" sz="1100" kern="0" spc="-10" dirty="0">
                <a:solidFill>
                  <a:srgbClr val="474747"/>
                </a:solidFill>
                <a:latin typeface="Arial" panose="020B0604020202020204" pitchFamily="34" charset="0"/>
                <a:cs typeface="Arial" panose="020B0604020202020204" pitchFamily="34" charset="0"/>
              </a:rPr>
              <a:t>However, no returnable PET bottles have been identified on the market</a:t>
            </a:r>
          </a:p>
          <a:p>
            <a:pPr marL="182563" indent="-182563" defTabSz="618592">
              <a:spcAft>
                <a:spcPts val="200"/>
              </a:spcAft>
              <a:buFont typeface="Arial" panose="020B0604020202020204" pitchFamily="34" charset="0"/>
              <a:buChar char="•"/>
            </a:pPr>
            <a:r>
              <a:rPr lang="en-GB" sz="1100" kern="0" spc="-10" dirty="0">
                <a:solidFill>
                  <a:srgbClr val="474747"/>
                </a:solidFill>
                <a:latin typeface="Arial" panose="020B0604020202020204" pitchFamily="34" charset="0"/>
                <a:cs typeface="Arial" panose="020B0604020202020204" pitchFamily="34" charset="0"/>
              </a:rPr>
              <a:t>Returnable bottles contribute to EPR calculations  </a:t>
            </a:r>
          </a:p>
        </p:txBody>
      </p:sp>
      <p:sp>
        <p:nvSpPr>
          <p:cNvPr id="41" name="TextBox 40">
            <a:extLst>
              <a:ext uri="{FF2B5EF4-FFF2-40B4-BE49-F238E27FC236}">
                <a16:creationId xmlns:a16="http://schemas.microsoft.com/office/drawing/2014/main" id="{0F15190B-AC42-4EFB-B5E2-41CAAA70E413}"/>
              </a:ext>
            </a:extLst>
          </p:cNvPr>
          <p:cNvSpPr txBox="1"/>
          <p:nvPr/>
        </p:nvSpPr>
        <p:spPr>
          <a:xfrm>
            <a:off x="8798321" y="2318599"/>
            <a:ext cx="3065439" cy="2220801"/>
          </a:xfrm>
          <a:prstGeom prst="rect">
            <a:avLst/>
          </a:prstGeom>
          <a:noFill/>
        </p:spPr>
        <p:txBody>
          <a:bodyPr wrap="square" lIns="90000" rtlCol="0">
            <a:spAutoFit/>
          </a:bodyPr>
          <a:lstStyle/>
          <a:p>
            <a:pPr marR="0" algn="l" defTabSz="618592" rtl="0" eaLnBrk="1" fontAlgn="auto" latinLnBrk="0" hangingPunct="1">
              <a:lnSpc>
                <a:spcPct val="100000"/>
              </a:lnSpc>
              <a:spcBef>
                <a:spcPts val="0"/>
              </a:spcBef>
              <a:spcAft>
                <a:spcPts val="600"/>
              </a:spcAft>
              <a:buClrTx/>
              <a:buSzTx/>
              <a:tabLst/>
            </a:pPr>
            <a:r>
              <a:rPr kumimoji="0" lang="en-GB" sz="1200" b="1" i="0" u="none" strike="noStrike" kern="0" cap="none" spc="-10" normalizeH="0" baseline="0" noProof="0">
                <a:ln>
                  <a:noFill/>
                </a:ln>
                <a:solidFill>
                  <a:srgbClr val="002B5C"/>
                </a:solidFill>
                <a:effectLst/>
                <a:uLnTx/>
                <a:uFillTx/>
                <a:ea typeface="+mn-ea"/>
                <a:cs typeface="Arial" panose="020B0604020202020204" pitchFamily="34" charset="0"/>
              </a:rPr>
              <a:t>Loop trial in Paris</a:t>
            </a:r>
          </a:p>
          <a:p>
            <a:pPr marL="171450" indent="-171450">
              <a:lnSpc>
                <a:spcPct val="107000"/>
              </a:lnSpc>
              <a:spcAft>
                <a:spcPts val="600"/>
              </a:spcAft>
              <a:buFont typeface="Arial" panose="020B0604020202020204" pitchFamily="34" charset="0"/>
              <a:buChar char="•"/>
            </a:pPr>
            <a:r>
              <a:rPr lang="en-GB" sz="1200" i="0" err="1">
                <a:solidFill>
                  <a:srgbClr val="002B5C"/>
                </a:solidFill>
                <a:effectLst/>
                <a:ea typeface="Yu Mincho" panose="02020400000000000000" pitchFamily="18" charset="-128"/>
                <a:cs typeface="Times New Roman" panose="02020603050405020304" pitchFamily="18" charset="0"/>
              </a:rPr>
              <a:t>Terracycle</a:t>
            </a:r>
            <a:r>
              <a:rPr lang="en-GB" sz="1200" i="0">
                <a:solidFill>
                  <a:srgbClr val="002B5C"/>
                </a:solidFill>
                <a:effectLst/>
                <a:ea typeface="Yu Mincho" panose="02020400000000000000" pitchFamily="18" charset="-128"/>
                <a:cs typeface="Times New Roman" panose="02020603050405020304" pitchFamily="18" charset="0"/>
              </a:rPr>
              <a:t> piloted </a:t>
            </a:r>
            <a:r>
              <a:rPr lang="en-GB" sz="1200" i="0">
                <a:solidFill>
                  <a:srgbClr val="002B5C"/>
                </a:solidFill>
                <a:effectLst/>
                <a:ea typeface="Yu Mincho" panose="02020400000000000000" pitchFamily="18" charset="-128"/>
                <a:cs typeface="Times New Roman" panose="02020603050405020304" pitchFamily="18" charset="0"/>
                <a:hlinkClick r:id="rId4">
                  <a:extLst>
                    <a:ext uri="{A12FA001-AC4F-418D-AE19-62706E023703}">
                      <ahyp:hlinkClr xmlns:ahyp="http://schemas.microsoft.com/office/drawing/2018/hyperlinkcolor" val="tx"/>
                    </a:ext>
                  </a:extLst>
                </a:hlinkClick>
              </a:rPr>
              <a:t>a </a:t>
            </a:r>
            <a:r>
              <a:rPr lang="en-GB" sz="1200">
                <a:solidFill>
                  <a:srgbClr val="002B5C"/>
                </a:solidFill>
                <a:ea typeface="Yu Mincho" panose="02020400000000000000" pitchFamily="18" charset="-128"/>
                <a:cs typeface="Times New Roman" panose="02020603050405020304" pitchFamily="18" charset="0"/>
                <a:hlinkClick r:id="rId4">
                  <a:extLst>
                    <a:ext uri="{A12FA001-AC4F-418D-AE19-62706E023703}">
                      <ahyp:hlinkClr xmlns:ahyp="http://schemas.microsoft.com/office/drawing/2018/hyperlinkcolor" val="tx"/>
                    </a:ext>
                  </a:extLst>
                </a:hlinkClick>
              </a:rPr>
              <a:t>refillable container trial</a:t>
            </a:r>
            <a:r>
              <a:rPr lang="en-GB" sz="1200">
                <a:solidFill>
                  <a:srgbClr val="002B5C"/>
                </a:solidFill>
                <a:ea typeface="Yu Mincho" panose="02020400000000000000" pitchFamily="18" charset="-128"/>
                <a:cs typeface="Times New Roman" panose="02020603050405020304" pitchFamily="18" charset="0"/>
              </a:rPr>
              <a:t> via their Loop platform with Carrefour and multiple FMCG brands  in Paris in 2019</a:t>
            </a:r>
          </a:p>
          <a:p>
            <a:pPr marL="171450" indent="-171450">
              <a:lnSpc>
                <a:spcPct val="107000"/>
              </a:lnSpc>
              <a:spcAft>
                <a:spcPts val="600"/>
              </a:spcAft>
              <a:buFont typeface="Arial" panose="020B0604020202020204" pitchFamily="34" charset="0"/>
              <a:buChar char="•"/>
            </a:pPr>
            <a:r>
              <a:rPr lang="en-GB" sz="1200">
                <a:solidFill>
                  <a:srgbClr val="002B5C"/>
                </a:solidFill>
                <a:ea typeface="Yu Mincho" panose="02020400000000000000" pitchFamily="18" charset="-128"/>
                <a:cs typeface="Times New Roman" panose="02020603050405020304" pitchFamily="18" charset="0"/>
              </a:rPr>
              <a:t>Participating brands included: Coca-Cola (Coca-Cola European Partners), Tropicana (PepsiCo), </a:t>
            </a:r>
            <a:r>
              <a:rPr lang="en-GB" sz="1200" err="1">
                <a:solidFill>
                  <a:srgbClr val="002B5C"/>
                </a:solidFill>
                <a:ea typeface="Yu Mincho" panose="02020400000000000000" pitchFamily="18" charset="-128"/>
                <a:cs typeface="Times New Roman" panose="02020603050405020304" pitchFamily="18" charset="0"/>
              </a:rPr>
              <a:t>Kronenbourg</a:t>
            </a:r>
            <a:r>
              <a:rPr lang="en-GB" sz="1200">
                <a:solidFill>
                  <a:srgbClr val="002B5C"/>
                </a:solidFill>
                <a:ea typeface="Yu Mincho" panose="02020400000000000000" pitchFamily="18" charset="-128"/>
                <a:cs typeface="Times New Roman" panose="02020603050405020304" pitchFamily="18" charset="0"/>
              </a:rPr>
              <a:t> (Heineken), Evian (Danone), Hellmann’s (Unilever)</a:t>
            </a:r>
          </a:p>
        </p:txBody>
      </p:sp>
      <p:pic>
        <p:nvPicPr>
          <p:cNvPr id="42" name="Picture 6" descr="Tesco to cut plastic waste with reusable tins and tubs | News | The Times">
            <a:extLst>
              <a:ext uri="{FF2B5EF4-FFF2-40B4-BE49-F238E27FC236}">
                <a16:creationId xmlns:a16="http://schemas.microsoft.com/office/drawing/2014/main" id="{290706B3-CCB1-40EB-8191-D8E3CF24707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311" b="10889"/>
          <a:stretch/>
        </p:blipFill>
        <p:spPr bwMode="auto">
          <a:xfrm>
            <a:off x="9151334" y="4783492"/>
            <a:ext cx="1171874" cy="9000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Consigne Inta">
            <a:extLst>
              <a:ext uri="{FF2B5EF4-FFF2-40B4-BE49-F238E27FC236}">
                <a16:creationId xmlns:a16="http://schemas.microsoft.com/office/drawing/2014/main" id="{9CE862A5-BF05-4075-8DD1-791A74561A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51961" y="4783492"/>
            <a:ext cx="900000" cy="9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726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1A590D-36B2-4CBF-8F04-393EA5B4A5E9}"/>
              </a:ext>
            </a:extLst>
          </p:cNvPr>
          <p:cNvSpPr>
            <a:spLocks noGrp="1"/>
          </p:cNvSpPr>
          <p:nvPr>
            <p:ph type="title"/>
          </p:nvPr>
        </p:nvSpPr>
        <p:spPr>
          <a:xfrm>
            <a:off x="335923" y="104274"/>
            <a:ext cx="11520154" cy="747183"/>
          </a:xfrm>
        </p:spPr>
        <p:txBody>
          <a:bodyPr/>
          <a:lstStyle/>
          <a:p>
            <a:r>
              <a:rPr lang="en-GB" sz="2400" b="1" kern="0" spc="-10" dirty="0">
                <a:latin typeface="Arial"/>
                <a:ea typeface="+mn-ea"/>
                <a:cs typeface="Arial"/>
              </a:rPr>
              <a:t>Returnable PET Bottles (priority markets)  </a:t>
            </a:r>
            <a:endParaRPr lang="en-GB" dirty="0"/>
          </a:p>
        </p:txBody>
      </p:sp>
      <p:sp>
        <p:nvSpPr>
          <p:cNvPr id="4" name="Footer Placeholder 3">
            <a:extLst>
              <a:ext uri="{FF2B5EF4-FFF2-40B4-BE49-F238E27FC236}">
                <a16:creationId xmlns:a16="http://schemas.microsoft.com/office/drawing/2014/main" id="{115DBBC8-23D0-44B7-B30F-03B86670E525}"/>
              </a:ext>
            </a:extLst>
          </p:cNvPr>
          <p:cNvSpPr>
            <a:spLocks noGrp="1"/>
          </p:cNvSpPr>
          <p:nvPr>
            <p:ph type="ftr" sz="quarter" idx="3"/>
          </p:nvPr>
        </p:nvSpPr>
        <p:spPr/>
        <p:txBody>
          <a:bodyPr/>
          <a:lstStyle/>
          <a:p>
            <a:r>
              <a:rPr lang="en-US" dirty="0"/>
              <a:t>TCCC</a:t>
            </a:r>
          </a:p>
        </p:txBody>
      </p:sp>
      <p:graphicFrame>
        <p:nvGraphicFramePr>
          <p:cNvPr id="16" name="Table 15">
            <a:extLst>
              <a:ext uri="{FF2B5EF4-FFF2-40B4-BE49-F238E27FC236}">
                <a16:creationId xmlns:a16="http://schemas.microsoft.com/office/drawing/2014/main" id="{39ABC259-871C-47CA-A8E4-97B306E10E01}"/>
              </a:ext>
            </a:extLst>
          </p:cNvPr>
          <p:cNvGraphicFramePr>
            <a:graphicFrameLocks noGrp="1"/>
          </p:cNvGraphicFramePr>
          <p:nvPr>
            <p:extLst>
              <p:ext uri="{D42A27DB-BD31-4B8C-83A1-F6EECF244321}">
                <p14:modId xmlns:p14="http://schemas.microsoft.com/office/powerpoint/2010/main" val="1021668804"/>
              </p:ext>
            </p:extLst>
          </p:nvPr>
        </p:nvGraphicFramePr>
        <p:xfrm>
          <a:off x="420764" y="806445"/>
          <a:ext cx="11210618" cy="5028374"/>
        </p:xfrm>
        <a:graphic>
          <a:graphicData uri="http://schemas.openxmlformats.org/drawingml/2006/table">
            <a:tbl>
              <a:tblPr/>
              <a:tblGrid>
                <a:gridCol w="1228742">
                  <a:extLst>
                    <a:ext uri="{9D8B030D-6E8A-4147-A177-3AD203B41FA5}">
                      <a16:colId xmlns:a16="http://schemas.microsoft.com/office/drawing/2014/main" val="3291103214"/>
                    </a:ext>
                  </a:extLst>
                </a:gridCol>
                <a:gridCol w="1667435">
                  <a:extLst>
                    <a:ext uri="{9D8B030D-6E8A-4147-A177-3AD203B41FA5}">
                      <a16:colId xmlns:a16="http://schemas.microsoft.com/office/drawing/2014/main" val="354876598"/>
                    </a:ext>
                  </a:extLst>
                </a:gridCol>
                <a:gridCol w="2142565">
                  <a:extLst>
                    <a:ext uri="{9D8B030D-6E8A-4147-A177-3AD203B41FA5}">
                      <a16:colId xmlns:a16="http://schemas.microsoft.com/office/drawing/2014/main" val="1126353377"/>
                    </a:ext>
                  </a:extLst>
                </a:gridCol>
                <a:gridCol w="6171876">
                  <a:extLst>
                    <a:ext uri="{9D8B030D-6E8A-4147-A177-3AD203B41FA5}">
                      <a16:colId xmlns:a16="http://schemas.microsoft.com/office/drawing/2014/main" val="853866022"/>
                    </a:ext>
                  </a:extLst>
                </a:gridCol>
              </a:tblGrid>
              <a:tr h="391469">
                <a:tc>
                  <a:txBody>
                    <a:bodyPr/>
                    <a:lstStyle/>
                    <a:p>
                      <a:pPr algn="l" fontAlgn="ctr"/>
                      <a:r>
                        <a:rPr lang="en-GB" sz="900" b="0" i="0" u="none" strike="noStrike" dirty="0">
                          <a:solidFill>
                            <a:schemeClr val="tx1"/>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900" b="1" i="0" u="none" strike="noStrike" dirty="0">
                          <a:solidFill>
                            <a:schemeClr val="tx1"/>
                          </a:solidFill>
                          <a:effectLst/>
                          <a:latin typeface="Arial" panose="020B0604020202020204" pitchFamily="34" charset="0"/>
                        </a:rPr>
                        <a:t>Are returnable PET bottles permitted?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900" b="1" i="0" u="none" strike="noStrike" dirty="0">
                          <a:solidFill>
                            <a:schemeClr val="tx1"/>
                          </a:solidFill>
                          <a:effectLst/>
                          <a:latin typeface="Arial" panose="020B0604020202020204" pitchFamily="34" charset="0"/>
                        </a:rPr>
                        <a:t>Has competitor activity been identified?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900" b="1" i="0" u="none" strike="noStrike" dirty="0">
                          <a:solidFill>
                            <a:schemeClr val="tx1"/>
                          </a:solidFill>
                          <a:effectLst/>
                          <a:latin typeface="Arial" panose="020B0604020202020204" pitchFamily="34" charset="0"/>
                        </a:rPr>
                        <a:t>Comments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0392215"/>
                  </a:ext>
                </a:extLst>
              </a:tr>
              <a:tr h="427630">
                <a:tc>
                  <a:txBody>
                    <a:bodyPr/>
                    <a:lstStyle/>
                    <a:p>
                      <a:pPr marL="108000" algn="l" fontAlgn="ctr"/>
                      <a:r>
                        <a:rPr lang="en-GB" sz="1100" b="0" i="0" u="none" strike="noStrike" dirty="0">
                          <a:solidFill>
                            <a:schemeClr val="tx1"/>
                          </a:solidFill>
                          <a:effectLst/>
                          <a:latin typeface="Arial" panose="020B0604020202020204" pitchFamily="34" charset="0"/>
                        </a:rPr>
                        <a:t>Argentina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100" b="0" i="0" u="none" strike="noStrike" dirty="0">
                          <a:solidFill>
                            <a:schemeClr val="tx1"/>
                          </a:solidFill>
                          <a:effectLst/>
                          <a:latin typeface="Arial" panose="020B0604020202020204" pitchFamily="34" charset="0"/>
                        </a:rPr>
                        <a:t>Permitted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algn="ctr" fontAlgn="ctr"/>
                      <a:r>
                        <a:rPr lang="en-GB" sz="1100" b="0" i="0" u="none" strike="noStrike" dirty="0">
                          <a:solidFill>
                            <a:schemeClr val="tx1"/>
                          </a:solidFill>
                          <a:effectLst/>
                          <a:latin typeface="Arial" panose="020B0604020202020204" pitchFamily="34" charset="0"/>
                        </a:rPr>
                        <a:t>No*</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marL="108000" algn="l" fontAlgn="ctr"/>
                      <a:r>
                        <a:rPr lang="en-GB" sz="900" b="0" i="0" u="none" strike="noStrike" dirty="0">
                          <a:solidFill>
                            <a:schemeClr val="tx1"/>
                          </a:solidFill>
                          <a:effectLst/>
                          <a:latin typeface="Arial" panose="020B0604020202020204" pitchFamily="34" charset="0"/>
                        </a:rPr>
                        <a:t>The Argentinian government is working on the development of a packaging law, which may include a tax (single use plastic tax) for those companies using non-recyclable plastics with the purpose of encouraging the use of returnable and/or recyclable packaging</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1717335"/>
                  </a:ext>
                </a:extLst>
              </a:tr>
              <a:tr h="170969">
                <a:tc>
                  <a:txBody>
                    <a:bodyPr/>
                    <a:lstStyle/>
                    <a:p>
                      <a:pPr marL="108000" algn="l" fontAlgn="ctr"/>
                      <a:r>
                        <a:rPr lang="en-GB" sz="1100" b="0" i="0" u="none" strike="noStrike" dirty="0">
                          <a:solidFill>
                            <a:schemeClr val="tx1"/>
                          </a:solidFill>
                          <a:effectLst/>
                          <a:latin typeface="Arial" panose="020B0604020202020204" pitchFamily="34" charset="0"/>
                        </a:rPr>
                        <a:t>Brazil</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kumimoji="0" lang="en-GB" sz="11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Permitted</a:t>
                      </a:r>
                      <a:endParaRPr lang="en-GB" sz="11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algn="ctr" fontAlgn="ctr"/>
                      <a:r>
                        <a:rPr kumimoji="0" lang="en-GB" sz="11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No*</a:t>
                      </a:r>
                      <a:endParaRPr lang="en-GB" sz="11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marL="108000" algn="l" fontAlgn="ctr"/>
                      <a:endParaRPr lang="en-GB" sz="9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00684608"/>
                  </a:ext>
                </a:extLst>
              </a:tr>
              <a:tr h="808447">
                <a:tc>
                  <a:txBody>
                    <a:bodyPr/>
                    <a:lstStyle/>
                    <a:p>
                      <a:pPr marL="108000" algn="l" fontAlgn="ctr"/>
                      <a:r>
                        <a:rPr lang="en-GB" sz="1100" b="0" i="0" u="none" strike="noStrike" dirty="0">
                          <a:solidFill>
                            <a:schemeClr val="tx1"/>
                          </a:solidFill>
                          <a:effectLst/>
                          <a:latin typeface="Arial" panose="020B0604020202020204" pitchFamily="34" charset="0"/>
                        </a:rPr>
                        <a:t>Chile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kumimoji="0" lang="en-GB" sz="11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Permitted</a:t>
                      </a:r>
                      <a:endParaRPr lang="en-GB" sz="11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algn="ctr" fontAlgn="ctr"/>
                      <a:r>
                        <a:rPr kumimoji="0" lang="en-GB" sz="11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Maybe</a:t>
                      </a:r>
                      <a:endParaRPr lang="en-GB" sz="11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marL="108000" indent="-171450" algn="l" defTabSz="914400" rtl="0" eaLnBrk="1" fontAlgn="ctr" latinLnBrk="0" hangingPunct="1">
                        <a:buFont typeface="Arial" panose="020B0604020202020204" pitchFamily="34" charset="0"/>
                        <a:buChar char="•"/>
                      </a:pPr>
                      <a:r>
                        <a:rPr lang="en-GB" sz="900" b="0" i="0" u="none" strike="noStrike" kern="1200" dirty="0">
                          <a:solidFill>
                            <a:schemeClr val="tx1"/>
                          </a:solidFill>
                          <a:effectLst/>
                          <a:latin typeface="Arial" panose="020B0604020202020204" pitchFamily="34" charset="0"/>
                          <a:ea typeface="+mn-ea"/>
                          <a:cs typeface="+mn-cs"/>
                        </a:rPr>
                        <a:t>From 13 February 2023 consumers must be able to give back empty returnable plastic bottles to supermarkets; the Regulation to the Law will determine the percentage of returnable format bottles available for sale that supermarkets must offer but this has not yet been published</a:t>
                      </a:r>
                    </a:p>
                    <a:p>
                      <a:pPr marL="108000" indent="-171450" algn="l" defTabSz="914400" rtl="0" eaLnBrk="1" fontAlgn="ctr" latinLnBrk="0" hangingPunct="1">
                        <a:buFont typeface="Arial" panose="020B0604020202020204" pitchFamily="34" charset="0"/>
                        <a:buChar char="•"/>
                      </a:pPr>
                      <a:r>
                        <a:rPr lang="en-GB" sz="900" b="0" i="0" u="none" strike="noStrike" kern="1200" dirty="0">
                          <a:solidFill>
                            <a:schemeClr val="tx1"/>
                          </a:solidFill>
                          <a:effectLst/>
                          <a:latin typeface="Arial" panose="020B0604020202020204" pitchFamily="34" charset="0"/>
                          <a:ea typeface="+mn-ea"/>
                          <a:cs typeface="+mn-cs"/>
                        </a:rPr>
                        <a:t>One PepsiCo product is labelled as returnable, however, unable to confirm if these bottles from PepsiCo are returned and refilled or recycled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56247518"/>
                  </a:ext>
                </a:extLst>
              </a:tr>
              <a:tr h="170969">
                <a:tc>
                  <a:txBody>
                    <a:bodyPr/>
                    <a:lstStyle/>
                    <a:p>
                      <a:pPr marL="108000" algn="l" fontAlgn="ctr"/>
                      <a:r>
                        <a:rPr lang="en-GB" sz="1100" b="0" i="0" u="none" strike="noStrike" dirty="0">
                          <a:solidFill>
                            <a:schemeClr val="tx1"/>
                          </a:solidFill>
                          <a:effectLst/>
                          <a:latin typeface="Arial" panose="020B0604020202020204" pitchFamily="34" charset="0"/>
                        </a:rPr>
                        <a:t>Colombia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kumimoji="0" lang="en-GB" sz="11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Permitted</a:t>
                      </a:r>
                      <a:endParaRPr lang="en-GB" sz="11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algn="ctr" fontAlgn="ctr"/>
                      <a:r>
                        <a:rPr kumimoji="0" lang="en-GB" sz="11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No*</a:t>
                      </a:r>
                      <a:endParaRPr lang="en-GB" sz="11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marL="108000" algn="l" fontAlgn="ctr"/>
                      <a:endParaRPr lang="en-GB" sz="9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53565623"/>
                  </a:ext>
                </a:extLst>
              </a:tr>
              <a:tr h="170969">
                <a:tc>
                  <a:txBody>
                    <a:bodyPr/>
                    <a:lstStyle/>
                    <a:p>
                      <a:pPr marL="108000" algn="l" fontAlgn="ctr"/>
                      <a:r>
                        <a:rPr lang="en-GB" sz="1100" b="0" i="0" u="none" strike="noStrike" dirty="0">
                          <a:solidFill>
                            <a:schemeClr val="tx1"/>
                          </a:solidFill>
                          <a:effectLst/>
                          <a:latin typeface="Arial" panose="020B0604020202020204" pitchFamily="34" charset="0"/>
                        </a:rPr>
                        <a:t>India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kumimoji="0" lang="en-GB" sz="11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Not permitted</a:t>
                      </a:r>
                      <a:endParaRPr lang="en-GB" sz="11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algn="ctr" fontAlgn="ctr"/>
                      <a:r>
                        <a:rPr kumimoji="0" lang="en-GB" sz="11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No</a:t>
                      </a:r>
                      <a:endParaRPr lang="en-GB" sz="11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marL="108000" algn="l" fontAlgn="ctr"/>
                      <a:endParaRPr lang="en-GB" sz="9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76222450"/>
                  </a:ext>
                </a:extLst>
              </a:tr>
              <a:tr h="170969">
                <a:tc>
                  <a:txBody>
                    <a:bodyPr/>
                    <a:lstStyle/>
                    <a:p>
                      <a:pPr marL="108000" algn="l" fontAlgn="ctr"/>
                      <a:r>
                        <a:rPr lang="en-GB" sz="1100" b="0" i="0" u="none" strike="noStrike" dirty="0">
                          <a:solidFill>
                            <a:schemeClr val="tx1"/>
                          </a:solidFill>
                          <a:effectLst/>
                          <a:latin typeface="Arial" panose="020B0604020202020204" pitchFamily="34" charset="0"/>
                        </a:rPr>
                        <a:t>Mexico</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kumimoji="0" lang="en-GB" sz="11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Permitted</a:t>
                      </a:r>
                      <a:endParaRPr lang="en-GB" sz="11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algn="ctr" fontAlgn="ctr"/>
                      <a:r>
                        <a:rPr kumimoji="0" lang="en-GB" sz="11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No*</a:t>
                      </a:r>
                      <a:endParaRPr lang="en-GB" sz="11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marL="108000" algn="l" fontAlgn="ctr"/>
                      <a:endParaRPr lang="en-GB" sz="9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11564010"/>
                  </a:ext>
                </a:extLst>
              </a:tr>
              <a:tr h="170969">
                <a:tc>
                  <a:txBody>
                    <a:bodyPr/>
                    <a:lstStyle/>
                    <a:p>
                      <a:pPr marL="108000" algn="l" fontAlgn="ctr"/>
                      <a:r>
                        <a:rPr lang="en-GB" sz="1100" b="0" i="0" u="none" strike="noStrike" dirty="0">
                          <a:solidFill>
                            <a:schemeClr val="tx1"/>
                          </a:solidFill>
                          <a:effectLst/>
                          <a:latin typeface="Arial" panose="020B0604020202020204" pitchFamily="34" charset="0"/>
                        </a:rPr>
                        <a:t>Pakistan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kumimoji="0" lang="en-GB" sz="11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Not permitted</a:t>
                      </a:r>
                      <a:endParaRPr lang="en-GB" sz="11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algn="ctr" fontAlgn="ctr"/>
                      <a:r>
                        <a:rPr kumimoji="0" lang="en-GB" sz="11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No</a:t>
                      </a:r>
                      <a:endParaRPr lang="en-GB" sz="11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marL="108000" algn="l" fontAlgn="ctr"/>
                      <a:endParaRPr lang="en-GB" sz="9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4078127"/>
                  </a:ext>
                </a:extLst>
              </a:tr>
              <a:tr h="335730">
                <a:tc>
                  <a:txBody>
                    <a:bodyPr/>
                    <a:lstStyle/>
                    <a:p>
                      <a:pPr marL="108000" algn="l" fontAlgn="ctr"/>
                      <a:r>
                        <a:rPr lang="en-GB" sz="1100" b="0" i="0" u="none" strike="noStrike" dirty="0">
                          <a:solidFill>
                            <a:schemeClr val="tx1"/>
                          </a:solidFill>
                          <a:effectLst/>
                          <a:latin typeface="Arial" panose="020B0604020202020204" pitchFamily="34" charset="0"/>
                        </a:rPr>
                        <a:t>Philippines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kumimoji="0" lang="en-GB" sz="11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Permitted</a:t>
                      </a:r>
                      <a:endParaRPr lang="en-GB" sz="11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algn="ctr" fontAlgn="ctr"/>
                      <a:r>
                        <a:rPr kumimoji="0" lang="en-GB" sz="11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No</a:t>
                      </a:r>
                      <a:endParaRPr lang="en-GB" sz="11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marL="108000" marR="0" indent="-182563" algn="l" defTabSz="618592" rtl="0" eaLnBrk="1" fontAlgn="auto" latinLnBrk="0" hangingPunct="1">
                        <a:lnSpc>
                          <a:spcPct val="100000"/>
                        </a:lnSpc>
                        <a:spcBef>
                          <a:spcPts val="0"/>
                        </a:spcBef>
                        <a:buClrTx/>
                        <a:buSzTx/>
                        <a:buFont typeface="Arial" panose="020B0604020202020204" pitchFamily="34" charset="0"/>
                        <a:buChar char="•"/>
                        <a:tabLst/>
                      </a:pPr>
                      <a:r>
                        <a:rPr lang="en-GB" sz="900" kern="0" spc="-10" dirty="0">
                          <a:solidFill>
                            <a:schemeClr val="tx1"/>
                          </a:solidFill>
                          <a:latin typeface="Arial" panose="020B0604020202020204" pitchFamily="34" charset="0"/>
                          <a:cs typeface="Arial" panose="020B0604020202020204" pitchFamily="34" charset="0"/>
                        </a:rPr>
                        <a:t>Extended Producer Responsibility Act of 2022, enacted in July 2022</a:t>
                      </a:r>
                      <a:endParaRPr kumimoji="0" lang="en-GB" sz="900" b="0" i="0" u="none" strike="noStrike" kern="0" cap="none" spc="-1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108000" marR="0" indent="-182563" algn="l" defTabSz="618592" rtl="0" eaLnBrk="1" fontAlgn="auto" latinLnBrk="0" hangingPunct="1">
                        <a:lnSpc>
                          <a:spcPct val="100000"/>
                        </a:lnSpc>
                        <a:spcBef>
                          <a:spcPts val="0"/>
                        </a:spcBef>
                        <a:buClrTx/>
                        <a:buSzTx/>
                        <a:buFont typeface="Arial" panose="020B0604020202020204" pitchFamily="34" charset="0"/>
                        <a:buChar char="•"/>
                        <a:tabLst/>
                      </a:pPr>
                      <a:r>
                        <a:rPr lang="en-GB" sz="900" kern="0" spc="-10" dirty="0">
                          <a:solidFill>
                            <a:schemeClr val="tx1"/>
                          </a:solidFill>
                          <a:latin typeface="Arial" panose="020B0604020202020204" pitchFamily="34" charset="0"/>
                          <a:cs typeface="Arial" panose="020B0604020202020204" pitchFamily="34" charset="0"/>
                        </a:rPr>
                        <a:t>The EPR programme provides tax incentives following an approval process; however, details are not yet available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6577469"/>
                  </a:ext>
                </a:extLst>
              </a:tr>
              <a:tr h="170969">
                <a:tc>
                  <a:txBody>
                    <a:bodyPr/>
                    <a:lstStyle/>
                    <a:p>
                      <a:pPr marL="108000" algn="l" fontAlgn="ctr"/>
                      <a:r>
                        <a:rPr lang="en-GB" sz="1100" b="0" i="0" u="none" strike="noStrike" dirty="0">
                          <a:solidFill>
                            <a:schemeClr val="tx1"/>
                          </a:solidFill>
                          <a:effectLst/>
                          <a:latin typeface="Arial" panose="020B0604020202020204" pitchFamily="34" charset="0"/>
                        </a:rPr>
                        <a:t>Turkey</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kumimoji="0" lang="en-GB" sz="11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Not permitted </a:t>
                      </a:r>
                      <a:endParaRPr lang="en-GB" sz="11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No</a:t>
                      </a:r>
                      <a:endParaRPr lang="en-GB" sz="11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marL="108000" marR="0" lvl="0" indent="0" algn="l" defTabSz="914400" rtl="0" eaLnBrk="1" fontAlgn="ctr" latinLnBrk="0" hangingPunct="1">
                        <a:lnSpc>
                          <a:spcPct val="100000"/>
                        </a:lnSpc>
                        <a:spcBef>
                          <a:spcPts val="0"/>
                        </a:spcBef>
                        <a:spcAft>
                          <a:spcPts val="0"/>
                        </a:spcAft>
                        <a:buClrTx/>
                        <a:buSzTx/>
                        <a:buFontTx/>
                        <a:buNone/>
                        <a:tabLst/>
                        <a:defRPr/>
                      </a:pPr>
                      <a:endParaRPr lang="en-GB" sz="9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56029797"/>
                  </a:ext>
                </a:extLst>
              </a:tr>
              <a:tr h="170969">
                <a:tc>
                  <a:txBody>
                    <a:bodyPr/>
                    <a:lstStyle/>
                    <a:p>
                      <a:pPr marL="108000" algn="l" fontAlgn="ctr"/>
                      <a:r>
                        <a:rPr lang="en-GB" sz="1100" b="0" i="0" u="none" strike="noStrike" dirty="0">
                          <a:solidFill>
                            <a:schemeClr val="tx1"/>
                          </a:solidFill>
                          <a:effectLst/>
                          <a:latin typeface="Arial" panose="020B0604020202020204" pitchFamily="34" charset="0"/>
                        </a:rPr>
                        <a:t>USA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kumimoji="0" lang="en-GB" sz="11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Unclear </a:t>
                      </a:r>
                      <a:endParaRPr lang="en-GB" sz="11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5000"/>
                        <a:lumOff val="75000"/>
                      </a:schemeClr>
                    </a:solidFill>
                  </a:tcPr>
                </a:tc>
                <a:tc>
                  <a:txBody>
                    <a:bodyPr/>
                    <a:lstStyle/>
                    <a:p>
                      <a:pPr algn="ctr" fontAlgn="ctr"/>
                      <a:r>
                        <a:rPr kumimoji="0" lang="en-GB" sz="11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No</a:t>
                      </a:r>
                      <a:endParaRPr lang="en-GB" sz="11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marL="108000">
                        <a:spcBef>
                          <a:spcPts val="600"/>
                        </a:spcBef>
                        <a:spcAft>
                          <a:spcPts val="600"/>
                        </a:spcAft>
                      </a:pPr>
                      <a:r>
                        <a:rPr lang="en-GB" sz="900" kern="1200" dirty="0">
                          <a:solidFill>
                            <a:schemeClr val="tx1"/>
                          </a:solidFill>
                          <a:latin typeface="+mn-lt"/>
                          <a:ea typeface="Malgun Gothic" panose="020B0503020000020004" pitchFamily="34" charset="-127"/>
                          <a:cs typeface="Calibri" panose="020F0502020204030204" pitchFamily="34" charset="0"/>
                        </a:rPr>
                        <a:t>The Break Free From Plastic Pollution Act of 2021 was introduced but has not passed either the House or the Senate and it remains to be seen whether it will progress. If passed, the bill would expand support for reuse and refill technology</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54711485"/>
                  </a:ext>
                </a:extLst>
              </a:tr>
              <a:tr h="287039">
                <a:tc>
                  <a:txBody>
                    <a:bodyPr/>
                    <a:lstStyle/>
                    <a:p>
                      <a:pPr marL="108000" algn="l" fontAlgn="ctr"/>
                      <a:r>
                        <a:rPr lang="en-GB" sz="1100" b="0" i="0" u="none" strike="noStrike" dirty="0">
                          <a:solidFill>
                            <a:schemeClr val="tx1"/>
                          </a:solidFill>
                          <a:effectLst/>
                          <a:latin typeface="Arial" panose="020B0604020202020204" pitchFamily="34" charset="0"/>
                        </a:rPr>
                        <a:t>EU (General)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kumimoji="0" lang="en-GB" sz="11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Not specifically regulated </a:t>
                      </a:r>
                      <a:endParaRPr lang="en-GB" sz="11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5000"/>
                        <a:lumOff val="75000"/>
                      </a:schemeClr>
                    </a:solidFill>
                  </a:tcPr>
                </a:tc>
                <a:tc>
                  <a:txBody>
                    <a:bodyPr/>
                    <a:lstStyle/>
                    <a:p>
                      <a:pPr algn="ctr" fontAlgn="ctr"/>
                      <a:r>
                        <a:rPr kumimoji="0" lang="en-GB" sz="11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N/A</a:t>
                      </a:r>
                      <a:endParaRPr lang="en-GB" sz="11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5000"/>
                        <a:lumOff val="75000"/>
                      </a:schemeClr>
                    </a:solidFill>
                  </a:tcPr>
                </a:tc>
                <a:tc>
                  <a:txBody>
                    <a:bodyPr/>
                    <a:lstStyle/>
                    <a:p>
                      <a:pPr marL="108000" algn="l" fontAlgn="ctr"/>
                      <a:r>
                        <a:rPr lang="en-GB" sz="900" b="0" i="0" u="none" strike="noStrike" dirty="0">
                          <a:solidFill>
                            <a:schemeClr val="tx1"/>
                          </a:solidFill>
                          <a:effectLst/>
                          <a:latin typeface="Arial" panose="020B0604020202020204" pitchFamily="34" charset="0"/>
                        </a:rPr>
                        <a:t>Proposal to set a 75% reuse target for drinks packaging by 2040 and 20% by 2030 is about to be published, therefore it is likely that returnable PET bottles will be permitted in all Member States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1639619"/>
                  </a:ext>
                </a:extLst>
              </a:tr>
              <a:tr h="170969">
                <a:tc>
                  <a:txBody>
                    <a:bodyPr/>
                    <a:lstStyle/>
                    <a:p>
                      <a:pPr marL="108000" lvl="1" algn="l" fontAlgn="ctr"/>
                      <a:r>
                        <a:rPr lang="en-GB" sz="1100" b="0" i="0" u="none" strike="noStrike" dirty="0">
                          <a:solidFill>
                            <a:schemeClr val="tx1"/>
                          </a:solidFill>
                          <a:effectLst/>
                          <a:latin typeface="Arial" panose="020B0604020202020204" pitchFamily="34" charset="0"/>
                        </a:rPr>
                        <a:t>France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kumimoji="0" lang="en-GB" sz="11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Permitted</a:t>
                      </a:r>
                      <a:endParaRPr lang="en-GB" sz="11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algn="ctr" fontAlgn="ctr"/>
                      <a:r>
                        <a:rPr kumimoji="0" lang="en-GB" sz="11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No</a:t>
                      </a:r>
                      <a:endParaRPr lang="en-GB" sz="11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marL="108000" algn="l" fontAlgn="ctr"/>
                      <a:r>
                        <a:rPr lang="en-GB" sz="900" b="0" i="0" u="none" strike="noStrike" dirty="0">
                          <a:solidFill>
                            <a:schemeClr val="tx1"/>
                          </a:solidFill>
                          <a:effectLst/>
                          <a:latin typeface="Arial" panose="020B0604020202020204" pitchFamily="34" charset="0"/>
                        </a:rPr>
                        <a:t>Tests are being carried out for standardised returnable bottles to increase returnable bottles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48965155"/>
                  </a:ext>
                </a:extLst>
              </a:tr>
              <a:tr h="427630">
                <a:tc>
                  <a:txBody>
                    <a:bodyPr/>
                    <a:lstStyle/>
                    <a:p>
                      <a:pPr marL="108000" lvl="1" algn="l" fontAlgn="ctr"/>
                      <a:r>
                        <a:rPr lang="en-GB" sz="1100" b="0" i="0" u="none" strike="noStrike" kern="1200" dirty="0">
                          <a:solidFill>
                            <a:schemeClr val="tx1"/>
                          </a:solidFill>
                          <a:effectLst/>
                          <a:latin typeface="Arial" panose="020B0604020202020204" pitchFamily="34" charset="0"/>
                          <a:ea typeface="+mn-ea"/>
                          <a:cs typeface="+mn-cs"/>
                        </a:rPr>
                        <a:t>Germany</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kumimoji="0" lang="en-GB" sz="11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Permitted</a:t>
                      </a:r>
                      <a:endParaRPr lang="en-GB" sz="11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algn="ctr" fontAlgn="ctr"/>
                      <a:r>
                        <a:rPr kumimoji="0" lang="en-GB" sz="11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Yes (PepsiCo, Unilever, Nestle, Danone  and non-competitors)</a:t>
                      </a:r>
                      <a:endParaRPr lang="en-GB" sz="11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marL="108000" algn="l" fontAlgn="ctr"/>
                      <a:r>
                        <a:rPr lang="en-GB" sz="900" b="0" i="0" u="none" strike="noStrike" dirty="0">
                          <a:solidFill>
                            <a:schemeClr val="tx1"/>
                          </a:solidFill>
                          <a:effectLst/>
                          <a:latin typeface="Arial" panose="020B0604020202020204" pitchFamily="34" charset="0"/>
                        </a:rPr>
                        <a:t>Returnable bottles are common practice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34465880"/>
                  </a:ext>
                </a:extLst>
              </a:tr>
              <a:tr h="287039">
                <a:tc>
                  <a:txBody>
                    <a:bodyPr/>
                    <a:lstStyle/>
                    <a:p>
                      <a:pPr marL="108000" lvl="1" algn="l" fontAlgn="ctr"/>
                      <a:r>
                        <a:rPr lang="en-GB" sz="1100" b="0" i="0" u="none" strike="noStrike" kern="1200" dirty="0">
                          <a:solidFill>
                            <a:schemeClr val="tx1"/>
                          </a:solidFill>
                          <a:effectLst/>
                          <a:latin typeface="Arial" panose="020B0604020202020204" pitchFamily="34" charset="0"/>
                          <a:ea typeface="+mn-ea"/>
                          <a:cs typeface="+mn-cs"/>
                        </a:rPr>
                        <a:t>Italy</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kumimoji="0" lang="en-GB" sz="11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Unclear</a:t>
                      </a:r>
                      <a:endParaRPr lang="en-GB" sz="11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5000"/>
                        <a:lumOff val="75000"/>
                      </a:schemeClr>
                    </a:solidFill>
                  </a:tcPr>
                </a:tc>
                <a:tc>
                  <a:txBody>
                    <a:bodyPr/>
                    <a:lstStyle/>
                    <a:p>
                      <a:pPr algn="ctr" fontAlgn="ctr"/>
                      <a:r>
                        <a:rPr kumimoji="0" lang="en-GB" sz="11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No</a:t>
                      </a:r>
                      <a:endParaRPr lang="en-GB" sz="11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marL="108000" indent="-171450" algn="l" fontAlgn="ctr">
                        <a:buFont typeface="Arial" panose="020B0604020202020204" pitchFamily="34" charset="0"/>
                        <a:buChar char="•"/>
                      </a:pPr>
                      <a:r>
                        <a:rPr lang="en-GB" sz="900" kern="0" spc="-10" dirty="0">
                          <a:solidFill>
                            <a:schemeClr val="tx1"/>
                          </a:solidFill>
                          <a:latin typeface="Arial" panose="020B0604020202020204" pitchFamily="34" charset="0"/>
                          <a:cs typeface="Arial" panose="020B0604020202020204" pitchFamily="34" charset="0"/>
                        </a:rPr>
                        <a:t>A campaign to launch a Deposit scheme for plastic bottles has been launched</a:t>
                      </a:r>
                    </a:p>
                    <a:p>
                      <a:pPr marL="108000" indent="-171450" algn="l" fontAlgn="ctr">
                        <a:buFont typeface="Arial" panose="020B0604020202020204" pitchFamily="34" charset="0"/>
                        <a:buChar char="•"/>
                      </a:pPr>
                      <a:r>
                        <a:rPr lang="en-GB" sz="900" b="0" i="0" u="none" strike="noStrike" dirty="0">
                          <a:solidFill>
                            <a:schemeClr val="tx1"/>
                          </a:solidFill>
                          <a:effectLst/>
                          <a:latin typeface="Arial" panose="020B0604020202020204" pitchFamily="34" charset="0"/>
                        </a:rPr>
                        <a:t>Italian Plastic Tax deferred to 1 January 2024 appliable to PET bottles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68570701"/>
                  </a:ext>
                </a:extLst>
              </a:tr>
              <a:tr h="427630">
                <a:tc>
                  <a:txBody>
                    <a:bodyPr/>
                    <a:lstStyle/>
                    <a:p>
                      <a:pPr marL="108000" lvl="1" algn="l" fontAlgn="ctr"/>
                      <a:r>
                        <a:rPr lang="en-GB" sz="1100" b="0" i="0" u="none" strike="noStrike" kern="1200" dirty="0">
                          <a:solidFill>
                            <a:schemeClr val="tx1"/>
                          </a:solidFill>
                          <a:effectLst/>
                          <a:latin typeface="Arial" panose="020B0604020202020204" pitchFamily="34" charset="0"/>
                          <a:ea typeface="+mn-ea"/>
                          <a:cs typeface="+mn-cs"/>
                        </a:rPr>
                        <a:t>Spain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kumimoji="0" lang="en-GB" sz="11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Permitted</a:t>
                      </a:r>
                      <a:endParaRPr lang="en-GB" sz="11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algn="ctr" fontAlgn="ctr"/>
                      <a:r>
                        <a:rPr lang="en-GB" sz="1100" b="0" i="0" u="none" strike="noStrike" dirty="0">
                          <a:solidFill>
                            <a:schemeClr val="tx1"/>
                          </a:solidFill>
                          <a:effectLst/>
                          <a:latin typeface="Arial" panose="020B0604020202020204" pitchFamily="34" charset="0"/>
                        </a:rPr>
                        <a:t>No</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marL="108000" indent="-171450" algn="l" fontAlgn="ctr">
                        <a:buFont typeface="Arial" panose="020B0604020202020204" pitchFamily="34" charset="0"/>
                        <a:buChar char="•"/>
                      </a:pPr>
                      <a:r>
                        <a:rPr lang="en-GB" sz="900" b="0" i="0" u="none" strike="noStrike" dirty="0">
                          <a:solidFill>
                            <a:schemeClr val="tx1"/>
                          </a:solidFill>
                          <a:effectLst/>
                          <a:latin typeface="Arial" panose="020B0604020202020204" pitchFamily="34" charset="0"/>
                        </a:rPr>
                        <a:t>Upcoming plastic tax to enter into force in January 2023</a:t>
                      </a:r>
                    </a:p>
                    <a:p>
                      <a:pPr marL="108000" indent="-171450" algn="l" fontAlgn="ctr">
                        <a:buFont typeface="Arial" panose="020B0604020202020204" pitchFamily="34" charset="0"/>
                        <a:buChar char="•"/>
                      </a:pPr>
                      <a:r>
                        <a:rPr lang="en-GB" sz="900" b="0" i="0" u="none" strike="noStrike" dirty="0">
                          <a:solidFill>
                            <a:schemeClr val="tx1"/>
                          </a:solidFill>
                          <a:effectLst/>
                          <a:latin typeface="Arial" panose="020B0604020202020204" pitchFamily="34" charset="0"/>
                        </a:rPr>
                        <a:t>A Draft Decree to be approved within 6 month, sets reuse targets for beverage packaging – assuming all materials in scope including glass and PET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44474980"/>
                  </a:ext>
                </a:extLst>
              </a:tr>
            </a:tbl>
          </a:graphicData>
        </a:graphic>
      </p:graphicFrame>
      <p:sp>
        <p:nvSpPr>
          <p:cNvPr id="2" name="TextBox 1">
            <a:extLst>
              <a:ext uri="{FF2B5EF4-FFF2-40B4-BE49-F238E27FC236}">
                <a16:creationId xmlns:a16="http://schemas.microsoft.com/office/drawing/2014/main" id="{CFF557A0-E45D-44F9-BCAD-82945E77DC32}"/>
              </a:ext>
            </a:extLst>
          </p:cNvPr>
          <p:cNvSpPr txBox="1"/>
          <p:nvPr/>
        </p:nvSpPr>
        <p:spPr>
          <a:xfrm>
            <a:off x="10296036" y="6008359"/>
            <a:ext cx="1420187" cy="230832"/>
          </a:xfrm>
          <a:prstGeom prst="rect">
            <a:avLst/>
          </a:prstGeom>
          <a:noFill/>
        </p:spPr>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r>
              <a:rPr kumimoji="0" lang="en-GB" sz="900" b="0" i="0" u="none" strike="noStrike" kern="0" cap="none" spc="-10" normalizeH="0" baseline="0" noProof="0" dirty="0">
                <a:ln>
                  <a:noFill/>
                </a:ln>
                <a:solidFill>
                  <a:srgbClr val="002B5C"/>
                </a:solidFill>
                <a:effectLst/>
                <a:uLnTx/>
                <a:uFillTx/>
                <a:latin typeface="Arial" panose="020B0604020202020204" pitchFamily="34" charset="0"/>
                <a:ea typeface="+mn-ea"/>
                <a:cs typeface="Arial" panose="020B0604020202020204" pitchFamily="34" charset="0"/>
              </a:rPr>
              <a:t>*TCCC product identified</a:t>
            </a:r>
          </a:p>
        </p:txBody>
      </p:sp>
    </p:spTree>
    <p:extLst>
      <p:ext uri="{BB962C8B-B14F-4D97-AF65-F5344CB8AC3E}">
        <p14:creationId xmlns:p14="http://schemas.microsoft.com/office/powerpoint/2010/main" val="2626893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58EEF3A2-071D-4444-8EE1-6FCD18129138}"/>
              </a:ext>
            </a:extLst>
          </p:cNvPr>
          <p:cNvSpPr/>
          <p:nvPr/>
        </p:nvSpPr>
        <p:spPr>
          <a:xfrm>
            <a:off x="625878" y="-1"/>
            <a:ext cx="7518748" cy="11604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E9D6E7CB-22F8-48E8-8FE2-A2BD50D180AB}"/>
              </a:ext>
            </a:extLst>
          </p:cNvPr>
          <p:cNvSpPr/>
          <p:nvPr/>
        </p:nvSpPr>
        <p:spPr>
          <a:xfrm>
            <a:off x="8674216" y="2077126"/>
            <a:ext cx="3313651" cy="4147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A202FD07-BEC4-429F-BB94-83F7888ADACE}"/>
              </a:ext>
            </a:extLst>
          </p:cNvPr>
          <p:cNvSpPr>
            <a:spLocks noGrp="1"/>
          </p:cNvSpPr>
          <p:nvPr>
            <p:ph type="ftr" sz="quarter" idx="3"/>
          </p:nvPr>
        </p:nvSpPr>
        <p:spPr/>
        <p:txBody>
          <a:bodyPr/>
          <a:lstStyle/>
          <a:p>
            <a:r>
              <a:rPr lang="en-US"/>
              <a:t>TCCC</a:t>
            </a:r>
          </a:p>
        </p:txBody>
      </p:sp>
      <p:sp>
        <p:nvSpPr>
          <p:cNvPr id="26" name="Rectangle 25">
            <a:extLst>
              <a:ext uri="{FF2B5EF4-FFF2-40B4-BE49-F238E27FC236}">
                <a16:creationId xmlns:a16="http://schemas.microsoft.com/office/drawing/2014/main" id="{28ED62CD-B885-4A1D-9239-C70609535BE0}"/>
              </a:ext>
            </a:extLst>
          </p:cNvPr>
          <p:cNvSpPr/>
          <p:nvPr/>
        </p:nvSpPr>
        <p:spPr>
          <a:xfrm>
            <a:off x="-1448" y="2"/>
            <a:ext cx="634804" cy="62356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FC4F8CA8-D909-4853-B6AD-BCB87FF61F25}"/>
              </a:ext>
            </a:extLst>
          </p:cNvPr>
          <p:cNvPicPr>
            <a:picLocks noChangeAspect="1"/>
          </p:cNvPicPr>
          <p:nvPr/>
        </p:nvPicPr>
        <p:blipFill>
          <a:blip r:embed="rId2"/>
          <a:srcRect/>
          <a:stretch/>
        </p:blipFill>
        <p:spPr>
          <a:xfrm>
            <a:off x="0" y="-6915"/>
            <a:ext cx="1148817" cy="885106"/>
          </a:xfrm>
          <a:prstGeom prst="rect">
            <a:avLst/>
          </a:prstGeom>
        </p:spPr>
      </p:pic>
      <p:sp>
        <p:nvSpPr>
          <p:cNvPr id="32" name="Title 4">
            <a:extLst>
              <a:ext uri="{FF2B5EF4-FFF2-40B4-BE49-F238E27FC236}">
                <a16:creationId xmlns:a16="http://schemas.microsoft.com/office/drawing/2014/main" id="{13718B6F-6CD6-4A6A-87A0-32640F2F974C}"/>
              </a:ext>
            </a:extLst>
          </p:cNvPr>
          <p:cNvSpPr txBox="1">
            <a:spLocks/>
          </p:cNvSpPr>
          <p:nvPr/>
        </p:nvSpPr>
        <p:spPr>
          <a:xfrm rot="16200000">
            <a:off x="-1367138" y="2354276"/>
            <a:ext cx="3389315" cy="635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lgn="r"/>
            <a:r>
              <a:rPr lang="en-GB" sz="2400">
                <a:solidFill>
                  <a:schemeClr val="bg1"/>
                </a:solidFill>
              </a:rPr>
              <a:t>GERMANY</a:t>
            </a:r>
            <a:endParaRPr lang="en-GB">
              <a:solidFill>
                <a:schemeClr val="bg1"/>
              </a:solidFill>
            </a:endParaRPr>
          </a:p>
        </p:txBody>
      </p:sp>
      <p:grpSp>
        <p:nvGrpSpPr>
          <p:cNvPr id="33" name="Group 32">
            <a:extLst>
              <a:ext uri="{FF2B5EF4-FFF2-40B4-BE49-F238E27FC236}">
                <a16:creationId xmlns:a16="http://schemas.microsoft.com/office/drawing/2014/main" id="{ACA77C17-7B49-4D7C-A389-361B8FF95202}"/>
              </a:ext>
            </a:extLst>
          </p:cNvPr>
          <p:cNvGrpSpPr/>
          <p:nvPr/>
        </p:nvGrpSpPr>
        <p:grpSpPr>
          <a:xfrm>
            <a:off x="8438015" y="205892"/>
            <a:ext cx="3549852" cy="1573440"/>
            <a:chOff x="8438015" y="205892"/>
            <a:chExt cx="3549852" cy="1573440"/>
          </a:xfrm>
        </p:grpSpPr>
        <p:sp>
          <p:nvSpPr>
            <p:cNvPr id="34" name="TextBox 33">
              <a:extLst>
                <a:ext uri="{FF2B5EF4-FFF2-40B4-BE49-F238E27FC236}">
                  <a16:creationId xmlns:a16="http://schemas.microsoft.com/office/drawing/2014/main" id="{B3146BB8-5A23-422D-B733-648663E43DEA}"/>
                </a:ext>
              </a:extLst>
            </p:cNvPr>
            <p:cNvSpPr txBox="1"/>
            <p:nvPr/>
          </p:nvSpPr>
          <p:spPr>
            <a:xfrm>
              <a:off x="8674216" y="302004"/>
              <a:ext cx="3313651" cy="1477328"/>
            </a:xfrm>
            <a:prstGeom prst="rect">
              <a:avLst/>
            </a:prstGeom>
          </p:spPr>
          <p:style>
            <a:lnRef idx="2">
              <a:schemeClr val="accent1"/>
            </a:lnRef>
            <a:fillRef idx="1">
              <a:schemeClr val="lt1"/>
            </a:fillRef>
            <a:effectRef idx="0">
              <a:schemeClr val="accent1"/>
            </a:effectRef>
            <a:fontRef idx="minor">
              <a:schemeClr val="dk1"/>
            </a:fontRef>
          </p:style>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35" name="Title 4">
              <a:extLst>
                <a:ext uri="{FF2B5EF4-FFF2-40B4-BE49-F238E27FC236}">
                  <a16:creationId xmlns:a16="http://schemas.microsoft.com/office/drawing/2014/main" id="{F496AB4C-5FA6-4842-A47F-9D7DFEB533A4}"/>
                </a:ext>
              </a:extLst>
            </p:cNvPr>
            <p:cNvSpPr txBox="1">
              <a:spLocks/>
            </p:cNvSpPr>
            <p:nvPr/>
          </p:nvSpPr>
          <p:spPr>
            <a:xfrm>
              <a:off x="8922428" y="363291"/>
              <a:ext cx="1925108" cy="33855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spcBef>
                  <a:spcPts val="0"/>
                </a:spcBef>
                <a:spcAft>
                  <a:spcPts val="600"/>
                </a:spcAft>
              </a:pPr>
              <a:r>
                <a:rPr lang="en-GB" sz="1400" b="1">
                  <a:solidFill>
                    <a:schemeClr val="tx1"/>
                  </a:solidFill>
                </a:rPr>
                <a:t>Market Analysis</a:t>
              </a:r>
            </a:p>
            <a:p>
              <a:pPr algn="ctr">
                <a:spcBef>
                  <a:spcPts val="0"/>
                </a:spcBef>
                <a:spcAft>
                  <a:spcPts val="600"/>
                </a:spcAft>
              </a:pPr>
              <a:endParaRPr lang="en-GB" sz="1500">
                <a:solidFill>
                  <a:schemeClr val="tx1"/>
                </a:solidFill>
              </a:endParaRPr>
            </a:p>
          </p:txBody>
        </p:sp>
        <p:pic>
          <p:nvPicPr>
            <p:cNvPr id="36" name="Picture 35" descr="Icon&#10;&#10;Description automatically generated">
              <a:extLst>
                <a:ext uri="{FF2B5EF4-FFF2-40B4-BE49-F238E27FC236}">
                  <a16:creationId xmlns:a16="http://schemas.microsoft.com/office/drawing/2014/main" id="{F981AF98-D23C-4803-8019-93D0888BFBEB}"/>
                </a:ext>
              </a:extLst>
            </p:cNvPr>
            <p:cNvPicPr>
              <a:picLocks noChangeAspect="1"/>
            </p:cNvPicPr>
            <p:nvPr/>
          </p:nvPicPr>
          <p:blipFill>
            <a:blip r:embed="rId3"/>
            <a:stretch>
              <a:fillRect/>
            </a:stretch>
          </p:blipFill>
          <p:spPr>
            <a:xfrm>
              <a:off x="8438015" y="205892"/>
              <a:ext cx="433424" cy="469900"/>
            </a:xfrm>
            <a:prstGeom prst="rect">
              <a:avLst/>
            </a:prstGeom>
          </p:spPr>
        </p:pic>
      </p:grpSp>
      <p:graphicFrame>
        <p:nvGraphicFramePr>
          <p:cNvPr id="37" name="Table 51">
            <a:extLst>
              <a:ext uri="{FF2B5EF4-FFF2-40B4-BE49-F238E27FC236}">
                <a16:creationId xmlns:a16="http://schemas.microsoft.com/office/drawing/2014/main" id="{42E7857B-5B66-4711-8F56-09B4A25BAB30}"/>
              </a:ext>
            </a:extLst>
          </p:cNvPr>
          <p:cNvGraphicFramePr>
            <a:graphicFrameLocks noGrp="1"/>
          </p:cNvGraphicFramePr>
          <p:nvPr/>
        </p:nvGraphicFramePr>
        <p:xfrm>
          <a:off x="8967604" y="728377"/>
          <a:ext cx="2726874" cy="872021"/>
        </p:xfrm>
        <a:graphic>
          <a:graphicData uri="http://schemas.openxmlformats.org/drawingml/2006/table">
            <a:tbl>
              <a:tblPr firstRow="1" bandRow="1">
                <a:tableStyleId>{00A15C55-8517-42AA-B614-E9B94910E393}</a:tableStyleId>
              </a:tblPr>
              <a:tblGrid>
                <a:gridCol w="1363437">
                  <a:extLst>
                    <a:ext uri="{9D8B030D-6E8A-4147-A177-3AD203B41FA5}">
                      <a16:colId xmlns:a16="http://schemas.microsoft.com/office/drawing/2014/main" val="3110530552"/>
                    </a:ext>
                  </a:extLst>
                </a:gridCol>
                <a:gridCol w="1363437">
                  <a:extLst>
                    <a:ext uri="{9D8B030D-6E8A-4147-A177-3AD203B41FA5}">
                      <a16:colId xmlns:a16="http://schemas.microsoft.com/office/drawing/2014/main" val="25030162"/>
                    </a:ext>
                  </a:extLst>
                </a:gridCol>
              </a:tblGrid>
              <a:tr h="126991">
                <a:tc>
                  <a:txBody>
                    <a:bodyPr/>
                    <a:lstStyle/>
                    <a:p>
                      <a:pPr algn="ctr"/>
                      <a:r>
                        <a:rPr lang="en-US" sz="900" b="1">
                          <a:solidFill>
                            <a:srgbClr val="002B5C"/>
                          </a:solidFill>
                        </a:rPr>
                        <a:t>Glass bottles </a:t>
                      </a:r>
                    </a:p>
                  </a:txBody>
                  <a:tcPr anchor="ctr">
                    <a:solidFill>
                      <a:srgbClr val="E5E9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002B5C"/>
                          </a:solidFill>
                        </a:rPr>
                        <a:t>PET bottles </a:t>
                      </a:r>
                    </a:p>
                  </a:txBody>
                  <a:tcPr anchor="ctr">
                    <a:solidFill>
                      <a:srgbClr val="E5E9EE"/>
                    </a:solidFill>
                  </a:tcPr>
                </a:tc>
                <a:extLst>
                  <a:ext uri="{0D108BD9-81ED-4DB2-BD59-A6C34878D82A}">
                    <a16:rowId xmlns:a16="http://schemas.microsoft.com/office/drawing/2014/main" val="958200419"/>
                  </a:ext>
                </a:extLst>
              </a:tr>
              <a:tr h="643421">
                <a:tc>
                  <a:txBody>
                    <a:bodyPr/>
                    <a:lstStyle/>
                    <a:p>
                      <a:pPr algn="ctr"/>
                      <a:r>
                        <a:rPr lang="en-US" sz="1400">
                          <a:solidFill>
                            <a:schemeClr val="bg2">
                              <a:lumMod val="25000"/>
                            </a:schemeClr>
                          </a:solidFill>
                        </a:rPr>
                        <a:t>  </a:t>
                      </a:r>
                    </a:p>
                  </a:txBody>
                  <a:tcPr anchor="ctr">
                    <a:solidFill>
                      <a:srgbClr val="00B050"/>
                    </a:solidFill>
                  </a:tcPr>
                </a:tc>
                <a:tc>
                  <a:txBody>
                    <a:bodyPr/>
                    <a:lstStyle/>
                    <a:p>
                      <a:pPr algn="ctr"/>
                      <a:endParaRPr lang="en-US" sz="1400">
                        <a:solidFill>
                          <a:schemeClr val="bg2">
                            <a:lumMod val="25000"/>
                          </a:schemeClr>
                        </a:solidFill>
                      </a:endParaRPr>
                    </a:p>
                  </a:txBody>
                  <a:tcPr anchor="ctr">
                    <a:solidFill>
                      <a:srgbClr val="00B050"/>
                    </a:solidFill>
                  </a:tcPr>
                </a:tc>
                <a:extLst>
                  <a:ext uri="{0D108BD9-81ED-4DB2-BD59-A6C34878D82A}">
                    <a16:rowId xmlns:a16="http://schemas.microsoft.com/office/drawing/2014/main" val="1011721729"/>
                  </a:ext>
                </a:extLst>
              </a:tr>
            </a:tbl>
          </a:graphicData>
        </a:graphic>
      </p:graphicFrame>
      <p:sp>
        <p:nvSpPr>
          <p:cNvPr id="38" name="Graphic 10" descr="Checkmark outline">
            <a:extLst>
              <a:ext uri="{FF2B5EF4-FFF2-40B4-BE49-F238E27FC236}">
                <a16:creationId xmlns:a16="http://schemas.microsoft.com/office/drawing/2014/main" id="{605B2029-70D9-4B2C-B95C-D6CF8D88CE41}"/>
              </a:ext>
            </a:extLst>
          </p:cNvPr>
          <p:cNvSpPr/>
          <p:nvPr/>
        </p:nvSpPr>
        <p:spPr>
          <a:xfrm>
            <a:off x="9481429" y="1210785"/>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sp>
        <p:nvSpPr>
          <p:cNvPr id="39" name="Title 8">
            <a:extLst>
              <a:ext uri="{FF2B5EF4-FFF2-40B4-BE49-F238E27FC236}">
                <a16:creationId xmlns:a16="http://schemas.microsoft.com/office/drawing/2014/main" id="{CDE3EDBD-20B7-49D9-9F9C-E78D554B420B}"/>
              </a:ext>
            </a:extLst>
          </p:cNvPr>
          <p:cNvSpPr txBox="1">
            <a:spLocks/>
          </p:cNvSpPr>
          <p:nvPr/>
        </p:nvSpPr>
        <p:spPr>
          <a:xfrm>
            <a:off x="1055687" y="269574"/>
            <a:ext cx="6928457" cy="70788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r>
              <a:rPr lang="en-GB" sz="1800"/>
              <a:t>Returnable glass and PET bottles are a common practice with voluntary logos. Single-use bottles must be labelled</a:t>
            </a:r>
          </a:p>
        </p:txBody>
      </p:sp>
      <p:sp>
        <p:nvSpPr>
          <p:cNvPr id="40" name="Graphic 10" descr="Checkmark outline">
            <a:extLst>
              <a:ext uri="{FF2B5EF4-FFF2-40B4-BE49-F238E27FC236}">
                <a16:creationId xmlns:a16="http://schemas.microsoft.com/office/drawing/2014/main" id="{61862706-46DD-4056-ADA8-8F4ABE888AED}"/>
              </a:ext>
            </a:extLst>
          </p:cNvPr>
          <p:cNvSpPr/>
          <p:nvPr/>
        </p:nvSpPr>
        <p:spPr>
          <a:xfrm>
            <a:off x="10819613" y="1205019"/>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sp>
        <p:nvSpPr>
          <p:cNvPr id="42" name="TextBox 41">
            <a:extLst>
              <a:ext uri="{FF2B5EF4-FFF2-40B4-BE49-F238E27FC236}">
                <a16:creationId xmlns:a16="http://schemas.microsoft.com/office/drawing/2014/main" id="{4C7DA68A-42C1-4EF5-923E-DC3373E75BFE}"/>
              </a:ext>
            </a:extLst>
          </p:cNvPr>
          <p:cNvSpPr txBox="1"/>
          <p:nvPr/>
        </p:nvSpPr>
        <p:spPr>
          <a:xfrm>
            <a:off x="959928" y="2129940"/>
            <a:ext cx="7399726" cy="861774"/>
          </a:xfrm>
          <a:prstGeom prst="rect">
            <a:avLst/>
          </a:prstGeom>
          <a:noFill/>
        </p:spPr>
        <p:txBody>
          <a:bodyPr wrap="square" lIns="90000" rtlCol="0">
            <a:spAutoFit/>
          </a:bodyPr>
          <a:lstStyle/>
          <a:p>
            <a:pPr marR="0" algn="l" defTabSz="618592" rtl="0" eaLnBrk="1" fontAlgn="auto" latinLnBrk="0" hangingPunct="1">
              <a:lnSpc>
                <a:spcPct val="100000"/>
              </a:lnSpc>
              <a:spcBef>
                <a:spcPts val="100"/>
              </a:spcBef>
              <a:spcAft>
                <a:spcPts val="100"/>
              </a:spcAft>
              <a:buClrTx/>
              <a:buSzTx/>
              <a:tabLst/>
            </a:pPr>
            <a:r>
              <a:rPr lang="en-GB" sz="1200" b="1">
                <a:solidFill>
                  <a:srgbClr val="002B5C"/>
                </a:solidFill>
                <a:latin typeface="+mj-lt"/>
                <a:ea typeface="Yu Mincho" panose="02020400000000000000" pitchFamily="18" charset="-128"/>
                <a:cs typeface="Times New Roman" panose="02020603050405020304" pitchFamily="18" charset="0"/>
              </a:rPr>
              <a:t>Returnable bottles are permissible and common practice </a:t>
            </a:r>
          </a:p>
          <a:p>
            <a:pPr marL="182563" marR="0" indent="-182563" algn="l" defTabSz="618592" rtl="0" eaLnBrk="1" fontAlgn="auto" latinLnBrk="0" hangingPunct="1">
              <a:lnSpc>
                <a:spcPct val="100000"/>
              </a:lnSpc>
              <a:spcBef>
                <a:spcPts val="100"/>
              </a:spcBef>
              <a:spcAft>
                <a:spcPts val="100"/>
              </a:spcAft>
              <a:buClrTx/>
              <a:buSzTx/>
              <a:buFont typeface="Arial" panose="020B0604020202020204" pitchFamily="34" charset="0"/>
              <a:buChar char="•"/>
              <a:tabLst/>
            </a:pPr>
            <a:r>
              <a:rPr lang="en-GB" sz="1100" kern="0" spc="-10">
                <a:solidFill>
                  <a:srgbClr val="474747"/>
                </a:solidFill>
                <a:latin typeface="Arial" panose="020B0604020202020204" pitchFamily="34" charset="0"/>
                <a:cs typeface="Arial" panose="020B0604020202020204" pitchFamily="34" charset="0"/>
              </a:rPr>
              <a:t>The regulations allow both glass bottles and PET bottles to be reused/refilled </a:t>
            </a:r>
          </a:p>
          <a:p>
            <a:pPr marL="182563" marR="0" indent="-182563" algn="l" defTabSz="618592" rtl="0" eaLnBrk="1" fontAlgn="auto" latinLnBrk="0" hangingPunct="1">
              <a:lnSpc>
                <a:spcPct val="100000"/>
              </a:lnSpc>
              <a:spcBef>
                <a:spcPts val="100"/>
              </a:spcBef>
              <a:spcAft>
                <a:spcPts val="100"/>
              </a:spcAft>
              <a:buClrTx/>
              <a:buSzTx/>
              <a:buFont typeface="Arial" panose="020B0604020202020204" pitchFamily="34" charset="0"/>
              <a:buChar char="•"/>
              <a:tabLst/>
            </a:pPr>
            <a:r>
              <a:rPr lang="en-GB" sz="1100" kern="0" spc="-10">
                <a:solidFill>
                  <a:srgbClr val="474747"/>
                </a:solidFill>
                <a:latin typeface="Arial" panose="020B0604020202020204" pitchFamily="34" charset="0"/>
                <a:cs typeface="Arial" panose="020B0604020202020204" pitchFamily="34" charset="0"/>
              </a:rPr>
              <a:t>Bottles for reuse/refill can bear a label with a relevant logo voluntarily</a:t>
            </a:r>
          </a:p>
          <a:p>
            <a:pPr marL="182563" marR="0" indent="-182563" algn="l" defTabSz="618592" rtl="0" eaLnBrk="1" fontAlgn="auto" latinLnBrk="0" hangingPunct="1">
              <a:lnSpc>
                <a:spcPct val="100000"/>
              </a:lnSpc>
              <a:spcBef>
                <a:spcPts val="100"/>
              </a:spcBef>
              <a:spcAft>
                <a:spcPts val="100"/>
              </a:spcAft>
              <a:buClrTx/>
              <a:buSzTx/>
              <a:buFont typeface="Arial" panose="020B0604020202020204" pitchFamily="34" charset="0"/>
              <a:buChar char="•"/>
              <a:tabLst/>
            </a:pPr>
            <a:r>
              <a:rPr lang="en-GB" sz="1100" kern="0" spc="-10">
                <a:solidFill>
                  <a:srgbClr val="474747"/>
                </a:solidFill>
                <a:latin typeface="Arial" panose="020B0604020202020204" pitchFamily="34" charset="0"/>
                <a:cs typeface="Arial" panose="020B0604020202020204" pitchFamily="34" charset="0"/>
              </a:rPr>
              <a:t>On the other hand, </a:t>
            </a:r>
            <a:r>
              <a:rPr lang="en-GB" sz="1100" b="1" kern="0" spc="-10">
                <a:solidFill>
                  <a:srgbClr val="474747"/>
                </a:solidFill>
                <a:latin typeface="Arial" panose="020B0604020202020204" pitchFamily="34" charset="0"/>
                <a:cs typeface="Arial" panose="020B0604020202020204" pitchFamily="34" charset="0"/>
              </a:rPr>
              <a:t>single-use bottles must have the </a:t>
            </a:r>
            <a:r>
              <a:rPr lang="en-GB" sz="1100" b="1" kern="0" spc="-10" err="1">
                <a:solidFill>
                  <a:srgbClr val="474747"/>
                </a:solidFill>
                <a:latin typeface="Arial" panose="020B0604020202020204" pitchFamily="34" charset="0"/>
                <a:cs typeface="Arial" panose="020B0604020202020204" pitchFamily="34" charset="0"/>
              </a:rPr>
              <a:t>Pfand</a:t>
            </a:r>
            <a:r>
              <a:rPr lang="en-GB" sz="1100" b="1" kern="0" spc="-10">
                <a:solidFill>
                  <a:srgbClr val="474747"/>
                </a:solidFill>
                <a:latin typeface="Arial" panose="020B0604020202020204" pitchFamily="34" charset="0"/>
                <a:cs typeface="Arial" panose="020B0604020202020204" pitchFamily="34" charset="0"/>
              </a:rPr>
              <a:t> (deposit) symbol</a:t>
            </a:r>
          </a:p>
        </p:txBody>
      </p:sp>
      <p:grpSp>
        <p:nvGrpSpPr>
          <p:cNvPr id="8" name="Group 7">
            <a:extLst>
              <a:ext uri="{FF2B5EF4-FFF2-40B4-BE49-F238E27FC236}">
                <a16:creationId xmlns:a16="http://schemas.microsoft.com/office/drawing/2014/main" id="{81434173-71F3-48A4-BF3F-FB9162E7EBBD}"/>
              </a:ext>
            </a:extLst>
          </p:cNvPr>
          <p:cNvGrpSpPr/>
          <p:nvPr/>
        </p:nvGrpSpPr>
        <p:grpSpPr>
          <a:xfrm>
            <a:off x="975361" y="3179368"/>
            <a:ext cx="7331544" cy="1289056"/>
            <a:chOff x="975361" y="2988868"/>
            <a:chExt cx="7331544" cy="1289056"/>
          </a:xfrm>
        </p:grpSpPr>
        <p:sp>
          <p:nvSpPr>
            <p:cNvPr id="43" name="Rectangle: Rounded Corners 42">
              <a:extLst>
                <a:ext uri="{FF2B5EF4-FFF2-40B4-BE49-F238E27FC236}">
                  <a16:creationId xmlns:a16="http://schemas.microsoft.com/office/drawing/2014/main" id="{1B9E70CD-C74D-4815-928E-105EBD400B02}"/>
                </a:ext>
              </a:extLst>
            </p:cNvPr>
            <p:cNvSpPr/>
            <p:nvPr/>
          </p:nvSpPr>
          <p:spPr>
            <a:xfrm>
              <a:off x="975361" y="2988868"/>
              <a:ext cx="4744491" cy="1172716"/>
            </a:xfrm>
            <a:prstGeom prst="roundRect">
              <a:avLst>
                <a:gd name="adj" fmla="val 634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07000"/>
                </a:lnSpc>
                <a:spcAft>
                  <a:spcPts val="600"/>
                </a:spcAft>
              </a:pPr>
              <a:r>
                <a:rPr lang="en-GB" sz="1200" b="1" err="1">
                  <a:solidFill>
                    <a:srgbClr val="002B5C"/>
                  </a:solidFill>
                  <a:latin typeface="+mj-lt"/>
                  <a:ea typeface="Yu Mincho" panose="02020400000000000000" pitchFamily="18" charset="-128"/>
                  <a:cs typeface="Times New Roman" panose="02020603050405020304" pitchFamily="18" charset="0"/>
                </a:rPr>
                <a:t>Mehrweg</a:t>
              </a:r>
              <a:r>
                <a:rPr lang="en-GB" sz="1200" b="1">
                  <a:solidFill>
                    <a:srgbClr val="002B5C"/>
                  </a:solidFill>
                  <a:latin typeface="+mj-lt"/>
                  <a:ea typeface="Yu Mincho" panose="02020400000000000000" pitchFamily="18" charset="-128"/>
                  <a:cs typeface="Times New Roman" panose="02020603050405020304" pitchFamily="18" charset="0"/>
                </a:rPr>
                <a:t> (meaning reusable)</a:t>
              </a:r>
              <a:endParaRPr lang="en-GB" sz="1100" b="1">
                <a:solidFill>
                  <a:srgbClr val="002B5C"/>
                </a:solidFill>
                <a:latin typeface="+mj-lt"/>
                <a:ea typeface="Yu Mincho" panose="02020400000000000000" pitchFamily="18" charset="-128"/>
                <a:cs typeface="Times New Roman" panose="02020603050405020304" pitchFamily="18" charset="0"/>
              </a:endParaRPr>
            </a:p>
            <a:p>
              <a:pPr marL="171450" indent="-171450">
                <a:lnSpc>
                  <a:spcPct val="107000"/>
                </a:lnSpc>
                <a:spcAft>
                  <a:spcPts val="200"/>
                </a:spcAft>
                <a:buFont typeface="Arial" panose="020B0604020202020204" pitchFamily="34" charset="0"/>
                <a:buChar char="•"/>
              </a:pPr>
              <a:r>
                <a:rPr lang="en-GB" sz="1100">
                  <a:solidFill>
                    <a:srgbClr val="474747"/>
                  </a:solidFill>
                  <a:latin typeface="+mj-lt"/>
                  <a:ea typeface="Yu Mincho" panose="02020400000000000000" pitchFamily="18" charset="-128"/>
                  <a:cs typeface="Times New Roman" panose="02020603050405020304" pitchFamily="18" charset="0"/>
                </a:rPr>
                <a:t>One of most common reusable logos for both glass bottles and PET bottles</a:t>
              </a:r>
            </a:p>
            <a:p>
              <a:pPr marL="171450" indent="-171450">
                <a:lnSpc>
                  <a:spcPct val="107000"/>
                </a:lnSpc>
                <a:spcAft>
                  <a:spcPts val="200"/>
                </a:spcAft>
                <a:buFont typeface="Arial" panose="020B0604020202020204" pitchFamily="34" charset="0"/>
                <a:buChar char="•"/>
              </a:pPr>
              <a:r>
                <a:rPr lang="en-GB" sz="1100">
                  <a:solidFill>
                    <a:srgbClr val="474747"/>
                  </a:solidFill>
                  <a:latin typeface="+mj-lt"/>
                  <a:ea typeface="Yu Mincho" panose="02020400000000000000" pitchFamily="18" charset="-128"/>
                  <a:cs typeface="Times New Roman" panose="02020603050405020304" pitchFamily="18" charset="0"/>
                </a:rPr>
                <a:t>Labelled on 500+ products from 130+ beverage manufacturers, including </a:t>
              </a:r>
              <a:r>
                <a:rPr lang="en-GB" sz="1100" b="1">
                  <a:solidFill>
                    <a:srgbClr val="474747"/>
                  </a:solidFill>
                  <a:latin typeface="+mj-lt"/>
                  <a:ea typeface="Yu Mincho" panose="02020400000000000000" pitchFamily="18" charset="-128"/>
                  <a:cs typeface="Times New Roman" panose="02020603050405020304" pitchFamily="18" charset="0"/>
                </a:rPr>
                <a:t>PepsiCo</a:t>
              </a:r>
            </a:p>
          </p:txBody>
        </p:sp>
        <p:pic>
          <p:nvPicPr>
            <p:cNvPr id="45" name="Picture 44">
              <a:extLst>
                <a:ext uri="{FF2B5EF4-FFF2-40B4-BE49-F238E27FC236}">
                  <a16:creationId xmlns:a16="http://schemas.microsoft.com/office/drawing/2014/main" id="{1022B675-093C-46F0-B8EB-78D5DAAA02EE}"/>
                </a:ext>
              </a:extLst>
            </p:cNvPr>
            <p:cNvPicPr>
              <a:picLocks noChangeAspect="1"/>
            </p:cNvPicPr>
            <p:nvPr/>
          </p:nvPicPr>
          <p:blipFill>
            <a:blip r:embed="rId4"/>
            <a:stretch>
              <a:fillRect/>
            </a:stretch>
          </p:blipFill>
          <p:spPr>
            <a:xfrm>
              <a:off x="5681896" y="3168366"/>
              <a:ext cx="885741" cy="885741"/>
            </a:xfrm>
            <a:prstGeom prst="rect">
              <a:avLst/>
            </a:prstGeom>
            <a:noFill/>
            <a:ln>
              <a:noFill/>
            </a:ln>
          </p:spPr>
        </p:pic>
        <p:grpSp>
          <p:nvGrpSpPr>
            <p:cNvPr id="46" name="Group 45">
              <a:extLst>
                <a:ext uri="{FF2B5EF4-FFF2-40B4-BE49-F238E27FC236}">
                  <a16:creationId xmlns:a16="http://schemas.microsoft.com/office/drawing/2014/main" id="{774E02C5-522A-44CE-A297-7C10D051592E}"/>
                </a:ext>
              </a:extLst>
            </p:cNvPr>
            <p:cNvGrpSpPr/>
            <p:nvPr/>
          </p:nvGrpSpPr>
          <p:grpSpPr>
            <a:xfrm>
              <a:off x="6624763" y="3013926"/>
              <a:ext cx="1682142" cy="1263998"/>
              <a:chOff x="2060419" y="4738729"/>
              <a:chExt cx="1682142" cy="1334714"/>
            </a:xfrm>
            <a:noFill/>
          </p:grpSpPr>
          <p:pic>
            <p:nvPicPr>
              <p:cNvPr id="47" name="Picture 2" descr="image">
                <a:extLst>
                  <a:ext uri="{FF2B5EF4-FFF2-40B4-BE49-F238E27FC236}">
                    <a16:creationId xmlns:a16="http://schemas.microsoft.com/office/drawing/2014/main" id="{C34CAE16-1F72-4F2B-B7DF-8FD552AD1F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2945" y="4738729"/>
                <a:ext cx="1516310" cy="959364"/>
              </a:xfrm>
              <a:prstGeom prst="rect">
                <a:avLst/>
              </a:prstGeom>
              <a:grpFill/>
              <a:ln>
                <a:noFill/>
              </a:ln>
            </p:spPr>
          </p:pic>
          <p:sp>
            <p:nvSpPr>
              <p:cNvPr id="48" name="TextBox 47">
                <a:extLst>
                  <a:ext uri="{FF2B5EF4-FFF2-40B4-BE49-F238E27FC236}">
                    <a16:creationId xmlns:a16="http://schemas.microsoft.com/office/drawing/2014/main" id="{FC1B7885-C80D-4732-9BE6-5AF62E69A050}"/>
                  </a:ext>
                </a:extLst>
              </p:cNvPr>
              <p:cNvSpPr txBox="1"/>
              <p:nvPr/>
            </p:nvSpPr>
            <p:spPr>
              <a:xfrm>
                <a:off x="2060419" y="5704111"/>
                <a:ext cx="1682142" cy="369332"/>
              </a:xfrm>
              <a:prstGeom prst="rect">
                <a:avLst/>
              </a:prstGeom>
              <a:grpFill/>
              <a:ln>
                <a:noFill/>
              </a:ln>
            </p:spPr>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r>
                  <a:rPr kumimoji="0" lang="en-GB" sz="9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rPr>
                  <a:t>Punica Grapefruit (PepsiCo) in a glass bottle</a:t>
                </a:r>
              </a:p>
            </p:txBody>
          </p:sp>
        </p:grpSp>
      </p:grpSp>
      <p:grpSp>
        <p:nvGrpSpPr>
          <p:cNvPr id="9" name="Group 8">
            <a:extLst>
              <a:ext uri="{FF2B5EF4-FFF2-40B4-BE49-F238E27FC236}">
                <a16:creationId xmlns:a16="http://schemas.microsoft.com/office/drawing/2014/main" id="{54AC0878-0D29-463F-8886-5B0DB88CB571}"/>
              </a:ext>
            </a:extLst>
          </p:cNvPr>
          <p:cNvGrpSpPr/>
          <p:nvPr/>
        </p:nvGrpSpPr>
        <p:grpSpPr>
          <a:xfrm>
            <a:off x="975361" y="4681931"/>
            <a:ext cx="7176324" cy="1245653"/>
            <a:chOff x="975361" y="4681931"/>
            <a:chExt cx="7176324" cy="1245653"/>
          </a:xfrm>
        </p:grpSpPr>
        <p:sp>
          <p:nvSpPr>
            <p:cNvPr id="58" name="Rectangle: Rounded Corners 57">
              <a:extLst>
                <a:ext uri="{FF2B5EF4-FFF2-40B4-BE49-F238E27FC236}">
                  <a16:creationId xmlns:a16="http://schemas.microsoft.com/office/drawing/2014/main" id="{6094140E-4698-422F-955D-C0633E126928}"/>
                </a:ext>
              </a:extLst>
            </p:cNvPr>
            <p:cNvSpPr/>
            <p:nvPr/>
          </p:nvSpPr>
          <p:spPr>
            <a:xfrm>
              <a:off x="975361" y="4855557"/>
              <a:ext cx="5399926" cy="697092"/>
            </a:xfrm>
            <a:prstGeom prst="roundRect">
              <a:avLst>
                <a:gd name="adj" fmla="val 634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07000"/>
                </a:lnSpc>
                <a:spcAft>
                  <a:spcPts val="600"/>
                </a:spcAft>
              </a:pPr>
              <a:r>
                <a:rPr lang="en-GB" sz="1200" b="1" err="1">
                  <a:solidFill>
                    <a:srgbClr val="002B5C"/>
                  </a:solidFill>
                  <a:latin typeface="+mj-lt"/>
                  <a:ea typeface="Yu Mincho" panose="02020400000000000000" pitchFamily="18" charset="-128"/>
                  <a:cs typeface="Times New Roman" panose="02020603050405020304" pitchFamily="18" charset="0"/>
                </a:rPr>
                <a:t>Blauer</a:t>
              </a:r>
              <a:r>
                <a:rPr lang="en-GB" sz="1200" b="1">
                  <a:solidFill>
                    <a:srgbClr val="002B5C"/>
                  </a:solidFill>
                  <a:latin typeface="+mj-lt"/>
                  <a:ea typeface="Yu Mincho" panose="02020400000000000000" pitchFamily="18" charset="-128"/>
                  <a:cs typeface="Times New Roman" panose="02020603050405020304" pitchFamily="18" charset="0"/>
                </a:rPr>
                <a:t> Engel </a:t>
              </a:r>
            </a:p>
            <a:p>
              <a:pPr marL="171450" indent="-171450">
                <a:spcAft>
                  <a:spcPts val="200"/>
                </a:spcAft>
                <a:buFont typeface="Arial" panose="020B0604020202020204" pitchFamily="34" charset="0"/>
                <a:buChar char="•"/>
              </a:pPr>
              <a:r>
                <a:rPr lang="en-GB" sz="1100">
                  <a:solidFill>
                    <a:srgbClr val="474747"/>
                  </a:solidFill>
                  <a:latin typeface="+mj-lt"/>
                  <a:ea typeface="Yu Mincho" panose="02020400000000000000" pitchFamily="18" charset="-128"/>
                  <a:cs typeface="Times New Roman" panose="02020603050405020304" pitchFamily="18" charset="0"/>
                </a:rPr>
                <a:t>Logo for certified environmentally sound returnable bottles</a:t>
              </a:r>
            </a:p>
            <a:p>
              <a:pPr marL="171450" indent="-171450">
                <a:spcAft>
                  <a:spcPts val="200"/>
                </a:spcAft>
                <a:buFont typeface="Arial" panose="020B0604020202020204" pitchFamily="34" charset="0"/>
                <a:buChar char="•"/>
              </a:pPr>
              <a:r>
                <a:rPr lang="en-GB" sz="1100">
                  <a:solidFill>
                    <a:srgbClr val="474747"/>
                  </a:solidFill>
                  <a:latin typeface="+mj-lt"/>
                  <a:ea typeface="Yu Mincho" panose="02020400000000000000" pitchFamily="18" charset="-128"/>
                  <a:cs typeface="Times New Roman" panose="02020603050405020304" pitchFamily="18" charset="0"/>
                </a:rPr>
                <a:t>7 certified glass bottles and </a:t>
              </a:r>
              <a:r>
                <a:rPr lang="en-GB" sz="1100" b="1">
                  <a:solidFill>
                    <a:srgbClr val="474747"/>
                  </a:solidFill>
                  <a:latin typeface="+mj-lt"/>
                  <a:ea typeface="Yu Mincho" panose="02020400000000000000" pitchFamily="18" charset="-128"/>
                  <a:cs typeface="Times New Roman" panose="02020603050405020304" pitchFamily="18" charset="0"/>
                </a:rPr>
                <a:t>1 PET bottle</a:t>
              </a:r>
              <a:r>
                <a:rPr lang="en-GB" sz="1100">
                  <a:solidFill>
                    <a:srgbClr val="474747"/>
                  </a:solidFill>
                  <a:latin typeface="+mj-lt"/>
                  <a:ea typeface="Yu Mincho" panose="02020400000000000000" pitchFamily="18" charset="-128"/>
                  <a:cs typeface="Times New Roman" panose="02020603050405020304" pitchFamily="18" charset="0"/>
                </a:rPr>
                <a:t> (</a:t>
              </a:r>
              <a:r>
                <a:rPr lang="en-GB" sz="1100" err="1">
                  <a:solidFill>
                    <a:srgbClr val="474747"/>
                  </a:solidFill>
                  <a:latin typeface="+mj-lt"/>
                  <a:ea typeface="Yu Mincho" panose="02020400000000000000" pitchFamily="18" charset="-128"/>
                  <a:cs typeface="Times New Roman" panose="02020603050405020304" pitchFamily="18" charset="0"/>
                </a:rPr>
                <a:t>alwa</a:t>
              </a:r>
              <a:r>
                <a:rPr lang="en-GB" sz="1100">
                  <a:solidFill>
                    <a:srgbClr val="474747"/>
                  </a:solidFill>
                  <a:latin typeface="+mj-lt"/>
                  <a:ea typeface="Yu Mincho" panose="02020400000000000000" pitchFamily="18" charset="-128"/>
                  <a:cs typeface="Times New Roman" panose="02020603050405020304" pitchFamily="18" charset="0"/>
                </a:rPr>
                <a:t> </a:t>
              </a:r>
              <a:r>
                <a:rPr lang="en-GB" sz="1100" err="1">
                  <a:solidFill>
                    <a:srgbClr val="474747"/>
                  </a:solidFill>
                  <a:latin typeface="+mj-lt"/>
                  <a:ea typeface="Yu Mincho" panose="02020400000000000000" pitchFamily="18" charset="-128"/>
                  <a:cs typeface="Times New Roman" panose="02020603050405020304" pitchFamily="18" charset="0"/>
                </a:rPr>
                <a:t>Mineralbrunnen</a:t>
              </a:r>
              <a:r>
                <a:rPr lang="en-GB" sz="1100">
                  <a:solidFill>
                    <a:srgbClr val="474747"/>
                  </a:solidFill>
                  <a:latin typeface="+mj-lt"/>
                  <a:ea typeface="Yu Mincho" panose="02020400000000000000" pitchFamily="18" charset="-128"/>
                  <a:cs typeface="Times New Roman" panose="02020603050405020304" pitchFamily="18" charset="0"/>
                </a:rPr>
                <a:t>)</a:t>
              </a:r>
              <a:endParaRPr lang="en-GB" sz="1050">
                <a:solidFill>
                  <a:srgbClr val="474747"/>
                </a:solidFill>
                <a:latin typeface="+mj-lt"/>
                <a:ea typeface="Yu Mincho" panose="02020400000000000000" pitchFamily="18" charset="-128"/>
                <a:cs typeface="Times New Roman" panose="02020603050405020304" pitchFamily="18" charset="0"/>
              </a:endParaRPr>
            </a:p>
          </p:txBody>
        </p:sp>
        <p:pic>
          <p:nvPicPr>
            <p:cNvPr id="59" name="Picture 58">
              <a:extLst>
                <a:ext uri="{FF2B5EF4-FFF2-40B4-BE49-F238E27FC236}">
                  <a16:creationId xmlns:a16="http://schemas.microsoft.com/office/drawing/2014/main" id="{CD924EDF-FCE9-4C55-A8AE-638C7B4A99C0}"/>
                </a:ext>
              </a:extLst>
            </p:cNvPr>
            <p:cNvPicPr>
              <a:picLocks noChangeAspect="1"/>
            </p:cNvPicPr>
            <p:nvPr/>
          </p:nvPicPr>
          <p:blipFill>
            <a:blip r:embed="rId6"/>
            <a:stretch>
              <a:fillRect/>
            </a:stretch>
          </p:blipFill>
          <p:spPr>
            <a:xfrm>
              <a:off x="6514274" y="4730502"/>
              <a:ext cx="1206824" cy="1115610"/>
            </a:xfrm>
            <a:prstGeom prst="rect">
              <a:avLst/>
            </a:prstGeom>
          </p:spPr>
        </p:pic>
        <p:pic>
          <p:nvPicPr>
            <p:cNvPr id="60" name="Picture 59">
              <a:extLst>
                <a:ext uri="{FF2B5EF4-FFF2-40B4-BE49-F238E27FC236}">
                  <a16:creationId xmlns:a16="http://schemas.microsoft.com/office/drawing/2014/main" id="{DE4114B6-90FE-4150-A72E-CFA91FC1979B}"/>
                </a:ext>
              </a:extLst>
            </p:cNvPr>
            <p:cNvPicPr>
              <a:picLocks noChangeAspect="1"/>
            </p:cNvPicPr>
            <p:nvPr/>
          </p:nvPicPr>
          <p:blipFill>
            <a:blip r:embed="rId7"/>
            <a:stretch>
              <a:fillRect/>
            </a:stretch>
          </p:blipFill>
          <p:spPr>
            <a:xfrm>
              <a:off x="7831967" y="4681931"/>
              <a:ext cx="319718" cy="1245653"/>
            </a:xfrm>
            <a:prstGeom prst="rect">
              <a:avLst/>
            </a:prstGeom>
          </p:spPr>
        </p:pic>
      </p:grpSp>
      <p:sp>
        <p:nvSpPr>
          <p:cNvPr id="61" name="TextBox 60">
            <a:extLst>
              <a:ext uri="{FF2B5EF4-FFF2-40B4-BE49-F238E27FC236}">
                <a16:creationId xmlns:a16="http://schemas.microsoft.com/office/drawing/2014/main" id="{49B24278-2136-468F-B990-BF1AF9E31F24}"/>
              </a:ext>
            </a:extLst>
          </p:cNvPr>
          <p:cNvSpPr txBox="1"/>
          <p:nvPr/>
        </p:nvSpPr>
        <p:spPr>
          <a:xfrm>
            <a:off x="8783040" y="2320056"/>
            <a:ext cx="3065439" cy="275653"/>
          </a:xfrm>
          <a:prstGeom prst="rect">
            <a:avLst/>
          </a:prstGeom>
          <a:noFill/>
        </p:spPr>
        <p:txBody>
          <a:bodyPr wrap="square" lIns="90000" rtlCol="0">
            <a:spAutoFit/>
          </a:bodyPr>
          <a:lstStyle/>
          <a:p>
            <a:pPr>
              <a:lnSpc>
                <a:spcPct val="107000"/>
              </a:lnSpc>
              <a:spcAft>
                <a:spcPts val="800"/>
              </a:spcAft>
            </a:pPr>
            <a:r>
              <a:rPr lang="en-GB" sz="1200" b="1">
                <a:solidFill>
                  <a:srgbClr val="002B5C"/>
                </a:solidFill>
                <a:latin typeface="+mj-lt"/>
                <a:ea typeface="Yu Mincho" panose="02020400000000000000" pitchFamily="18" charset="-128"/>
                <a:cs typeface="Times New Roman" panose="02020603050405020304" pitchFamily="18" charset="0"/>
              </a:rPr>
              <a:t>For glass bottles</a:t>
            </a:r>
          </a:p>
        </p:txBody>
      </p:sp>
      <p:pic>
        <p:nvPicPr>
          <p:cNvPr id="55" name="Picture 54">
            <a:extLst>
              <a:ext uri="{FF2B5EF4-FFF2-40B4-BE49-F238E27FC236}">
                <a16:creationId xmlns:a16="http://schemas.microsoft.com/office/drawing/2014/main" id="{65982BB8-F0A5-4BA7-84E1-76E422FDCF77}"/>
              </a:ext>
            </a:extLst>
          </p:cNvPr>
          <p:cNvPicPr>
            <a:picLocks noChangeAspect="1"/>
          </p:cNvPicPr>
          <p:nvPr/>
        </p:nvPicPr>
        <p:blipFill rotWithShape="1">
          <a:blip r:embed="rId8"/>
          <a:srcRect l="53048" t="68750" r="31641" b="8056"/>
          <a:stretch/>
        </p:blipFill>
        <p:spPr>
          <a:xfrm>
            <a:off x="9216298" y="2734754"/>
            <a:ext cx="1099462" cy="1075120"/>
          </a:xfrm>
          <a:prstGeom prst="rect">
            <a:avLst/>
          </a:prstGeom>
        </p:spPr>
      </p:pic>
      <p:pic>
        <p:nvPicPr>
          <p:cNvPr id="56" name="Picture 55">
            <a:extLst>
              <a:ext uri="{FF2B5EF4-FFF2-40B4-BE49-F238E27FC236}">
                <a16:creationId xmlns:a16="http://schemas.microsoft.com/office/drawing/2014/main" id="{C999DB07-C82C-4795-9818-8E31807C656F}"/>
              </a:ext>
            </a:extLst>
          </p:cNvPr>
          <p:cNvPicPr>
            <a:picLocks noChangeAspect="1"/>
          </p:cNvPicPr>
          <p:nvPr/>
        </p:nvPicPr>
        <p:blipFill>
          <a:blip r:embed="rId9"/>
          <a:stretch>
            <a:fillRect/>
          </a:stretch>
        </p:blipFill>
        <p:spPr>
          <a:xfrm>
            <a:off x="10528496" y="2734754"/>
            <a:ext cx="977052" cy="1075120"/>
          </a:xfrm>
          <a:prstGeom prst="rect">
            <a:avLst/>
          </a:prstGeom>
        </p:spPr>
      </p:pic>
      <p:grpSp>
        <p:nvGrpSpPr>
          <p:cNvPr id="7" name="Group 6">
            <a:extLst>
              <a:ext uri="{FF2B5EF4-FFF2-40B4-BE49-F238E27FC236}">
                <a16:creationId xmlns:a16="http://schemas.microsoft.com/office/drawing/2014/main" id="{1784D52D-EB8A-436C-9973-48B553E7E7C0}"/>
              </a:ext>
            </a:extLst>
          </p:cNvPr>
          <p:cNvGrpSpPr/>
          <p:nvPr/>
        </p:nvGrpSpPr>
        <p:grpSpPr>
          <a:xfrm>
            <a:off x="8783040" y="4350598"/>
            <a:ext cx="3065439" cy="1075119"/>
            <a:chOff x="8752011" y="4153685"/>
            <a:chExt cx="2647233" cy="862814"/>
          </a:xfrm>
        </p:grpSpPr>
        <p:pic>
          <p:nvPicPr>
            <p:cNvPr id="52" name="Picture 51">
              <a:extLst>
                <a:ext uri="{FF2B5EF4-FFF2-40B4-BE49-F238E27FC236}">
                  <a16:creationId xmlns:a16="http://schemas.microsoft.com/office/drawing/2014/main" id="{E6D20D79-EE84-406A-A2F9-D8D2D35F799A}"/>
                </a:ext>
              </a:extLst>
            </p:cNvPr>
            <p:cNvPicPr>
              <a:picLocks noChangeAspect="1"/>
            </p:cNvPicPr>
            <p:nvPr/>
          </p:nvPicPr>
          <p:blipFill>
            <a:blip r:embed="rId10"/>
            <a:stretch>
              <a:fillRect/>
            </a:stretch>
          </p:blipFill>
          <p:spPr>
            <a:xfrm>
              <a:off x="8752011" y="4158140"/>
              <a:ext cx="697852" cy="858359"/>
            </a:xfrm>
            <a:prstGeom prst="rect">
              <a:avLst/>
            </a:prstGeom>
          </p:spPr>
        </p:pic>
        <p:pic>
          <p:nvPicPr>
            <p:cNvPr id="54" name="Picture 4" descr="Carsten Schleeberger | Look at the German model for a deposit return scheme">
              <a:extLst>
                <a:ext uri="{FF2B5EF4-FFF2-40B4-BE49-F238E27FC236}">
                  <a16:creationId xmlns:a16="http://schemas.microsoft.com/office/drawing/2014/main" id="{027A2939-A2EB-43D0-9B98-B7390C1C95D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27658" y="4158140"/>
              <a:ext cx="1430598" cy="85835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D5B73117-D973-4E02-8E70-38210AE26D56}"/>
                </a:ext>
              </a:extLst>
            </p:cNvPr>
            <p:cNvPicPr>
              <a:picLocks noChangeAspect="1"/>
            </p:cNvPicPr>
            <p:nvPr/>
          </p:nvPicPr>
          <p:blipFill rotWithShape="1">
            <a:blip r:embed="rId12"/>
            <a:srcRect b="35048"/>
            <a:stretch/>
          </p:blipFill>
          <p:spPr>
            <a:xfrm flipH="1">
              <a:off x="11041770" y="4153685"/>
              <a:ext cx="357474" cy="862814"/>
            </a:xfrm>
            <a:prstGeom prst="rect">
              <a:avLst/>
            </a:prstGeom>
          </p:spPr>
        </p:pic>
      </p:grpSp>
    </p:spTree>
    <p:extLst>
      <p:ext uri="{BB962C8B-B14F-4D97-AF65-F5344CB8AC3E}">
        <p14:creationId xmlns:p14="http://schemas.microsoft.com/office/powerpoint/2010/main" val="15743767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91008A1-1AAA-48EC-A85B-1A1DEC583891}"/>
              </a:ext>
            </a:extLst>
          </p:cNvPr>
          <p:cNvSpPr/>
          <p:nvPr/>
        </p:nvSpPr>
        <p:spPr>
          <a:xfrm>
            <a:off x="625878" y="-1"/>
            <a:ext cx="7518748" cy="11604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FA141E8-E9DD-493F-9CEB-8BAD3706127C}"/>
              </a:ext>
            </a:extLst>
          </p:cNvPr>
          <p:cNvSpPr/>
          <p:nvPr/>
        </p:nvSpPr>
        <p:spPr>
          <a:xfrm>
            <a:off x="8674216" y="2077126"/>
            <a:ext cx="3313651" cy="4147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A202FD07-BEC4-429F-BB94-83F7888ADACE}"/>
              </a:ext>
            </a:extLst>
          </p:cNvPr>
          <p:cNvSpPr>
            <a:spLocks noGrp="1"/>
          </p:cNvSpPr>
          <p:nvPr>
            <p:ph type="ftr" sz="quarter" idx="3"/>
          </p:nvPr>
        </p:nvSpPr>
        <p:spPr/>
        <p:txBody>
          <a:bodyPr/>
          <a:lstStyle/>
          <a:p>
            <a:r>
              <a:rPr lang="en-US"/>
              <a:t>TCCC</a:t>
            </a:r>
          </a:p>
        </p:txBody>
      </p:sp>
      <p:sp>
        <p:nvSpPr>
          <p:cNvPr id="30" name="TextBox 29">
            <a:extLst>
              <a:ext uri="{FF2B5EF4-FFF2-40B4-BE49-F238E27FC236}">
                <a16:creationId xmlns:a16="http://schemas.microsoft.com/office/drawing/2014/main" id="{DB046EC2-E515-4037-98AF-EE6C35D95070}"/>
              </a:ext>
            </a:extLst>
          </p:cNvPr>
          <p:cNvSpPr txBox="1"/>
          <p:nvPr/>
        </p:nvSpPr>
        <p:spPr>
          <a:xfrm>
            <a:off x="979565" y="2127599"/>
            <a:ext cx="7169073" cy="1833835"/>
          </a:xfrm>
          <a:prstGeom prst="rect">
            <a:avLst/>
          </a:prstGeom>
          <a:noFill/>
        </p:spPr>
        <p:txBody>
          <a:bodyPr wrap="square" lIns="90000" tIns="45720" rIns="91440" bIns="45720" rtlCol="0" anchor="t">
            <a:spAutoFit/>
          </a:bodyPr>
          <a:lstStyle/>
          <a:p>
            <a:pPr marR="0" algn="l" defTabSz="618592" rtl="0" eaLnBrk="1" fontAlgn="auto" latinLnBrk="0" hangingPunct="1">
              <a:lnSpc>
                <a:spcPct val="100000"/>
              </a:lnSpc>
              <a:spcAft>
                <a:spcPts val="600"/>
              </a:spcAft>
              <a:buClrTx/>
              <a:buSzTx/>
              <a:tabLst/>
            </a:pPr>
            <a:r>
              <a:rPr lang="en-GB" sz="1200" b="1" kern="0" spc="-10" dirty="0">
                <a:solidFill>
                  <a:srgbClr val="002B5C"/>
                </a:solidFill>
                <a:latin typeface="Arial"/>
                <a:cs typeface="Arial"/>
              </a:rPr>
              <a:t>EPR programme for plastic packaging</a:t>
            </a:r>
            <a:endParaRPr lang="en-GB" sz="1200" b="1" kern="0" spc="-10" dirty="0">
              <a:solidFill>
                <a:srgbClr val="474747"/>
              </a:solidFill>
              <a:latin typeface="Arial"/>
              <a:cs typeface="Arial"/>
            </a:endParaRPr>
          </a:p>
          <a:p>
            <a:pPr marL="182245" marR="0" indent="-182245" algn="l" defTabSz="618592" rtl="0" eaLnBrk="1" fontAlgn="auto" latinLnBrk="0" hangingPunct="1">
              <a:lnSpc>
                <a:spcPct val="100000"/>
              </a:lnSpc>
              <a:spcBef>
                <a:spcPts val="100"/>
              </a:spcBef>
              <a:spcAft>
                <a:spcPts val="100"/>
              </a:spcAft>
              <a:buClrTx/>
              <a:buSzTx/>
              <a:buFont typeface="Arial" panose="020B0604020202020204" pitchFamily="34" charset="0"/>
              <a:buChar char="•"/>
              <a:tabLst/>
            </a:pPr>
            <a:r>
              <a:rPr lang="en-GB" sz="1100" kern="0" spc="-10" dirty="0">
                <a:solidFill>
                  <a:srgbClr val="474747"/>
                </a:solidFill>
                <a:latin typeface="Arial"/>
                <a:cs typeface="Arial"/>
              </a:rPr>
              <a:t>The Indian Ministry of Environment published </a:t>
            </a:r>
            <a:r>
              <a:rPr lang="en-GB" sz="1100" kern="0" spc="-10" dirty="0">
                <a:solidFill>
                  <a:srgbClr val="474747"/>
                </a:solidFill>
                <a:latin typeface="Arial"/>
                <a:cs typeface="Arial"/>
                <a:hlinkClick r:id="rId2">
                  <a:extLst>
                    <a:ext uri="{A12FA001-AC4F-418D-AE19-62706E023703}">
                      <ahyp:hlinkClr xmlns:ahyp="http://schemas.microsoft.com/office/drawing/2018/hyperlinkcolor" val="tx"/>
                    </a:ext>
                  </a:extLst>
                </a:hlinkClick>
              </a:rPr>
              <a:t>guidelines</a:t>
            </a:r>
            <a:r>
              <a:rPr lang="en-GB" sz="1100" kern="0" spc="-10" dirty="0">
                <a:solidFill>
                  <a:srgbClr val="474747"/>
                </a:solidFill>
                <a:latin typeface="Arial"/>
                <a:cs typeface="Arial"/>
              </a:rPr>
              <a:t> for an expanded extended producer responsibility (EPR) program for plastic packaging in February 2022</a:t>
            </a:r>
          </a:p>
          <a:p>
            <a:pPr marL="182245" marR="0" indent="-182245" algn="l" defTabSz="618592" rtl="0" eaLnBrk="1" fontAlgn="auto" latinLnBrk="0" hangingPunct="1">
              <a:lnSpc>
                <a:spcPct val="100000"/>
              </a:lnSpc>
              <a:spcBef>
                <a:spcPts val="100"/>
              </a:spcBef>
              <a:spcAft>
                <a:spcPts val="100"/>
              </a:spcAft>
              <a:buClrTx/>
              <a:buSzTx/>
              <a:buFont typeface="Arial" panose="020B0604020202020204" pitchFamily="34" charset="0"/>
              <a:buChar char="•"/>
              <a:tabLst/>
            </a:pPr>
            <a:r>
              <a:rPr lang="en-GB" sz="1100" kern="0" spc="-10" dirty="0">
                <a:solidFill>
                  <a:srgbClr val="474747"/>
                </a:solidFill>
                <a:latin typeface="Arial"/>
                <a:cs typeface="Arial"/>
              </a:rPr>
              <a:t>The program sets increasingly strict targets for ‘reuse’ of plastic packaging</a:t>
            </a:r>
          </a:p>
          <a:p>
            <a:pPr marL="182245" marR="0" indent="-182245" algn="l" defTabSz="618592" rtl="0" eaLnBrk="1" fontAlgn="auto" latinLnBrk="0" hangingPunct="1">
              <a:lnSpc>
                <a:spcPct val="100000"/>
              </a:lnSpc>
              <a:spcBef>
                <a:spcPts val="100"/>
              </a:spcBef>
              <a:spcAft>
                <a:spcPts val="100"/>
              </a:spcAft>
              <a:buClrTx/>
              <a:buSzTx/>
              <a:buFont typeface="Arial" panose="020B0604020202020204" pitchFamily="34" charset="0"/>
              <a:buChar char="•"/>
              <a:tabLst/>
            </a:pPr>
            <a:r>
              <a:rPr lang="en-GB" sz="1100" kern="0" spc="-10" dirty="0">
                <a:solidFill>
                  <a:srgbClr val="474747"/>
                </a:solidFill>
                <a:latin typeface="Arial" panose="020B0604020202020204" pitchFamily="34" charset="0"/>
                <a:cs typeface="Arial" panose="020B0604020202020204" pitchFamily="34" charset="0"/>
              </a:rPr>
              <a:t>However, PET bottles are excluded due to the provisions established in Food Safety Regulation</a:t>
            </a:r>
          </a:p>
          <a:p>
            <a:pPr marL="182245" marR="0" indent="-182245" algn="l" defTabSz="618592" rtl="0" eaLnBrk="1" fontAlgn="auto" latinLnBrk="0" hangingPunct="1">
              <a:lnSpc>
                <a:spcPct val="100000"/>
              </a:lnSpc>
              <a:spcBef>
                <a:spcPts val="100"/>
              </a:spcBef>
              <a:spcAft>
                <a:spcPts val="100"/>
              </a:spcAft>
              <a:buClrTx/>
              <a:buSzTx/>
              <a:buFont typeface="Arial" panose="020B0604020202020204" pitchFamily="34" charset="0"/>
              <a:buChar char="•"/>
              <a:tabLst/>
            </a:pPr>
            <a:r>
              <a:rPr lang="en-GB" sz="1100" kern="0" spc="-10" dirty="0">
                <a:solidFill>
                  <a:srgbClr val="474747"/>
                </a:solidFill>
                <a:latin typeface="Arial" panose="020B0604020202020204" pitchFamily="34" charset="0"/>
                <a:cs typeface="Arial" panose="020B0604020202020204" pitchFamily="34" charset="0"/>
              </a:rPr>
              <a:t>Only plastic bottles above the volume of 5L may be refilled/reused</a:t>
            </a:r>
          </a:p>
          <a:p>
            <a:pPr marL="182245" indent="-182245" defTabSz="618592">
              <a:spcBef>
                <a:spcPts val="100"/>
              </a:spcBef>
              <a:spcAft>
                <a:spcPts val="100"/>
              </a:spcAft>
              <a:buFont typeface="Arial" panose="020B0604020202020204" pitchFamily="34" charset="0"/>
              <a:buChar char="•"/>
            </a:pPr>
            <a:r>
              <a:rPr lang="en-GB" sz="1100" b="1" kern="0" spc="-10" dirty="0">
                <a:solidFill>
                  <a:srgbClr val="474747"/>
                </a:solidFill>
                <a:latin typeface="Arial"/>
                <a:cs typeface="Arial"/>
              </a:rPr>
              <a:t>India Plastics Pact</a:t>
            </a:r>
            <a:r>
              <a:rPr lang="en-GB" sz="1100" kern="0" spc="-10" dirty="0">
                <a:solidFill>
                  <a:srgbClr val="474747"/>
                </a:solidFill>
                <a:latin typeface="Arial"/>
                <a:cs typeface="Arial"/>
              </a:rPr>
              <a:t> include a target of ‘Understanding and </a:t>
            </a:r>
            <a:r>
              <a:rPr lang="en-GB" sz="1100" b="1" kern="0" spc="-10" dirty="0">
                <a:solidFill>
                  <a:srgbClr val="474747"/>
                </a:solidFill>
                <a:latin typeface="Arial"/>
                <a:cs typeface="Arial"/>
              </a:rPr>
              <a:t>adoption of reuse models</a:t>
            </a:r>
            <a:r>
              <a:rPr lang="en-GB" sz="1100" kern="0" spc="-10" dirty="0">
                <a:solidFill>
                  <a:srgbClr val="474747"/>
                </a:solidFill>
                <a:latin typeface="Arial"/>
                <a:cs typeface="Arial"/>
              </a:rPr>
              <a:t>'. This maybe an opportunity to allow returnable PET bottles</a:t>
            </a:r>
            <a:endParaRPr lang="en-GB" sz="1100" kern="0" spc="-10" dirty="0">
              <a:solidFill>
                <a:srgbClr val="474747"/>
              </a:solidFill>
              <a:latin typeface="Arial" panose="020B0604020202020204" pitchFamily="34" charset="0"/>
              <a:cs typeface="Arial" panose="020B0604020202020204" pitchFamily="34" charset="0"/>
            </a:endParaRPr>
          </a:p>
          <a:p>
            <a:pPr marR="0" algn="l" defTabSz="618592" rtl="0" eaLnBrk="1" fontAlgn="auto" latinLnBrk="0" hangingPunct="1">
              <a:lnSpc>
                <a:spcPct val="100000"/>
              </a:lnSpc>
              <a:spcBef>
                <a:spcPts val="100"/>
              </a:spcBef>
              <a:spcAft>
                <a:spcPts val="100"/>
              </a:spcAft>
              <a:buClrTx/>
              <a:buSzTx/>
              <a:tabLst/>
            </a:pPr>
            <a:endParaRPr lang="en-GB" sz="1100" kern="0" spc="-10" dirty="0">
              <a:solidFill>
                <a:srgbClr val="474747"/>
              </a:solidFill>
              <a:latin typeface="Arial" panose="020B0604020202020204" pitchFamily="34" charset="0"/>
              <a:cs typeface="Arial" panose="020B0604020202020204" pitchFamily="34" charset="0"/>
            </a:endParaRPr>
          </a:p>
        </p:txBody>
      </p:sp>
      <p:pic>
        <p:nvPicPr>
          <p:cNvPr id="28" name="Picture 27">
            <a:extLst>
              <a:ext uri="{FF2B5EF4-FFF2-40B4-BE49-F238E27FC236}">
                <a16:creationId xmlns:a16="http://schemas.microsoft.com/office/drawing/2014/main" id="{87B77CCE-8AE0-4D38-9B07-086C2EFB454B}"/>
              </a:ext>
            </a:extLst>
          </p:cNvPr>
          <p:cNvPicPr>
            <a:picLocks noChangeAspect="1"/>
          </p:cNvPicPr>
          <p:nvPr/>
        </p:nvPicPr>
        <p:blipFill>
          <a:blip r:embed="rId3"/>
          <a:stretch>
            <a:fillRect/>
          </a:stretch>
        </p:blipFill>
        <p:spPr>
          <a:xfrm>
            <a:off x="4983602" y="3979596"/>
            <a:ext cx="3176963" cy="1777632"/>
          </a:xfrm>
          <a:prstGeom prst="rect">
            <a:avLst/>
          </a:prstGeom>
        </p:spPr>
      </p:pic>
      <p:sp>
        <p:nvSpPr>
          <p:cNvPr id="15" name="Rectangle 14">
            <a:extLst>
              <a:ext uri="{FF2B5EF4-FFF2-40B4-BE49-F238E27FC236}">
                <a16:creationId xmlns:a16="http://schemas.microsoft.com/office/drawing/2014/main" id="{DBDDE669-57F9-419D-9DDB-2A93B556CDA2}"/>
              </a:ext>
            </a:extLst>
          </p:cNvPr>
          <p:cNvSpPr/>
          <p:nvPr/>
        </p:nvSpPr>
        <p:spPr>
          <a:xfrm>
            <a:off x="-8926" y="0"/>
            <a:ext cx="634804" cy="62356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24A4E81-CF98-4E53-85D0-1D6B56EAB169}"/>
              </a:ext>
            </a:extLst>
          </p:cNvPr>
          <p:cNvPicPr>
            <a:picLocks noChangeAspect="1"/>
          </p:cNvPicPr>
          <p:nvPr/>
        </p:nvPicPr>
        <p:blipFill>
          <a:blip r:embed="rId4"/>
          <a:srcRect/>
          <a:stretch/>
        </p:blipFill>
        <p:spPr>
          <a:xfrm>
            <a:off x="-12624" y="-4167"/>
            <a:ext cx="1155194" cy="890018"/>
          </a:xfrm>
          <a:prstGeom prst="rect">
            <a:avLst/>
          </a:prstGeom>
        </p:spPr>
      </p:pic>
      <p:sp>
        <p:nvSpPr>
          <p:cNvPr id="17" name="Title 4">
            <a:extLst>
              <a:ext uri="{FF2B5EF4-FFF2-40B4-BE49-F238E27FC236}">
                <a16:creationId xmlns:a16="http://schemas.microsoft.com/office/drawing/2014/main" id="{463C274B-E571-4C74-BF97-102182671FAD}"/>
              </a:ext>
            </a:extLst>
          </p:cNvPr>
          <p:cNvSpPr txBox="1">
            <a:spLocks/>
          </p:cNvSpPr>
          <p:nvPr/>
        </p:nvSpPr>
        <p:spPr>
          <a:xfrm rot="16200000">
            <a:off x="-1367138" y="2354273"/>
            <a:ext cx="3389315" cy="635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lgn="r"/>
            <a:r>
              <a:rPr lang="en-GB">
                <a:solidFill>
                  <a:schemeClr val="bg1"/>
                </a:solidFill>
              </a:rPr>
              <a:t>INDIA</a:t>
            </a:r>
          </a:p>
        </p:txBody>
      </p:sp>
      <p:grpSp>
        <p:nvGrpSpPr>
          <p:cNvPr id="23" name="Group 22">
            <a:extLst>
              <a:ext uri="{FF2B5EF4-FFF2-40B4-BE49-F238E27FC236}">
                <a16:creationId xmlns:a16="http://schemas.microsoft.com/office/drawing/2014/main" id="{B041CD70-B60D-4BD1-B959-C9471F9CD583}"/>
              </a:ext>
            </a:extLst>
          </p:cNvPr>
          <p:cNvGrpSpPr/>
          <p:nvPr/>
        </p:nvGrpSpPr>
        <p:grpSpPr>
          <a:xfrm>
            <a:off x="8438015" y="205892"/>
            <a:ext cx="3549852" cy="1573440"/>
            <a:chOff x="8438015" y="205892"/>
            <a:chExt cx="3549852" cy="1573440"/>
          </a:xfrm>
        </p:grpSpPr>
        <p:sp>
          <p:nvSpPr>
            <p:cNvPr id="25" name="TextBox 24">
              <a:extLst>
                <a:ext uri="{FF2B5EF4-FFF2-40B4-BE49-F238E27FC236}">
                  <a16:creationId xmlns:a16="http://schemas.microsoft.com/office/drawing/2014/main" id="{519D35AA-3766-408C-8B93-C08B740F5684}"/>
                </a:ext>
              </a:extLst>
            </p:cNvPr>
            <p:cNvSpPr txBox="1"/>
            <p:nvPr/>
          </p:nvSpPr>
          <p:spPr>
            <a:xfrm>
              <a:off x="8674216" y="302004"/>
              <a:ext cx="3313651" cy="1477328"/>
            </a:xfrm>
            <a:prstGeom prst="rect">
              <a:avLst/>
            </a:prstGeom>
          </p:spPr>
          <p:style>
            <a:lnRef idx="2">
              <a:schemeClr val="accent1"/>
            </a:lnRef>
            <a:fillRef idx="1">
              <a:schemeClr val="lt1"/>
            </a:fillRef>
            <a:effectRef idx="0">
              <a:schemeClr val="accent1"/>
            </a:effectRef>
            <a:fontRef idx="minor">
              <a:schemeClr val="dk1"/>
            </a:fontRef>
          </p:style>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26" name="Title 4">
              <a:extLst>
                <a:ext uri="{FF2B5EF4-FFF2-40B4-BE49-F238E27FC236}">
                  <a16:creationId xmlns:a16="http://schemas.microsoft.com/office/drawing/2014/main" id="{24F2CF15-3490-4928-891A-C303EDBB6AB3}"/>
                </a:ext>
              </a:extLst>
            </p:cNvPr>
            <p:cNvSpPr txBox="1">
              <a:spLocks/>
            </p:cNvSpPr>
            <p:nvPr/>
          </p:nvSpPr>
          <p:spPr>
            <a:xfrm>
              <a:off x="8922428" y="363291"/>
              <a:ext cx="1925108" cy="33855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spcBef>
                  <a:spcPts val="0"/>
                </a:spcBef>
                <a:spcAft>
                  <a:spcPts val="600"/>
                </a:spcAft>
              </a:pPr>
              <a:r>
                <a:rPr lang="en-GB" sz="1400" b="1">
                  <a:solidFill>
                    <a:schemeClr val="tx1"/>
                  </a:solidFill>
                </a:rPr>
                <a:t>Market Analysis</a:t>
              </a:r>
            </a:p>
            <a:p>
              <a:pPr algn="ctr">
                <a:spcBef>
                  <a:spcPts val="0"/>
                </a:spcBef>
                <a:spcAft>
                  <a:spcPts val="600"/>
                </a:spcAft>
              </a:pPr>
              <a:endParaRPr lang="en-GB" sz="1500">
                <a:solidFill>
                  <a:schemeClr val="tx1"/>
                </a:solidFill>
              </a:endParaRPr>
            </a:p>
          </p:txBody>
        </p:sp>
        <p:pic>
          <p:nvPicPr>
            <p:cNvPr id="27" name="Picture 26" descr="Icon&#10;&#10;Description automatically generated">
              <a:extLst>
                <a:ext uri="{FF2B5EF4-FFF2-40B4-BE49-F238E27FC236}">
                  <a16:creationId xmlns:a16="http://schemas.microsoft.com/office/drawing/2014/main" id="{0917E42E-F618-46F6-84F8-964B8464C35D}"/>
                </a:ext>
              </a:extLst>
            </p:cNvPr>
            <p:cNvPicPr>
              <a:picLocks noChangeAspect="1"/>
            </p:cNvPicPr>
            <p:nvPr/>
          </p:nvPicPr>
          <p:blipFill>
            <a:blip r:embed="rId5"/>
            <a:stretch>
              <a:fillRect/>
            </a:stretch>
          </p:blipFill>
          <p:spPr>
            <a:xfrm>
              <a:off x="8438015" y="205892"/>
              <a:ext cx="433424" cy="469900"/>
            </a:xfrm>
            <a:prstGeom prst="rect">
              <a:avLst/>
            </a:prstGeom>
          </p:spPr>
        </p:pic>
      </p:grpSp>
      <p:graphicFrame>
        <p:nvGraphicFramePr>
          <p:cNvPr id="29" name="Table 51">
            <a:extLst>
              <a:ext uri="{FF2B5EF4-FFF2-40B4-BE49-F238E27FC236}">
                <a16:creationId xmlns:a16="http://schemas.microsoft.com/office/drawing/2014/main" id="{C36452F1-D1A9-4602-9106-5F9E503F412E}"/>
              </a:ext>
            </a:extLst>
          </p:cNvPr>
          <p:cNvGraphicFramePr>
            <a:graphicFrameLocks noGrp="1"/>
          </p:cNvGraphicFramePr>
          <p:nvPr/>
        </p:nvGraphicFramePr>
        <p:xfrm>
          <a:off x="8967604" y="728377"/>
          <a:ext cx="2726874" cy="872021"/>
        </p:xfrm>
        <a:graphic>
          <a:graphicData uri="http://schemas.openxmlformats.org/drawingml/2006/table">
            <a:tbl>
              <a:tblPr firstRow="1" bandRow="1">
                <a:tableStyleId>{00A15C55-8517-42AA-B614-E9B94910E393}</a:tableStyleId>
              </a:tblPr>
              <a:tblGrid>
                <a:gridCol w="1363437">
                  <a:extLst>
                    <a:ext uri="{9D8B030D-6E8A-4147-A177-3AD203B41FA5}">
                      <a16:colId xmlns:a16="http://schemas.microsoft.com/office/drawing/2014/main" val="3110530552"/>
                    </a:ext>
                  </a:extLst>
                </a:gridCol>
                <a:gridCol w="1363437">
                  <a:extLst>
                    <a:ext uri="{9D8B030D-6E8A-4147-A177-3AD203B41FA5}">
                      <a16:colId xmlns:a16="http://schemas.microsoft.com/office/drawing/2014/main" val="25030162"/>
                    </a:ext>
                  </a:extLst>
                </a:gridCol>
              </a:tblGrid>
              <a:tr h="126991">
                <a:tc>
                  <a:txBody>
                    <a:bodyPr/>
                    <a:lstStyle/>
                    <a:p>
                      <a:pPr algn="ctr"/>
                      <a:r>
                        <a:rPr lang="en-US" sz="900" b="1">
                          <a:solidFill>
                            <a:srgbClr val="002B5C"/>
                          </a:solidFill>
                        </a:rPr>
                        <a:t>Glass bottles </a:t>
                      </a:r>
                    </a:p>
                  </a:txBody>
                  <a:tcPr anchor="ctr">
                    <a:solidFill>
                      <a:srgbClr val="E5E9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002B5C"/>
                          </a:solidFill>
                        </a:rPr>
                        <a:t>PET bottles </a:t>
                      </a:r>
                    </a:p>
                  </a:txBody>
                  <a:tcPr anchor="ctr">
                    <a:solidFill>
                      <a:srgbClr val="E5E9EE"/>
                    </a:solidFill>
                  </a:tcPr>
                </a:tc>
                <a:extLst>
                  <a:ext uri="{0D108BD9-81ED-4DB2-BD59-A6C34878D82A}">
                    <a16:rowId xmlns:a16="http://schemas.microsoft.com/office/drawing/2014/main" val="958200419"/>
                  </a:ext>
                </a:extLst>
              </a:tr>
              <a:tr h="643421">
                <a:tc>
                  <a:txBody>
                    <a:bodyPr/>
                    <a:lstStyle/>
                    <a:p>
                      <a:pPr algn="ctr"/>
                      <a:r>
                        <a:rPr lang="en-US" sz="1400">
                          <a:solidFill>
                            <a:schemeClr val="bg2">
                              <a:lumMod val="25000"/>
                            </a:schemeClr>
                          </a:solidFill>
                        </a:rPr>
                        <a:t>  </a:t>
                      </a:r>
                    </a:p>
                  </a:txBody>
                  <a:tcPr anchor="ctr">
                    <a:solidFill>
                      <a:srgbClr val="00B050"/>
                    </a:solidFill>
                  </a:tcPr>
                </a:tc>
                <a:tc>
                  <a:txBody>
                    <a:bodyPr/>
                    <a:lstStyle/>
                    <a:p>
                      <a:pPr algn="ctr"/>
                      <a:endParaRPr lang="en-US" sz="1400">
                        <a:solidFill>
                          <a:schemeClr val="bg2">
                            <a:lumMod val="25000"/>
                          </a:schemeClr>
                        </a:solidFill>
                      </a:endParaRPr>
                    </a:p>
                  </a:txBody>
                  <a:tcPr anchor="ctr">
                    <a:solidFill>
                      <a:srgbClr val="FF0000"/>
                    </a:solidFill>
                  </a:tcPr>
                </a:tc>
                <a:extLst>
                  <a:ext uri="{0D108BD9-81ED-4DB2-BD59-A6C34878D82A}">
                    <a16:rowId xmlns:a16="http://schemas.microsoft.com/office/drawing/2014/main" val="1011721729"/>
                  </a:ext>
                </a:extLst>
              </a:tr>
            </a:tbl>
          </a:graphicData>
        </a:graphic>
      </p:graphicFrame>
      <p:sp>
        <p:nvSpPr>
          <p:cNvPr id="31" name="Graphic 10" descr="Checkmark outline">
            <a:extLst>
              <a:ext uri="{FF2B5EF4-FFF2-40B4-BE49-F238E27FC236}">
                <a16:creationId xmlns:a16="http://schemas.microsoft.com/office/drawing/2014/main" id="{CD375E72-6D50-423B-A2D5-5E6579491EC6}"/>
              </a:ext>
            </a:extLst>
          </p:cNvPr>
          <p:cNvSpPr/>
          <p:nvPr/>
        </p:nvSpPr>
        <p:spPr>
          <a:xfrm>
            <a:off x="9481429" y="1210785"/>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pic>
        <p:nvPicPr>
          <p:cNvPr id="32" name="Graphic 31" descr="Close outline">
            <a:extLst>
              <a:ext uri="{FF2B5EF4-FFF2-40B4-BE49-F238E27FC236}">
                <a16:creationId xmlns:a16="http://schemas.microsoft.com/office/drawing/2014/main" id="{47B41CFC-2BE2-492D-BFF2-A689D39943E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48087" y="1128217"/>
            <a:ext cx="317439" cy="317439"/>
          </a:xfrm>
          <a:prstGeom prst="rect">
            <a:avLst/>
          </a:prstGeom>
        </p:spPr>
      </p:pic>
      <p:sp>
        <p:nvSpPr>
          <p:cNvPr id="21" name="Title 8">
            <a:extLst>
              <a:ext uri="{FF2B5EF4-FFF2-40B4-BE49-F238E27FC236}">
                <a16:creationId xmlns:a16="http://schemas.microsoft.com/office/drawing/2014/main" id="{2694554B-1FF4-4E9D-83FE-B35CA6A2BDB4}"/>
              </a:ext>
            </a:extLst>
          </p:cNvPr>
          <p:cNvSpPr txBox="1">
            <a:spLocks/>
          </p:cNvSpPr>
          <p:nvPr/>
        </p:nvSpPr>
        <p:spPr>
          <a:xfrm>
            <a:off x="1055688" y="234062"/>
            <a:ext cx="6948488" cy="86547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r>
              <a:rPr lang="en-GB" sz="1800"/>
              <a:t>Clear regulatory permission and common use of returnable glass bottles; however, returnable PET bottles are not permitted despite ‘reuse’ target for plastic packaging under the new EPR programme</a:t>
            </a:r>
          </a:p>
        </p:txBody>
      </p:sp>
      <p:sp>
        <p:nvSpPr>
          <p:cNvPr id="37" name="TextBox 36">
            <a:extLst>
              <a:ext uri="{FF2B5EF4-FFF2-40B4-BE49-F238E27FC236}">
                <a16:creationId xmlns:a16="http://schemas.microsoft.com/office/drawing/2014/main" id="{F82E6845-1DE5-4D72-A8E2-55C428840716}"/>
              </a:ext>
            </a:extLst>
          </p:cNvPr>
          <p:cNvSpPr txBox="1"/>
          <p:nvPr/>
        </p:nvSpPr>
        <p:spPr>
          <a:xfrm>
            <a:off x="8798321" y="2318599"/>
            <a:ext cx="3065439" cy="773481"/>
          </a:xfrm>
          <a:prstGeom prst="rect">
            <a:avLst/>
          </a:prstGeom>
          <a:noFill/>
        </p:spPr>
        <p:txBody>
          <a:bodyPr wrap="square" lIns="90000" rtlCol="0">
            <a:spAutoFit/>
          </a:bodyPr>
          <a:lstStyle/>
          <a:p>
            <a:pPr>
              <a:lnSpc>
                <a:spcPct val="107000"/>
              </a:lnSpc>
              <a:spcAft>
                <a:spcPts val="800"/>
              </a:spcAft>
            </a:pPr>
            <a:r>
              <a:rPr lang="en-GB" sz="1200" b="1">
                <a:solidFill>
                  <a:srgbClr val="002B5C"/>
                </a:solidFill>
                <a:latin typeface="+mj-lt"/>
                <a:ea typeface="Yu Mincho" panose="02020400000000000000" pitchFamily="18" charset="-128"/>
                <a:cs typeface="Times New Roman" panose="02020603050405020304" pitchFamily="18" charset="0"/>
              </a:rPr>
              <a:t>AB InBev</a:t>
            </a:r>
          </a:p>
          <a:p>
            <a:pPr>
              <a:lnSpc>
                <a:spcPct val="107000"/>
              </a:lnSpc>
              <a:spcAft>
                <a:spcPts val="800"/>
              </a:spcAft>
            </a:pPr>
            <a:r>
              <a:rPr lang="en-GB" sz="1200">
                <a:solidFill>
                  <a:srgbClr val="002B5C"/>
                </a:solidFill>
                <a:latin typeface="+mj-lt"/>
                <a:ea typeface="Yu Mincho" panose="02020400000000000000" pitchFamily="18" charset="-128"/>
                <a:cs typeface="Times New Roman" panose="02020603050405020304" pitchFamily="18" charset="0"/>
              </a:rPr>
              <a:t>Primary packaging that is recyclable or reusable: 95% (2022)</a:t>
            </a:r>
          </a:p>
        </p:txBody>
      </p:sp>
      <p:pic>
        <p:nvPicPr>
          <p:cNvPr id="1026" name="Picture 2" descr="Circular Packaging">
            <a:extLst>
              <a:ext uri="{FF2B5EF4-FFF2-40B4-BE49-F238E27FC236}">
                <a16:creationId xmlns:a16="http://schemas.microsoft.com/office/drawing/2014/main" id="{D30CBBB3-D7F9-45A5-9028-6C501A0FB2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64268" y="3338187"/>
            <a:ext cx="933543" cy="2281606"/>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3338AB97-079B-4964-B96B-BB94E42D1D8D}"/>
              </a:ext>
            </a:extLst>
          </p:cNvPr>
          <p:cNvSpPr txBox="1"/>
          <p:nvPr/>
        </p:nvSpPr>
        <p:spPr>
          <a:xfrm>
            <a:off x="979565" y="3961434"/>
            <a:ext cx="3590594" cy="1180901"/>
          </a:xfrm>
          <a:prstGeom prst="rect">
            <a:avLst/>
          </a:prstGeom>
          <a:noFill/>
        </p:spPr>
        <p:txBody>
          <a:bodyPr wrap="square" lIns="90000" rtlCol="0">
            <a:spAutoFit/>
          </a:bodyPr>
          <a:lstStyle/>
          <a:p>
            <a:pPr marL="93663">
              <a:lnSpc>
                <a:spcPct val="107000"/>
              </a:lnSpc>
              <a:spcAft>
                <a:spcPts val="600"/>
              </a:spcAft>
            </a:pPr>
            <a:r>
              <a:rPr lang="en-GB" sz="1200" b="1" dirty="0">
                <a:solidFill>
                  <a:schemeClr val="tx1"/>
                </a:solidFill>
                <a:latin typeface="+mj-lt"/>
                <a:ea typeface="Yu Mincho" panose="02020400000000000000" pitchFamily="18" charset="-128"/>
                <a:cs typeface="Times New Roman" panose="02020603050405020304" pitchFamily="18" charset="0"/>
              </a:rPr>
              <a:t>SABMiller (subsidiary of AB InBev)</a:t>
            </a:r>
            <a:endParaRPr lang="en-GB" sz="1200" b="1" dirty="0">
              <a:solidFill>
                <a:srgbClr val="474747"/>
              </a:solidFill>
              <a:latin typeface="+mj-lt"/>
              <a:ea typeface="Yu Mincho" panose="02020400000000000000" pitchFamily="18" charset="-128"/>
              <a:cs typeface="Times New Roman" panose="02020603050405020304" pitchFamily="18" charset="0"/>
            </a:endParaRPr>
          </a:p>
          <a:p>
            <a:pPr marL="93663">
              <a:lnSpc>
                <a:spcPct val="107000"/>
              </a:lnSpc>
              <a:spcAft>
                <a:spcPts val="800"/>
              </a:spcAft>
            </a:pPr>
            <a:r>
              <a:rPr lang="en-GB" sz="1100" dirty="0">
                <a:solidFill>
                  <a:srgbClr val="474747"/>
                </a:solidFill>
                <a:latin typeface="+mj-lt"/>
                <a:ea typeface="Yu Mincho" panose="02020400000000000000" pitchFamily="18" charset="-128"/>
                <a:cs typeface="Times New Roman" panose="02020603050405020304" pitchFamily="18" charset="0"/>
              </a:rPr>
              <a:t>Primary packaging that is recyclable or reusable: &gt;90% (2016). </a:t>
            </a:r>
          </a:p>
          <a:p>
            <a:pPr marL="93663">
              <a:lnSpc>
                <a:spcPct val="107000"/>
              </a:lnSpc>
              <a:spcAft>
                <a:spcPts val="800"/>
              </a:spcAft>
            </a:pPr>
            <a:r>
              <a:rPr lang="en-GB" sz="1100" dirty="0">
                <a:solidFill>
                  <a:srgbClr val="474747"/>
                </a:solidFill>
                <a:latin typeface="+mj-lt"/>
                <a:ea typeface="Yu Mincho" panose="02020400000000000000" pitchFamily="18" charset="-128"/>
                <a:cs typeface="Times New Roman" panose="02020603050405020304" pitchFamily="18" charset="0"/>
              </a:rPr>
              <a:t>*Coca-Cola’s rate of primary packaging that is recyclable or reusable is 95% in 2021</a:t>
            </a:r>
          </a:p>
        </p:txBody>
      </p:sp>
    </p:spTree>
    <p:extLst>
      <p:ext uri="{BB962C8B-B14F-4D97-AF65-F5344CB8AC3E}">
        <p14:creationId xmlns:p14="http://schemas.microsoft.com/office/powerpoint/2010/main" val="3914319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2DCDEE6-2A0C-4888-9241-CF47C3BF890E}"/>
              </a:ext>
            </a:extLst>
          </p:cNvPr>
          <p:cNvSpPr/>
          <p:nvPr/>
        </p:nvSpPr>
        <p:spPr>
          <a:xfrm>
            <a:off x="625878" y="-1"/>
            <a:ext cx="7518748" cy="11604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4B8BCB0-A170-48BA-B3DC-FCE6EF276F9C}"/>
              </a:ext>
            </a:extLst>
          </p:cNvPr>
          <p:cNvSpPr/>
          <p:nvPr/>
        </p:nvSpPr>
        <p:spPr>
          <a:xfrm>
            <a:off x="8674216" y="2077126"/>
            <a:ext cx="3313651" cy="4147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A202FD07-BEC4-429F-BB94-83F7888ADACE}"/>
              </a:ext>
            </a:extLst>
          </p:cNvPr>
          <p:cNvSpPr>
            <a:spLocks noGrp="1"/>
          </p:cNvSpPr>
          <p:nvPr>
            <p:ph type="ftr" sz="quarter" idx="3"/>
          </p:nvPr>
        </p:nvSpPr>
        <p:spPr/>
        <p:txBody>
          <a:bodyPr/>
          <a:lstStyle/>
          <a:p>
            <a:r>
              <a:rPr lang="en-US"/>
              <a:t>TCCC</a:t>
            </a:r>
          </a:p>
        </p:txBody>
      </p:sp>
      <p:sp>
        <p:nvSpPr>
          <p:cNvPr id="22" name="TextBox 21">
            <a:extLst>
              <a:ext uri="{FF2B5EF4-FFF2-40B4-BE49-F238E27FC236}">
                <a16:creationId xmlns:a16="http://schemas.microsoft.com/office/drawing/2014/main" id="{912CC21B-7B6A-459B-9DF2-E6B16747937F}"/>
              </a:ext>
            </a:extLst>
          </p:cNvPr>
          <p:cNvSpPr txBox="1"/>
          <p:nvPr/>
        </p:nvSpPr>
        <p:spPr>
          <a:xfrm>
            <a:off x="948028" y="2127599"/>
            <a:ext cx="7200610" cy="2487861"/>
          </a:xfrm>
          <a:prstGeom prst="rect">
            <a:avLst/>
          </a:prstGeom>
          <a:noFill/>
        </p:spPr>
        <p:txBody>
          <a:bodyPr wrap="square" lIns="90000" tIns="45720" rIns="91440" bIns="45720" rtlCol="0" anchor="t">
            <a:spAutoFit/>
          </a:bodyPr>
          <a:lstStyle/>
          <a:p>
            <a:pPr marR="0" algn="l" defTabSz="618592" rtl="0" eaLnBrk="1" fontAlgn="auto" latinLnBrk="0" hangingPunct="1">
              <a:lnSpc>
                <a:spcPct val="100000"/>
              </a:lnSpc>
              <a:spcAft>
                <a:spcPts val="800"/>
              </a:spcAft>
              <a:buClrTx/>
              <a:buSzTx/>
              <a:tabLst/>
            </a:pPr>
            <a:r>
              <a:rPr lang="en-GB" sz="1200" b="1" kern="0" spc="-10" dirty="0">
                <a:solidFill>
                  <a:srgbClr val="002B5C"/>
                </a:solidFill>
                <a:latin typeface="Arial" panose="020B0604020202020204" pitchFamily="34" charset="0"/>
                <a:cs typeface="Arial" panose="020B0604020202020204" pitchFamily="34" charset="0"/>
              </a:rPr>
              <a:t>Support for reuse/refill of glass and PET bottles</a:t>
            </a:r>
          </a:p>
          <a:p>
            <a:pPr marL="177800" marR="0" indent="-177800" algn="l" defTabSz="618592" rtl="0" eaLnBrk="1" fontAlgn="auto" latinLnBrk="0" hangingPunct="1">
              <a:lnSpc>
                <a:spcPct val="100000"/>
              </a:lnSpc>
              <a:spcBef>
                <a:spcPts val="100"/>
              </a:spcBef>
              <a:buClrTx/>
              <a:buSzTx/>
              <a:buFont typeface="Arial" panose="020B0604020202020204" pitchFamily="34" charset="0"/>
              <a:buChar char="•"/>
              <a:tabLst/>
            </a:pPr>
            <a:r>
              <a:rPr lang="en-GB" sz="1100" kern="0" spc="-10" dirty="0">
                <a:solidFill>
                  <a:srgbClr val="474747"/>
                </a:solidFill>
                <a:latin typeface="Arial" panose="020B0604020202020204" pitchFamily="34" charset="0"/>
                <a:cs typeface="Arial" panose="020B0604020202020204" pitchFamily="34" charset="0"/>
              </a:rPr>
              <a:t>Reuse of glass and PET packaging for food and beverages are </a:t>
            </a:r>
            <a:r>
              <a:rPr lang="en-GB" sz="1100" b="1" kern="0" spc="-10" dirty="0">
                <a:solidFill>
                  <a:srgbClr val="474747"/>
                </a:solidFill>
                <a:latin typeface="Arial" panose="020B0604020202020204" pitchFamily="34" charset="0"/>
                <a:cs typeface="Arial" panose="020B0604020202020204" pitchFamily="34" charset="0"/>
              </a:rPr>
              <a:t>not only permitted but highly encouraged by the regulations</a:t>
            </a:r>
          </a:p>
          <a:p>
            <a:pPr marL="177800" marR="0" indent="-177800" algn="l" defTabSz="618592" rtl="0" eaLnBrk="1" fontAlgn="auto" latinLnBrk="0" hangingPunct="1">
              <a:lnSpc>
                <a:spcPct val="100000"/>
              </a:lnSpc>
              <a:spcBef>
                <a:spcPts val="100"/>
              </a:spcBef>
              <a:buClrTx/>
              <a:buSzTx/>
              <a:buFont typeface="Arial" panose="020B0604020202020204" pitchFamily="34" charset="0"/>
              <a:buChar char="•"/>
              <a:tabLst/>
            </a:pPr>
            <a:r>
              <a:rPr lang="en-GB" sz="1100" kern="0" spc="-10" dirty="0">
                <a:solidFill>
                  <a:srgbClr val="474747"/>
                </a:solidFill>
                <a:latin typeface="Arial"/>
                <a:cs typeface="Arial"/>
              </a:rPr>
              <a:t>The industry has to reduce their production waste by 30% by 2029</a:t>
            </a:r>
          </a:p>
          <a:p>
            <a:pPr marL="177800" marR="0" indent="-177800" algn="l" defTabSz="618592" rtl="0" eaLnBrk="1" fontAlgn="auto" latinLnBrk="0" hangingPunct="1">
              <a:lnSpc>
                <a:spcPct val="100000"/>
              </a:lnSpc>
              <a:spcBef>
                <a:spcPts val="100"/>
              </a:spcBef>
              <a:buClrTx/>
              <a:buSzTx/>
              <a:buFont typeface="Arial" panose="020B0604020202020204" pitchFamily="34" charset="0"/>
              <a:buChar char="•"/>
              <a:tabLst/>
            </a:pPr>
            <a:r>
              <a:rPr lang="en-GB" sz="1100" kern="0" spc="-10" dirty="0">
                <a:solidFill>
                  <a:srgbClr val="474747"/>
                </a:solidFill>
                <a:latin typeface="Arial"/>
                <a:cs typeface="Arial"/>
              </a:rPr>
              <a:t>The regulation indicates that the packaging would need to bear </a:t>
            </a:r>
            <a:r>
              <a:rPr lang="en-GB" sz="1100" b="1" kern="0" spc="-10" dirty="0">
                <a:solidFill>
                  <a:srgbClr val="474747"/>
                </a:solidFill>
                <a:latin typeface="Arial"/>
                <a:cs typeface="Arial"/>
              </a:rPr>
              <a:t>a statement to inform consumers that the packaging can be reused</a:t>
            </a:r>
          </a:p>
          <a:p>
            <a:pPr marL="177800" indent="-177800" defTabSz="618592">
              <a:spcBef>
                <a:spcPts val="100"/>
              </a:spcBef>
              <a:buFont typeface="Arial" panose="020B0604020202020204" pitchFamily="34" charset="0"/>
              <a:buChar char="•"/>
            </a:pPr>
            <a:r>
              <a:rPr lang="en-GB" sz="1100" kern="0" spc="-10" dirty="0">
                <a:solidFill>
                  <a:srgbClr val="474747"/>
                </a:solidFill>
                <a:latin typeface="Arial"/>
                <a:cs typeface="Arial"/>
              </a:rPr>
              <a:t>In 2020, the </a:t>
            </a:r>
            <a:r>
              <a:rPr lang="en-GB" sz="1100" kern="0" spc="-10" dirty="0">
                <a:solidFill>
                  <a:srgbClr val="474747"/>
                </a:solidFill>
                <a:latin typeface="Arial"/>
                <a:cs typeface="Arial"/>
                <a:hlinkClick r:id="rId2">
                  <a:extLst>
                    <a:ext uri="{A12FA001-AC4F-418D-AE19-62706E023703}">
                      <ahyp:hlinkClr xmlns:ahyp="http://schemas.microsoft.com/office/drawing/2018/hyperlinkcolor" val="tx"/>
                    </a:ext>
                  </a:extLst>
                </a:hlinkClick>
              </a:rPr>
              <a:t>Indonesia Packaging Recovery Organization</a:t>
            </a:r>
            <a:r>
              <a:rPr lang="en-GB" sz="1100" kern="0" spc="-10" dirty="0">
                <a:solidFill>
                  <a:srgbClr val="474747"/>
                </a:solidFill>
                <a:latin typeface="Arial"/>
                <a:cs typeface="Arial"/>
              </a:rPr>
              <a:t> (IPRO) was set up by private sector operators. Members of IPRO include Coca Cola, Danone, Indofood, Nestle, Tetra Pack, Unilever, PT HM </a:t>
            </a:r>
            <a:r>
              <a:rPr lang="en-GB" sz="1100" kern="0" spc="-10" dirty="0" err="1">
                <a:solidFill>
                  <a:srgbClr val="474747"/>
                </a:solidFill>
                <a:latin typeface="Arial"/>
                <a:cs typeface="Arial"/>
              </a:rPr>
              <a:t>Sampoerna</a:t>
            </a:r>
            <a:r>
              <a:rPr lang="en-GB" sz="1100" kern="0" spc="-10" dirty="0">
                <a:solidFill>
                  <a:srgbClr val="474747"/>
                </a:solidFill>
                <a:latin typeface="Arial"/>
                <a:cs typeface="Arial"/>
              </a:rPr>
              <a:t> </a:t>
            </a:r>
            <a:r>
              <a:rPr lang="en-GB" sz="1100" kern="0" spc="-10" dirty="0" err="1">
                <a:solidFill>
                  <a:srgbClr val="474747"/>
                </a:solidFill>
                <a:latin typeface="Arial"/>
                <a:cs typeface="Arial"/>
              </a:rPr>
              <a:t>Tbk</a:t>
            </a:r>
            <a:r>
              <a:rPr lang="en-GB" sz="1100" kern="0" spc="-10" dirty="0">
                <a:solidFill>
                  <a:srgbClr val="474747"/>
                </a:solidFill>
                <a:latin typeface="Arial"/>
                <a:cs typeface="Arial"/>
              </a:rPr>
              <a:t>., SIG, SC Johnson and Suntory Garuda</a:t>
            </a:r>
          </a:p>
          <a:p>
            <a:pPr marL="177800" indent="-177800" defTabSz="618592">
              <a:spcBef>
                <a:spcPts val="100"/>
              </a:spcBef>
              <a:buFont typeface="Arial" panose="020B0604020202020204" pitchFamily="34" charset="0"/>
              <a:buChar char="•"/>
            </a:pPr>
            <a:r>
              <a:rPr lang="en-GB" sz="1100" kern="0" spc="-10" dirty="0">
                <a:solidFill>
                  <a:srgbClr val="474747"/>
                </a:solidFill>
                <a:latin typeface="Arial"/>
                <a:cs typeface="Arial"/>
              </a:rPr>
              <a:t>Additionally, circular economy platform </a:t>
            </a:r>
            <a:r>
              <a:rPr lang="en-GB" sz="1100" kern="0" spc="-10" dirty="0">
                <a:solidFill>
                  <a:srgbClr val="474747"/>
                </a:solidFill>
                <a:latin typeface="Arial"/>
                <a:cs typeface="Arial"/>
                <a:hlinkClick r:id="rId3">
                  <a:extLst>
                    <a:ext uri="{A12FA001-AC4F-418D-AE19-62706E023703}">
                      <ahyp:hlinkClr xmlns:ahyp="http://schemas.microsoft.com/office/drawing/2018/hyperlinkcolor" val="tx"/>
                    </a:ext>
                  </a:extLst>
                </a:hlinkClick>
              </a:rPr>
              <a:t>Octopus Waste management PTE. Ltd</a:t>
            </a:r>
            <a:r>
              <a:rPr lang="en-GB" sz="1100" kern="0" spc="-10" dirty="0">
                <a:solidFill>
                  <a:srgbClr val="474747"/>
                </a:solidFill>
                <a:latin typeface="Arial"/>
                <a:cs typeface="Arial"/>
              </a:rPr>
              <a:t> was formed in 2022. Octopus helps producers to: 1.</a:t>
            </a:r>
            <a:r>
              <a:rPr lang="en-GB" sz="1100" b="1" kern="0" spc="-10" dirty="0">
                <a:solidFill>
                  <a:srgbClr val="474747"/>
                </a:solidFill>
                <a:latin typeface="Arial"/>
                <a:cs typeface="Arial"/>
              </a:rPr>
              <a:t> track and collect their post-consumer product</a:t>
            </a:r>
            <a:r>
              <a:rPr lang="en-GB" sz="1100" kern="0" spc="-10" dirty="0">
                <a:solidFill>
                  <a:srgbClr val="474747"/>
                </a:solidFill>
                <a:latin typeface="Arial"/>
                <a:cs typeface="Arial"/>
              </a:rPr>
              <a:t>, 2. </a:t>
            </a:r>
            <a:r>
              <a:rPr lang="en-GB" sz="1100" b="1" kern="0" spc="-10" dirty="0">
                <a:solidFill>
                  <a:srgbClr val="474747"/>
                </a:solidFill>
                <a:latin typeface="Arial"/>
                <a:cs typeface="Arial"/>
              </a:rPr>
              <a:t>give incentives directly to verified stakeholders</a:t>
            </a:r>
          </a:p>
          <a:p>
            <a:pPr marL="177800" indent="-177800" defTabSz="618592">
              <a:spcBef>
                <a:spcPts val="100"/>
              </a:spcBef>
              <a:buFont typeface="Arial" panose="020B0604020202020204" pitchFamily="34" charset="0"/>
              <a:buChar char="•"/>
            </a:pPr>
            <a:endParaRPr lang="en-GB" sz="1100" b="1" kern="0" spc="-10" dirty="0">
              <a:solidFill>
                <a:srgbClr val="474747"/>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61EB5F60-6A76-4642-8451-EF814A39EAD7}"/>
              </a:ext>
            </a:extLst>
          </p:cNvPr>
          <p:cNvSpPr/>
          <p:nvPr/>
        </p:nvSpPr>
        <p:spPr>
          <a:xfrm>
            <a:off x="670" y="0"/>
            <a:ext cx="634804" cy="62356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4">
            <a:extLst>
              <a:ext uri="{FF2B5EF4-FFF2-40B4-BE49-F238E27FC236}">
                <a16:creationId xmlns:a16="http://schemas.microsoft.com/office/drawing/2014/main" id="{27DB2CAE-EBBE-4009-AD92-FADC3294557E}"/>
              </a:ext>
            </a:extLst>
          </p:cNvPr>
          <p:cNvSpPr txBox="1">
            <a:spLocks/>
          </p:cNvSpPr>
          <p:nvPr/>
        </p:nvSpPr>
        <p:spPr>
          <a:xfrm rot="16200000">
            <a:off x="-1344842" y="2354273"/>
            <a:ext cx="3389315" cy="635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lgn="r"/>
            <a:r>
              <a:rPr lang="en-GB">
                <a:solidFill>
                  <a:schemeClr val="bg1"/>
                </a:solidFill>
              </a:rPr>
              <a:t>INDONESIA</a:t>
            </a:r>
          </a:p>
        </p:txBody>
      </p:sp>
      <p:pic>
        <p:nvPicPr>
          <p:cNvPr id="16" name="Picture 15">
            <a:extLst>
              <a:ext uri="{FF2B5EF4-FFF2-40B4-BE49-F238E27FC236}">
                <a16:creationId xmlns:a16="http://schemas.microsoft.com/office/drawing/2014/main" id="{4A3BD658-932F-4BAA-A7FE-07E236E895CF}"/>
              </a:ext>
            </a:extLst>
          </p:cNvPr>
          <p:cNvPicPr>
            <a:picLocks noChangeAspect="1"/>
          </p:cNvPicPr>
          <p:nvPr/>
        </p:nvPicPr>
        <p:blipFill>
          <a:blip r:embed="rId4"/>
          <a:srcRect/>
          <a:stretch/>
        </p:blipFill>
        <p:spPr>
          <a:xfrm>
            <a:off x="9672" y="-4167"/>
            <a:ext cx="1155194" cy="890018"/>
          </a:xfrm>
          <a:prstGeom prst="rect">
            <a:avLst/>
          </a:prstGeom>
        </p:spPr>
      </p:pic>
      <p:grpSp>
        <p:nvGrpSpPr>
          <p:cNvPr id="32" name="Group 31">
            <a:extLst>
              <a:ext uri="{FF2B5EF4-FFF2-40B4-BE49-F238E27FC236}">
                <a16:creationId xmlns:a16="http://schemas.microsoft.com/office/drawing/2014/main" id="{5F973CDA-B061-4DB5-87CB-7866AD921B41}"/>
              </a:ext>
            </a:extLst>
          </p:cNvPr>
          <p:cNvGrpSpPr/>
          <p:nvPr/>
        </p:nvGrpSpPr>
        <p:grpSpPr>
          <a:xfrm>
            <a:off x="8438015" y="205892"/>
            <a:ext cx="3549852" cy="1573440"/>
            <a:chOff x="8438015" y="205892"/>
            <a:chExt cx="3549852" cy="1573440"/>
          </a:xfrm>
        </p:grpSpPr>
        <p:sp>
          <p:nvSpPr>
            <p:cNvPr id="33" name="TextBox 32">
              <a:extLst>
                <a:ext uri="{FF2B5EF4-FFF2-40B4-BE49-F238E27FC236}">
                  <a16:creationId xmlns:a16="http://schemas.microsoft.com/office/drawing/2014/main" id="{542D89E0-BD7B-4978-A295-D4B532454245}"/>
                </a:ext>
              </a:extLst>
            </p:cNvPr>
            <p:cNvSpPr txBox="1"/>
            <p:nvPr/>
          </p:nvSpPr>
          <p:spPr>
            <a:xfrm>
              <a:off x="8674216" y="302004"/>
              <a:ext cx="3313651" cy="1477328"/>
            </a:xfrm>
            <a:prstGeom prst="rect">
              <a:avLst/>
            </a:prstGeom>
          </p:spPr>
          <p:style>
            <a:lnRef idx="2">
              <a:schemeClr val="accent1"/>
            </a:lnRef>
            <a:fillRef idx="1">
              <a:schemeClr val="lt1"/>
            </a:fillRef>
            <a:effectRef idx="0">
              <a:schemeClr val="accent1"/>
            </a:effectRef>
            <a:fontRef idx="minor">
              <a:schemeClr val="dk1"/>
            </a:fontRef>
          </p:style>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34" name="Title 4">
              <a:extLst>
                <a:ext uri="{FF2B5EF4-FFF2-40B4-BE49-F238E27FC236}">
                  <a16:creationId xmlns:a16="http://schemas.microsoft.com/office/drawing/2014/main" id="{19AF04B3-4B25-42C5-9369-AB67D9694D6F}"/>
                </a:ext>
              </a:extLst>
            </p:cNvPr>
            <p:cNvSpPr txBox="1">
              <a:spLocks/>
            </p:cNvSpPr>
            <p:nvPr/>
          </p:nvSpPr>
          <p:spPr>
            <a:xfrm>
              <a:off x="8922428" y="363291"/>
              <a:ext cx="1925108" cy="33855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spcBef>
                  <a:spcPts val="0"/>
                </a:spcBef>
                <a:spcAft>
                  <a:spcPts val="600"/>
                </a:spcAft>
              </a:pPr>
              <a:r>
                <a:rPr lang="en-GB" sz="1400" b="1">
                  <a:solidFill>
                    <a:schemeClr val="tx1"/>
                  </a:solidFill>
                </a:rPr>
                <a:t>Market Analysis</a:t>
              </a:r>
            </a:p>
            <a:p>
              <a:pPr algn="ctr">
                <a:spcBef>
                  <a:spcPts val="0"/>
                </a:spcBef>
                <a:spcAft>
                  <a:spcPts val="600"/>
                </a:spcAft>
              </a:pPr>
              <a:endParaRPr lang="en-GB" sz="1500">
                <a:solidFill>
                  <a:schemeClr val="tx1"/>
                </a:solidFill>
              </a:endParaRPr>
            </a:p>
          </p:txBody>
        </p:sp>
        <p:pic>
          <p:nvPicPr>
            <p:cNvPr id="35" name="Picture 34" descr="Icon&#10;&#10;Description automatically generated">
              <a:extLst>
                <a:ext uri="{FF2B5EF4-FFF2-40B4-BE49-F238E27FC236}">
                  <a16:creationId xmlns:a16="http://schemas.microsoft.com/office/drawing/2014/main" id="{5FE33A09-7EB3-495F-9701-982B159963AB}"/>
                </a:ext>
              </a:extLst>
            </p:cNvPr>
            <p:cNvPicPr>
              <a:picLocks noChangeAspect="1"/>
            </p:cNvPicPr>
            <p:nvPr/>
          </p:nvPicPr>
          <p:blipFill>
            <a:blip r:embed="rId5"/>
            <a:stretch>
              <a:fillRect/>
            </a:stretch>
          </p:blipFill>
          <p:spPr>
            <a:xfrm>
              <a:off x="8438015" y="205892"/>
              <a:ext cx="433424" cy="469900"/>
            </a:xfrm>
            <a:prstGeom prst="rect">
              <a:avLst/>
            </a:prstGeom>
          </p:spPr>
        </p:pic>
      </p:grpSp>
      <p:graphicFrame>
        <p:nvGraphicFramePr>
          <p:cNvPr id="36" name="Table 51">
            <a:extLst>
              <a:ext uri="{FF2B5EF4-FFF2-40B4-BE49-F238E27FC236}">
                <a16:creationId xmlns:a16="http://schemas.microsoft.com/office/drawing/2014/main" id="{8BB822D1-8B1C-4316-A8D7-FB0400829BE2}"/>
              </a:ext>
            </a:extLst>
          </p:cNvPr>
          <p:cNvGraphicFramePr>
            <a:graphicFrameLocks noGrp="1"/>
          </p:cNvGraphicFramePr>
          <p:nvPr/>
        </p:nvGraphicFramePr>
        <p:xfrm>
          <a:off x="8967604" y="728377"/>
          <a:ext cx="2726874" cy="872021"/>
        </p:xfrm>
        <a:graphic>
          <a:graphicData uri="http://schemas.openxmlformats.org/drawingml/2006/table">
            <a:tbl>
              <a:tblPr firstRow="1" bandRow="1">
                <a:tableStyleId>{00A15C55-8517-42AA-B614-E9B94910E393}</a:tableStyleId>
              </a:tblPr>
              <a:tblGrid>
                <a:gridCol w="1363437">
                  <a:extLst>
                    <a:ext uri="{9D8B030D-6E8A-4147-A177-3AD203B41FA5}">
                      <a16:colId xmlns:a16="http://schemas.microsoft.com/office/drawing/2014/main" val="3110530552"/>
                    </a:ext>
                  </a:extLst>
                </a:gridCol>
                <a:gridCol w="1363437">
                  <a:extLst>
                    <a:ext uri="{9D8B030D-6E8A-4147-A177-3AD203B41FA5}">
                      <a16:colId xmlns:a16="http://schemas.microsoft.com/office/drawing/2014/main" val="25030162"/>
                    </a:ext>
                  </a:extLst>
                </a:gridCol>
              </a:tblGrid>
              <a:tr h="126991">
                <a:tc>
                  <a:txBody>
                    <a:bodyPr/>
                    <a:lstStyle/>
                    <a:p>
                      <a:pPr algn="ctr"/>
                      <a:r>
                        <a:rPr lang="en-US" sz="900" b="1">
                          <a:solidFill>
                            <a:srgbClr val="002B5C"/>
                          </a:solidFill>
                        </a:rPr>
                        <a:t>Glass bottles </a:t>
                      </a:r>
                    </a:p>
                  </a:txBody>
                  <a:tcPr anchor="ctr">
                    <a:solidFill>
                      <a:srgbClr val="E5E9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002B5C"/>
                          </a:solidFill>
                        </a:rPr>
                        <a:t>PET bottles </a:t>
                      </a:r>
                    </a:p>
                  </a:txBody>
                  <a:tcPr anchor="ctr">
                    <a:solidFill>
                      <a:srgbClr val="E5E9EE"/>
                    </a:solidFill>
                  </a:tcPr>
                </a:tc>
                <a:extLst>
                  <a:ext uri="{0D108BD9-81ED-4DB2-BD59-A6C34878D82A}">
                    <a16:rowId xmlns:a16="http://schemas.microsoft.com/office/drawing/2014/main" val="958200419"/>
                  </a:ext>
                </a:extLst>
              </a:tr>
              <a:tr h="643421">
                <a:tc>
                  <a:txBody>
                    <a:bodyPr/>
                    <a:lstStyle/>
                    <a:p>
                      <a:pPr algn="ctr"/>
                      <a:r>
                        <a:rPr lang="en-US" sz="1400">
                          <a:solidFill>
                            <a:schemeClr val="bg2">
                              <a:lumMod val="25000"/>
                            </a:schemeClr>
                          </a:solidFill>
                        </a:rPr>
                        <a:t>  </a:t>
                      </a:r>
                    </a:p>
                  </a:txBody>
                  <a:tcPr anchor="ctr">
                    <a:solidFill>
                      <a:srgbClr val="00B050"/>
                    </a:solidFill>
                  </a:tcPr>
                </a:tc>
                <a:tc>
                  <a:txBody>
                    <a:bodyPr/>
                    <a:lstStyle/>
                    <a:p>
                      <a:pPr algn="ctr"/>
                      <a:endParaRPr lang="en-US" sz="1400">
                        <a:solidFill>
                          <a:schemeClr val="bg2">
                            <a:lumMod val="25000"/>
                          </a:schemeClr>
                        </a:solidFill>
                      </a:endParaRPr>
                    </a:p>
                  </a:txBody>
                  <a:tcPr anchor="ctr">
                    <a:solidFill>
                      <a:srgbClr val="00B050"/>
                    </a:solidFill>
                  </a:tcPr>
                </a:tc>
                <a:extLst>
                  <a:ext uri="{0D108BD9-81ED-4DB2-BD59-A6C34878D82A}">
                    <a16:rowId xmlns:a16="http://schemas.microsoft.com/office/drawing/2014/main" val="1011721729"/>
                  </a:ext>
                </a:extLst>
              </a:tr>
            </a:tbl>
          </a:graphicData>
        </a:graphic>
      </p:graphicFrame>
      <p:sp>
        <p:nvSpPr>
          <p:cNvPr id="37" name="Graphic 10" descr="Checkmark outline">
            <a:extLst>
              <a:ext uri="{FF2B5EF4-FFF2-40B4-BE49-F238E27FC236}">
                <a16:creationId xmlns:a16="http://schemas.microsoft.com/office/drawing/2014/main" id="{F1EABE60-E156-4D24-82C9-27EE2AA50D43}"/>
              </a:ext>
            </a:extLst>
          </p:cNvPr>
          <p:cNvSpPr/>
          <p:nvPr/>
        </p:nvSpPr>
        <p:spPr>
          <a:xfrm>
            <a:off x="9481429" y="1210785"/>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sp>
        <p:nvSpPr>
          <p:cNvPr id="38" name="Graphic 10" descr="Checkmark outline">
            <a:extLst>
              <a:ext uri="{FF2B5EF4-FFF2-40B4-BE49-F238E27FC236}">
                <a16:creationId xmlns:a16="http://schemas.microsoft.com/office/drawing/2014/main" id="{31FE0A1A-5CCE-4BFA-B773-1E128BB4504C}"/>
              </a:ext>
            </a:extLst>
          </p:cNvPr>
          <p:cNvSpPr/>
          <p:nvPr/>
        </p:nvSpPr>
        <p:spPr>
          <a:xfrm>
            <a:off x="10819613" y="1205019"/>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sp>
        <p:nvSpPr>
          <p:cNvPr id="23" name="TextBox 22">
            <a:extLst>
              <a:ext uri="{FF2B5EF4-FFF2-40B4-BE49-F238E27FC236}">
                <a16:creationId xmlns:a16="http://schemas.microsoft.com/office/drawing/2014/main" id="{CD1D240E-DE75-4C28-BBA2-5ED9248395CA}"/>
              </a:ext>
            </a:extLst>
          </p:cNvPr>
          <p:cNvSpPr txBox="1"/>
          <p:nvPr/>
        </p:nvSpPr>
        <p:spPr>
          <a:xfrm>
            <a:off x="8798321" y="2318599"/>
            <a:ext cx="3065439" cy="1563954"/>
          </a:xfrm>
          <a:prstGeom prst="rect">
            <a:avLst/>
          </a:prstGeom>
          <a:noFill/>
        </p:spPr>
        <p:txBody>
          <a:bodyPr wrap="square" lIns="90000" rtlCol="0">
            <a:spAutoFit/>
          </a:bodyPr>
          <a:lstStyle/>
          <a:p>
            <a:pPr>
              <a:lnSpc>
                <a:spcPct val="107000"/>
              </a:lnSpc>
              <a:spcAft>
                <a:spcPts val="600"/>
              </a:spcAft>
            </a:pPr>
            <a:r>
              <a:rPr lang="en-GB" sz="1200" b="1">
                <a:solidFill>
                  <a:srgbClr val="002B5C"/>
                </a:solidFill>
                <a:latin typeface="+mj-lt"/>
                <a:ea typeface="Yu Mincho" panose="02020400000000000000" pitchFamily="18" charset="-128"/>
                <a:cs typeface="Times New Roman" panose="02020603050405020304" pitchFamily="18" charset="0"/>
              </a:rPr>
              <a:t>AQUA (Danone) in returnable glass bottle for B2B</a:t>
            </a:r>
            <a:endParaRPr lang="en-GB" sz="1200" b="1">
              <a:solidFill>
                <a:srgbClr val="002B5C"/>
              </a:solidFill>
              <a:effectLst/>
              <a:latin typeface="+mj-lt"/>
              <a:ea typeface="Yu Mincho" panose="02020400000000000000" pitchFamily="18" charset="-128"/>
              <a:cs typeface="Times New Roman" panose="02020603050405020304" pitchFamily="18" charset="0"/>
            </a:endParaRPr>
          </a:p>
          <a:p>
            <a:pPr marL="177800" indent="-177800">
              <a:lnSpc>
                <a:spcPct val="107000"/>
              </a:lnSpc>
              <a:buFont typeface="Arial" panose="020B0604020202020204" pitchFamily="34" charset="0"/>
              <a:buChar char="•"/>
            </a:pPr>
            <a:r>
              <a:rPr lang="en-GB" sz="1200">
                <a:solidFill>
                  <a:srgbClr val="002B5C"/>
                </a:solidFill>
                <a:latin typeface="+mj-lt"/>
                <a:ea typeface="Yu Mincho" panose="02020400000000000000" pitchFamily="18" charset="-128"/>
                <a:cs typeface="Times New Roman" panose="02020603050405020304" pitchFamily="18" charset="0"/>
              </a:rPr>
              <a:t>In 2020 Danone re-launched a returnable glass bottle for drinking water </a:t>
            </a:r>
            <a:r>
              <a:rPr lang="en-GB" sz="1200" i="1">
                <a:solidFill>
                  <a:srgbClr val="002B5C"/>
                </a:solidFill>
                <a:latin typeface="+mj-lt"/>
                <a:ea typeface="Yu Mincho" panose="02020400000000000000" pitchFamily="18" charset="-128"/>
                <a:cs typeface="Times New Roman" panose="02020603050405020304" pitchFamily="18" charset="0"/>
                <a:hlinkClick r:id="rId6">
                  <a:extLst>
                    <a:ext uri="{A12FA001-AC4F-418D-AE19-62706E023703}">
                      <ahyp:hlinkClr xmlns:ahyp="http://schemas.microsoft.com/office/drawing/2018/hyperlinkcolor" val="tx"/>
                    </a:ext>
                  </a:extLst>
                </a:hlinkClick>
              </a:rPr>
              <a:t>AQUA</a:t>
            </a:r>
            <a:r>
              <a:rPr lang="en-GB" sz="1200">
                <a:solidFill>
                  <a:srgbClr val="002B5C"/>
                </a:solidFill>
                <a:latin typeface="+mj-lt"/>
                <a:ea typeface="Yu Mincho" panose="02020400000000000000" pitchFamily="18" charset="-128"/>
                <a:cs typeface="Times New Roman" panose="02020603050405020304" pitchFamily="18" charset="0"/>
              </a:rPr>
              <a:t> for hotels and cafes in Bali</a:t>
            </a:r>
          </a:p>
          <a:p>
            <a:pPr marL="177800" indent="-177800">
              <a:lnSpc>
                <a:spcPct val="107000"/>
              </a:lnSpc>
              <a:buFont typeface="Arial" panose="020B0604020202020204" pitchFamily="34" charset="0"/>
              <a:buChar char="•"/>
            </a:pPr>
            <a:r>
              <a:rPr lang="en-GB" sz="1200">
                <a:solidFill>
                  <a:srgbClr val="002B5C"/>
                </a:solidFill>
                <a:latin typeface="+mj-lt"/>
                <a:ea typeface="Yu Mincho" panose="02020400000000000000" pitchFamily="18" charset="-128"/>
                <a:cs typeface="Times New Roman" panose="02020603050405020304" pitchFamily="18" charset="0"/>
              </a:rPr>
              <a:t>The bottle has a logo to promote returning of the bottle</a:t>
            </a:r>
          </a:p>
        </p:txBody>
      </p:sp>
      <p:pic>
        <p:nvPicPr>
          <p:cNvPr id="25" name="Picture 24">
            <a:extLst>
              <a:ext uri="{FF2B5EF4-FFF2-40B4-BE49-F238E27FC236}">
                <a16:creationId xmlns:a16="http://schemas.microsoft.com/office/drawing/2014/main" id="{48D190F1-2A38-40D0-B5AD-C20678DADAA4}"/>
              </a:ext>
            </a:extLst>
          </p:cNvPr>
          <p:cNvPicPr>
            <a:picLocks noChangeAspect="1"/>
          </p:cNvPicPr>
          <p:nvPr/>
        </p:nvPicPr>
        <p:blipFill>
          <a:blip r:embed="rId7"/>
          <a:stretch>
            <a:fillRect/>
          </a:stretch>
        </p:blipFill>
        <p:spPr>
          <a:xfrm>
            <a:off x="10694376" y="4105923"/>
            <a:ext cx="1159319" cy="1723504"/>
          </a:xfrm>
          <a:prstGeom prst="rect">
            <a:avLst/>
          </a:prstGeom>
        </p:spPr>
      </p:pic>
      <p:pic>
        <p:nvPicPr>
          <p:cNvPr id="26" name="Picture 25" descr="Image">
            <a:extLst>
              <a:ext uri="{FF2B5EF4-FFF2-40B4-BE49-F238E27FC236}">
                <a16:creationId xmlns:a16="http://schemas.microsoft.com/office/drawing/2014/main" id="{1837733F-FBA4-408B-BC72-6FADE86D4D99}"/>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4105" b="25751"/>
          <a:stretch/>
        </p:blipFill>
        <p:spPr bwMode="auto">
          <a:xfrm>
            <a:off x="8871439" y="4511433"/>
            <a:ext cx="1665712" cy="889864"/>
          </a:xfrm>
          <a:prstGeom prst="rect">
            <a:avLst/>
          </a:prstGeom>
          <a:noFill/>
          <a:extLst>
            <a:ext uri="{909E8E84-426E-40DD-AFC4-6F175D3DCCD1}">
              <a14:hiddenFill xmlns:a14="http://schemas.microsoft.com/office/drawing/2010/main">
                <a:solidFill>
                  <a:srgbClr val="FFFFFF"/>
                </a:solidFill>
              </a14:hiddenFill>
            </a:ext>
          </a:extLst>
        </p:spPr>
      </p:pic>
      <p:sp>
        <p:nvSpPr>
          <p:cNvPr id="24" name="Title 8">
            <a:extLst>
              <a:ext uri="{FF2B5EF4-FFF2-40B4-BE49-F238E27FC236}">
                <a16:creationId xmlns:a16="http://schemas.microsoft.com/office/drawing/2014/main" id="{2A763E82-6463-4B6C-BE18-1862176505A4}"/>
              </a:ext>
            </a:extLst>
          </p:cNvPr>
          <p:cNvSpPr txBox="1">
            <a:spLocks/>
          </p:cNvSpPr>
          <p:nvPr/>
        </p:nvSpPr>
        <p:spPr>
          <a:xfrm>
            <a:off x="1055688" y="243053"/>
            <a:ext cx="6948487" cy="86547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r>
              <a:rPr lang="en-GB" sz="1800"/>
              <a:t>Returnable glass and PET bottles are highly recommended by regulation; however, no evidence to support the use of returnable PET bottles</a:t>
            </a:r>
          </a:p>
        </p:txBody>
      </p:sp>
    </p:spTree>
    <p:extLst>
      <p:ext uri="{BB962C8B-B14F-4D97-AF65-F5344CB8AC3E}">
        <p14:creationId xmlns:p14="http://schemas.microsoft.com/office/powerpoint/2010/main" val="22170823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AC08493-47DD-44BB-A7CA-0418A175F21A}"/>
              </a:ext>
            </a:extLst>
          </p:cNvPr>
          <p:cNvSpPr/>
          <p:nvPr/>
        </p:nvSpPr>
        <p:spPr>
          <a:xfrm>
            <a:off x="625878" y="-1"/>
            <a:ext cx="7518748" cy="11604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B2906E8-BAB8-4FC2-9BA5-720DEDA0F029}"/>
              </a:ext>
            </a:extLst>
          </p:cNvPr>
          <p:cNvSpPr/>
          <p:nvPr/>
        </p:nvSpPr>
        <p:spPr>
          <a:xfrm>
            <a:off x="8674216" y="2077126"/>
            <a:ext cx="3313651" cy="4147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A202FD07-BEC4-429F-BB94-83F7888ADACE}"/>
              </a:ext>
            </a:extLst>
          </p:cNvPr>
          <p:cNvSpPr>
            <a:spLocks noGrp="1"/>
          </p:cNvSpPr>
          <p:nvPr>
            <p:ph type="ftr" sz="quarter" idx="3"/>
          </p:nvPr>
        </p:nvSpPr>
        <p:spPr/>
        <p:txBody>
          <a:bodyPr/>
          <a:lstStyle/>
          <a:p>
            <a:r>
              <a:rPr lang="en-US"/>
              <a:t>TCCC</a:t>
            </a:r>
          </a:p>
        </p:txBody>
      </p:sp>
      <p:sp>
        <p:nvSpPr>
          <p:cNvPr id="23" name="TextBox 22">
            <a:extLst>
              <a:ext uri="{FF2B5EF4-FFF2-40B4-BE49-F238E27FC236}">
                <a16:creationId xmlns:a16="http://schemas.microsoft.com/office/drawing/2014/main" id="{40301119-9CE5-4847-A473-13FB3C48AF80}"/>
              </a:ext>
            </a:extLst>
          </p:cNvPr>
          <p:cNvSpPr txBox="1"/>
          <p:nvPr/>
        </p:nvSpPr>
        <p:spPr>
          <a:xfrm>
            <a:off x="979565" y="2131123"/>
            <a:ext cx="7169073" cy="2734082"/>
          </a:xfrm>
          <a:prstGeom prst="rect">
            <a:avLst/>
          </a:prstGeom>
          <a:noFill/>
        </p:spPr>
        <p:txBody>
          <a:bodyPr wrap="square" lIns="90000" tIns="45720" rIns="91440" bIns="45720" rtlCol="0" anchor="t">
            <a:spAutoFit/>
          </a:bodyPr>
          <a:lstStyle/>
          <a:p>
            <a:pPr marR="0" algn="l" defTabSz="618592" rtl="0" eaLnBrk="1" fontAlgn="auto" latinLnBrk="0" hangingPunct="1">
              <a:lnSpc>
                <a:spcPct val="100000"/>
              </a:lnSpc>
              <a:spcAft>
                <a:spcPts val="600"/>
              </a:spcAft>
              <a:buClrTx/>
              <a:buSzTx/>
              <a:tabLst/>
            </a:pPr>
            <a:r>
              <a:rPr lang="en-GB" sz="1200" b="1" kern="0" spc="-10" dirty="0">
                <a:solidFill>
                  <a:srgbClr val="002B5C"/>
                </a:solidFill>
                <a:latin typeface="Arial" panose="020B0604020202020204" pitchFamily="34" charset="0"/>
                <a:cs typeface="Arial" panose="020B0604020202020204" pitchFamily="34" charset="0"/>
              </a:rPr>
              <a:t>Returnable glass bottles</a:t>
            </a:r>
          </a:p>
          <a:p>
            <a:pPr marL="177800" marR="0" indent="-177800" algn="l" defTabSz="618592" rtl="0" eaLnBrk="1" fontAlgn="auto" latinLnBrk="0" hangingPunct="1">
              <a:lnSpc>
                <a:spcPct val="100000"/>
              </a:lnSpc>
              <a:spcAft>
                <a:spcPts val="200"/>
              </a:spcAft>
              <a:buClrTx/>
              <a:buSzTx/>
              <a:buFont typeface="Arial" panose="020B0604020202020204" pitchFamily="34" charset="0"/>
              <a:buChar char="•"/>
              <a:tabLst/>
            </a:pPr>
            <a:r>
              <a:rPr lang="en-GB" sz="1100" kern="0" spc="-10" dirty="0">
                <a:solidFill>
                  <a:srgbClr val="474747"/>
                </a:solidFill>
                <a:latin typeface="Arial" panose="020B0604020202020204" pitchFamily="34" charset="0"/>
                <a:cs typeface="Arial" panose="020B0604020202020204" pitchFamily="34" charset="0"/>
              </a:rPr>
              <a:t>Although the regulations permit reuse/refill of glass bottles, </a:t>
            </a:r>
            <a:r>
              <a:rPr lang="en-GB" sz="1100" b="1" kern="0" spc="-10" dirty="0">
                <a:solidFill>
                  <a:srgbClr val="474747"/>
                </a:solidFill>
                <a:latin typeface="Arial" panose="020B0604020202020204" pitchFamily="34" charset="0"/>
                <a:cs typeface="Arial" panose="020B0604020202020204" pitchFamily="34" charset="0"/>
              </a:rPr>
              <a:t>returnable glass bottles are not commonplace </a:t>
            </a:r>
            <a:r>
              <a:rPr lang="en-GB" sz="1100" kern="0" spc="-10" dirty="0">
                <a:solidFill>
                  <a:srgbClr val="474747"/>
                </a:solidFill>
                <a:latin typeface="Arial" panose="020B0604020202020204" pitchFamily="34" charset="0"/>
                <a:cs typeface="Arial" panose="020B0604020202020204" pitchFamily="34" charset="0"/>
              </a:rPr>
              <a:t>on the market</a:t>
            </a:r>
          </a:p>
          <a:p>
            <a:pPr marL="177800" marR="0" indent="-177800" algn="l" defTabSz="618592" rtl="0" eaLnBrk="1" fontAlgn="auto" latinLnBrk="0" hangingPunct="1">
              <a:lnSpc>
                <a:spcPct val="100000"/>
              </a:lnSpc>
              <a:spcAft>
                <a:spcPts val="200"/>
              </a:spcAft>
              <a:buClrTx/>
              <a:buSzTx/>
              <a:buFont typeface="Arial" panose="020B0604020202020204" pitchFamily="34" charset="0"/>
              <a:buChar char="•"/>
              <a:tabLst/>
            </a:pPr>
            <a:r>
              <a:rPr lang="en-GB" sz="1100" kern="0" spc="-10" dirty="0">
                <a:solidFill>
                  <a:srgbClr val="474747"/>
                </a:solidFill>
                <a:latin typeface="Arial" panose="020B0604020202020204" pitchFamily="34" charset="0"/>
                <a:cs typeface="Arial" panose="020B0604020202020204" pitchFamily="34" charset="0"/>
              </a:rPr>
              <a:t>A couple of examples from beer manufacturers including </a:t>
            </a:r>
            <a:r>
              <a:rPr lang="en-GB" sz="1100" b="1" kern="0" spc="-10" dirty="0">
                <a:solidFill>
                  <a:srgbClr val="474747"/>
                </a:solidFill>
                <a:latin typeface="Arial" panose="020B0604020202020204" pitchFamily="34" charset="0"/>
                <a:cs typeface="Arial" panose="020B0604020202020204" pitchFamily="34" charset="0"/>
              </a:rPr>
              <a:t>Heineken</a:t>
            </a:r>
            <a:r>
              <a:rPr lang="en-GB" sz="1100" kern="0" spc="-10" dirty="0">
                <a:solidFill>
                  <a:srgbClr val="474747"/>
                </a:solidFill>
                <a:latin typeface="Arial" panose="020B0604020202020204" pitchFamily="34" charset="0"/>
                <a:cs typeface="Arial" panose="020B0604020202020204" pitchFamily="34" charset="0"/>
              </a:rPr>
              <a:t> and </a:t>
            </a:r>
            <a:r>
              <a:rPr lang="en-GB" sz="1100" b="1" kern="0" spc="-10" dirty="0">
                <a:solidFill>
                  <a:srgbClr val="474747"/>
                </a:solidFill>
                <a:latin typeface="Arial" panose="020B0604020202020204" pitchFamily="34" charset="0"/>
                <a:cs typeface="Arial" panose="020B0604020202020204" pitchFamily="34" charset="0"/>
              </a:rPr>
              <a:t>Asahi</a:t>
            </a:r>
            <a:r>
              <a:rPr lang="en-GB" sz="1100" kern="0" spc="-10" dirty="0">
                <a:solidFill>
                  <a:srgbClr val="474747"/>
                </a:solidFill>
                <a:latin typeface="Arial" panose="020B0604020202020204" pitchFamily="34" charset="0"/>
                <a:cs typeface="Arial" panose="020B0604020202020204" pitchFamily="34" charset="0"/>
              </a:rPr>
              <a:t> identified</a:t>
            </a:r>
          </a:p>
          <a:p>
            <a:pPr marL="177800" marR="0" indent="-177800" algn="l" defTabSz="618592" rtl="0" eaLnBrk="1" fontAlgn="auto" latinLnBrk="0" hangingPunct="1">
              <a:lnSpc>
                <a:spcPct val="100000"/>
              </a:lnSpc>
              <a:spcAft>
                <a:spcPts val="800"/>
              </a:spcAft>
              <a:buClrTx/>
              <a:buSzTx/>
              <a:buFont typeface="Arial" panose="020B0604020202020204" pitchFamily="34" charset="0"/>
              <a:buChar char="•"/>
              <a:tabLst/>
            </a:pPr>
            <a:endParaRPr lang="en-GB" sz="1100" b="1" kern="0" spc="-10" dirty="0">
              <a:solidFill>
                <a:srgbClr val="474747"/>
              </a:solidFill>
              <a:latin typeface="Arial" panose="020B0604020202020204" pitchFamily="34" charset="0"/>
              <a:cs typeface="Arial" panose="020B0604020202020204" pitchFamily="34" charset="0"/>
            </a:endParaRPr>
          </a:p>
          <a:p>
            <a:pPr marR="0" algn="l" defTabSz="618592" rtl="0" eaLnBrk="1" fontAlgn="auto" latinLnBrk="0" hangingPunct="1">
              <a:lnSpc>
                <a:spcPct val="100000"/>
              </a:lnSpc>
              <a:spcAft>
                <a:spcPts val="600"/>
              </a:spcAft>
              <a:buClrTx/>
              <a:buSzTx/>
              <a:tabLst/>
            </a:pPr>
            <a:r>
              <a:rPr lang="en-GB" sz="1200" b="1" kern="0" spc="-10" dirty="0">
                <a:solidFill>
                  <a:srgbClr val="002B5C"/>
                </a:solidFill>
                <a:latin typeface="Arial" panose="020B0604020202020204" pitchFamily="34" charset="0"/>
                <a:cs typeface="Arial" panose="020B0604020202020204" pitchFamily="34" charset="0"/>
              </a:rPr>
              <a:t>Returnable PET bottles</a:t>
            </a:r>
          </a:p>
          <a:p>
            <a:pPr marL="177800" marR="0" indent="-177800" algn="l" defTabSz="618592" rtl="0" eaLnBrk="1" fontAlgn="auto" latinLnBrk="0" hangingPunct="1">
              <a:lnSpc>
                <a:spcPct val="100000"/>
              </a:lnSpc>
              <a:spcAft>
                <a:spcPts val="200"/>
              </a:spcAft>
              <a:buClrTx/>
              <a:buSzTx/>
              <a:buFont typeface="Arial" panose="020B0604020202020204" pitchFamily="34" charset="0"/>
              <a:buChar char="•"/>
              <a:tabLst/>
            </a:pPr>
            <a:r>
              <a:rPr lang="en-GB" sz="1100" kern="0" spc="-10" dirty="0">
                <a:solidFill>
                  <a:srgbClr val="474747"/>
                </a:solidFill>
                <a:latin typeface="Arial" panose="020B0604020202020204" pitchFamily="34" charset="0"/>
                <a:cs typeface="Arial" panose="020B0604020202020204" pitchFamily="34" charset="0"/>
              </a:rPr>
              <a:t>There is no clear rule on the use of returnable PET bottles</a:t>
            </a:r>
          </a:p>
          <a:p>
            <a:pPr marL="177800" marR="0" indent="-177800" algn="l" defTabSz="618592" rtl="0" eaLnBrk="1" fontAlgn="auto" latinLnBrk="0" hangingPunct="1">
              <a:lnSpc>
                <a:spcPct val="100000"/>
              </a:lnSpc>
              <a:spcAft>
                <a:spcPts val="200"/>
              </a:spcAft>
              <a:buClrTx/>
              <a:buSzTx/>
              <a:buFont typeface="Arial" panose="020B0604020202020204" pitchFamily="34" charset="0"/>
              <a:buChar char="•"/>
              <a:tabLst/>
            </a:pPr>
            <a:r>
              <a:rPr lang="en-GB" sz="1100" kern="0" spc="-10" dirty="0">
                <a:solidFill>
                  <a:srgbClr val="474747"/>
                </a:solidFill>
                <a:latin typeface="Arial" panose="020B0604020202020204" pitchFamily="34" charset="0"/>
                <a:cs typeface="Arial" panose="020B0604020202020204" pitchFamily="34" charset="0"/>
              </a:rPr>
              <a:t>A campaign to launch a Deposit scheme for plastic bottles has been launched, however, the petition has not reached the required numbers and therefore is still under discussion</a:t>
            </a:r>
          </a:p>
          <a:p>
            <a:pPr marL="177800" marR="0" indent="-177800" algn="l" defTabSz="618592" rtl="0" eaLnBrk="1" fontAlgn="auto" latinLnBrk="0" hangingPunct="1">
              <a:lnSpc>
                <a:spcPct val="100000"/>
              </a:lnSpc>
              <a:spcAft>
                <a:spcPts val="200"/>
              </a:spcAft>
              <a:buClrTx/>
              <a:buSzTx/>
              <a:buFont typeface="Arial" panose="020B0604020202020204" pitchFamily="34" charset="0"/>
              <a:buChar char="•"/>
              <a:tabLst/>
            </a:pPr>
            <a:r>
              <a:rPr lang="en-GB" sz="1100" kern="0" spc="-10" dirty="0">
                <a:solidFill>
                  <a:srgbClr val="474747"/>
                </a:solidFill>
                <a:latin typeface="Arial" panose="020B0604020202020204" pitchFamily="34" charset="0"/>
                <a:cs typeface="Arial" panose="020B0604020202020204" pitchFamily="34" charset="0"/>
              </a:rPr>
              <a:t>The Italian Consumer Association (</a:t>
            </a:r>
            <a:r>
              <a:rPr lang="en-GB" sz="1100" kern="0" spc="-10" dirty="0" err="1">
                <a:solidFill>
                  <a:srgbClr val="474747"/>
                </a:solidFill>
                <a:latin typeface="Arial" panose="020B0604020202020204" pitchFamily="34" charset="0"/>
                <a:cs typeface="Arial" panose="020B0604020202020204" pitchFamily="34" charset="0"/>
              </a:rPr>
              <a:t>Altroconsumo</a:t>
            </a:r>
            <a:r>
              <a:rPr lang="en-GB" sz="1100" kern="0" spc="-10" dirty="0">
                <a:solidFill>
                  <a:srgbClr val="474747"/>
                </a:solidFill>
                <a:latin typeface="Arial" panose="020B0604020202020204" pitchFamily="34" charset="0"/>
                <a:cs typeface="Arial" panose="020B0604020202020204" pitchFamily="34" charset="0"/>
              </a:rPr>
              <a:t>) published a study regarding the reuse of PET bottles, stating that PET bottles are designed and marketed for single use only</a:t>
            </a:r>
          </a:p>
          <a:p>
            <a:pPr marL="177800" indent="-177800" defTabSz="618592">
              <a:spcAft>
                <a:spcPts val="200"/>
              </a:spcAft>
              <a:buFont typeface="Arial" panose="020B0604020202020204" pitchFamily="34" charset="0"/>
              <a:buChar char="•"/>
            </a:pPr>
            <a:r>
              <a:rPr lang="en-GB" sz="1100" b="1" kern="0" spc="-10" dirty="0">
                <a:solidFill>
                  <a:srgbClr val="474747"/>
                </a:solidFill>
                <a:ea typeface="+mn-lt"/>
                <a:cs typeface="+mn-lt"/>
              </a:rPr>
              <a:t>Italian Plastic Tax </a:t>
            </a:r>
            <a:r>
              <a:rPr lang="en-GB" sz="1100" kern="0" spc="-10" dirty="0">
                <a:solidFill>
                  <a:srgbClr val="474747"/>
                </a:solidFill>
                <a:ea typeface="+mn-lt"/>
                <a:cs typeface="+mn-lt"/>
              </a:rPr>
              <a:t>will enter into force 2024 appliable to </a:t>
            </a:r>
            <a:r>
              <a:rPr lang="en-GB" sz="1100" b="1" kern="0" spc="-10" dirty="0">
                <a:solidFill>
                  <a:srgbClr val="474747"/>
                </a:solidFill>
                <a:ea typeface="+mn-lt"/>
                <a:cs typeface="+mn-lt"/>
              </a:rPr>
              <a:t>PET bottles</a:t>
            </a:r>
            <a:endParaRPr lang="en-GB" sz="1100" kern="0" spc="-10" dirty="0">
              <a:solidFill>
                <a:srgbClr val="474747"/>
              </a:solidFill>
              <a:ea typeface="+mn-lt"/>
              <a:cs typeface="+mn-lt"/>
            </a:endParaRPr>
          </a:p>
          <a:p>
            <a:pPr defTabSz="618592"/>
            <a:endParaRPr lang="en-GB" sz="1100" kern="0" spc="-10" dirty="0">
              <a:solidFill>
                <a:srgbClr val="474747"/>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B9D96636-24F9-460D-A396-2C6E7312DA77}"/>
              </a:ext>
            </a:extLst>
          </p:cNvPr>
          <p:cNvSpPr/>
          <p:nvPr/>
        </p:nvSpPr>
        <p:spPr>
          <a:xfrm>
            <a:off x="-1448" y="0"/>
            <a:ext cx="634804" cy="62356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4">
            <a:extLst>
              <a:ext uri="{FF2B5EF4-FFF2-40B4-BE49-F238E27FC236}">
                <a16:creationId xmlns:a16="http://schemas.microsoft.com/office/drawing/2014/main" id="{2FAC75EA-5828-4E49-B59D-AC0D646FDCE2}"/>
              </a:ext>
            </a:extLst>
          </p:cNvPr>
          <p:cNvSpPr txBox="1">
            <a:spLocks/>
          </p:cNvSpPr>
          <p:nvPr/>
        </p:nvSpPr>
        <p:spPr>
          <a:xfrm rot="16200000">
            <a:off x="-1367138" y="2354273"/>
            <a:ext cx="3389315" cy="635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lgn="r"/>
            <a:r>
              <a:rPr lang="en-GB" dirty="0">
                <a:solidFill>
                  <a:schemeClr val="bg1"/>
                </a:solidFill>
              </a:rPr>
              <a:t>ITALY</a:t>
            </a:r>
          </a:p>
        </p:txBody>
      </p:sp>
      <p:pic>
        <p:nvPicPr>
          <p:cNvPr id="17" name="Picture 16" descr="Shape, arrow&#10;&#10;Description automatically generated">
            <a:extLst>
              <a:ext uri="{FF2B5EF4-FFF2-40B4-BE49-F238E27FC236}">
                <a16:creationId xmlns:a16="http://schemas.microsoft.com/office/drawing/2014/main" id="{47D5D85A-F776-4895-A74F-86A388763516}"/>
              </a:ext>
            </a:extLst>
          </p:cNvPr>
          <p:cNvPicPr>
            <a:picLocks noChangeAspect="1"/>
          </p:cNvPicPr>
          <p:nvPr/>
        </p:nvPicPr>
        <p:blipFill>
          <a:blip r:embed="rId2"/>
          <a:stretch>
            <a:fillRect/>
          </a:stretch>
        </p:blipFill>
        <p:spPr>
          <a:xfrm>
            <a:off x="0" y="-622"/>
            <a:ext cx="1155194" cy="890018"/>
          </a:xfrm>
          <a:prstGeom prst="rect">
            <a:avLst/>
          </a:prstGeom>
        </p:spPr>
      </p:pic>
      <p:grpSp>
        <p:nvGrpSpPr>
          <p:cNvPr id="24" name="Group 23">
            <a:extLst>
              <a:ext uri="{FF2B5EF4-FFF2-40B4-BE49-F238E27FC236}">
                <a16:creationId xmlns:a16="http://schemas.microsoft.com/office/drawing/2014/main" id="{5B1F63C4-BAE3-49ED-ABEC-22D6A1DDBF38}"/>
              </a:ext>
            </a:extLst>
          </p:cNvPr>
          <p:cNvGrpSpPr/>
          <p:nvPr/>
        </p:nvGrpSpPr>
        <p:grpSpPr>
          <a:xfrm>
            <a:off x="8438015" y="205892"/>
            <a:ext cx="3549852" cy="1573440"/>
            <a:chOff x="8438015" y="205892"/>
            <a:chExt cx="3549852" cy="1573440"/>
          </a:xfrm>
        </p:grpSpPr>
        <p:sp>
          <p:nvSpPr>
            <p:cNvPr id="29" name="TextBox 28">
              <a:extLst>
                <a:ext uri="{FF2B5EF4-FFF2-40B4-BE49-F238E27FC236}">
                  <a16:creationId xmlns:a16="http://schemas.microsoft.com/office/drawing/2014/main" id="{64877E84-3FAE-427C-B0FD-B788C95396A4}"/>
                </a:ext>
              </a:extLst>
            </p:cNvPr>
            <p:cNvSpPr txBox="1"/>
            <p:nvPr/>
          </p:nvSpPr>
          <p:spPr>
            <a:xfrm>
              <a:off x="8674216" y="302004"/>
              <a:ext cx="3313651" cy="1477328"/>
            </a:xfrm>
            <a:prstGeom prst="rect">
              <a:avLst/>
            </a:prstGeom>
          </p:spPr>
          <p:style>
            <a:lnRef idx="2">
              <a:schemeClr val="accent1"/>
            </a:lnRef>
            <a:fillRef idx="1">
              <a:schemeClr val="lt1"/>
            </a:fillRef>
            <a:effectRef idx="0">
              <a:schemeClr val="accent1"/>
            </a:effectRef>
            <a:fontRef idx="minor">
              <a:schemeClr val="dk1"/>
            </a:fontRef>
          </p:style>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30" name="Title 4">
              <a:extLst>
                <a:ext uri="{FF2B5EF4-FFF2-40B4-BE49-F238E27FC236}">
                  <a16:creationId xmlns:a16="http://schemas.microsoft.com/office/drawing/2014/main" id="{BD0BD168-8CF4-4E96-8B4E-53FB8952BB6F}"/>
                </a:ext>
              </a:extLst>
            </p:cNvPr>
            <p:cNvSpPr txBox="1">
              <a:spLocks/>
            </p:cNvSpPr>
            <p:nvPr/>
          </p:nvSpPr>
          <p:spPr>
            <a:xfrm>
              <a:off x="8922428" y="363291"/>
              <a:ext cx="1925108" cy="33855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spcBef>
                  <a:spcPts val="0"/>
                </a:spcBef>
                <a:spcAft>
                  <a:spcPts val="600"/>
                </a:spcAft>
              </a:pPr>
              <a:r>
                <a:rPr lang="en-GB" sz="1400" b="1">
                  <a:solidFill>
                    <a:schemeClr val="tx1"/>
                  </a:solidFill>
                </a:rPr>
                <a:t>Market Analysis</a:t>
              </a:r>
            </a:p>
            <a:p>
              <a:pPr algn="ctr">
                <a:spcBef>
                  <a:spcPts val="0"/>
                </a:spcBef>
                <a:spcAft>
                  <a:spcPts val="600"/>
                </a:spcAft>
              </a:pPr>
              <a:endParaRPr lang="en-GB" sz="1500">
                <a:solidFill>
                  <a:schemeClr val="tx1"/>
                </a:solidFill>
              </a:endParaRPr>
            </a:p>
          </p:txBody>
        </p:sp>
        <p:pic>
          <p:nvPicPr>
            <p:cNvPr id="31" name="Picture 30" descr="Icon&#10;&#10;Description automatically generated">
              <a:extLst>
                <a:ext uri="{FF2B5EF4-FFF2-40B4-BE49-F238E27FC236}">
                  <a16:creationId xmlns:a16="http://schemas.microsoft.com/office/drawing/2014/main" id="{E6F9E7AF-0B9C-4E6E-8D54-199CE0188C49}"/>
                </a:ext>
              </a:extLst>
            </p:cNvPr>
            <p:cNvPicPr>
              <a:picLocks noChangeAspect="1"/>
            </p:cNvPicPr>
            <p:nvPr/>
          </p:nvPicPr>
          <p:blipFill>
            <a:blip r:embed="rId3"/>
            <a:stretch>
              <a:fillRect/>
            </a:stretch>
          </p:blipFill>
          <p:spPr>
            <a:xfrm>
              <a:off x="8438015" y="205892"/>
              <a:ext cx="433424" cy="469900"/>
            </a:xfrm>
            <a:prstGeom prst="rect">
              <a:avLst/>
            </a:prstGeom>
          </p:spPr>
        </p:pic>
      </p:grpSp>
      <p:graphicFrame>
        <p:nvGraphicFramePr>
          <p:cNvPr id="32" name="Table 51">
            <a:extLst>
              <a:ext uri="{FF2B5EF4-FFF2-40B4-BE49-F238E27FC236}">
                <a16:creationId xmlns:a16="http://schemas.microsoft.com/office/drawing/2014/main" id="{D783783D-242B-4853-9AA2-B7DCA7C95A7E}"/>
              </a:ext>
            </a:extLst>
          </p:cNvPr>
          <p:cNvGraphicFramePr>
            <a:graphicFrameLocks noGrp="1"/>
          </p:cNvGraphicFramePr>
          <p:nvPr/>
        </p:nvGraphicFramePr>
        <p:xfrm>
          <a:off x="8967604" y="728377"/>
          <a:ext cx="2726874" cy="872021"/>
        </p:xfrm>
        <a:graphic>
          <a:graphicData uri="http://schemas.openxmlformats.org/drawingml/2006/table">
            <a:tbl>
              <a:tblPr firstRow="1" bandRow="1">
                <a:tableStyleId>{00A15C55-8517-42AA-B614-E9B94910E393}</a:tableStyleId>
              </a:tblPr>
              <a:tblGrid>
                <a:gridCol w="1363437">
                  <a:extLst>
                    <a:ext uri="{9D8B030D-6E8A-4147-A177-3AD203B41FA5}">
                      <a16:colId xmlns:a16="http://schemas.microsoft.com/office/drawing/2014/main" val="3110530552"/>
                    </a:ext>
                  </a:extLst>
                </a:gridCol>
                <a:gridCol w="1363437">
                  <a:extLst>
                    <a:ext uri="{9D8B030D-6E8A-4147-A177-3AD203B41FA5}">
                      <a16:colId xmlns:a16="http://schemas.microsoft.com/office/drawing/2014/main" val="25030162"/>
                    </a:ext>
                  </a:extLst>
                </a:gridCol>
              </a:tblGrid>
              <a:tr h="126991">
                <a:tc>
                  <a:txBody>
                    <a:bodyPr/>
                    <a:lstStyle/>
                    <a:p>
                      <a:pPr algn="ctr"/>
                      <a:r>
                        <a:rPr lang="en-US" sz="900" b="1">
                          <a:solidFill>
                            <a:srgbClr val="002B5C"/>
                          </a:solidFill>
                        </a:rPr>
                        <a:t>Glass bottles </a:t>
                      </a:r>
                    </a:p>
                  </a:txBody>
                  <a:tcPr anchor="ctr">
                    <a:solidFill>
                      <a:srgbClr val="E5E9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002B5C"/>
                          </a:solidFill>
                        </a:rPr>
                        <a:t>PET bottles </a:t>
                      </a:r>
                    </a:p>
                  </a:txBody>
                  <a:tcPr anchor="ctr">
                    <a:solidFill>
                      <a:srgbClr val="E5E9EE"/>
                    </a:solidFill>
                  </a:tcPr>
                </a:tc>
                <a:extLst>
                  <a:ext uri="{0D108BD9-81ED-4DB2-BD59-A6C34878D82A}">
                    <a16:rowId xmlns:a16="http://schemas.microsoft.com/office/drawing/2014/main" val="958200419"/>
                  </a:ext>
                </a:extLst>
              </a:tr>
              <a:tr h="643421">
                <a:tc>
                  <a:txBody>
                    <a:bodyPr/>
                    <a:lstStyle/>
                    <a:p>
                      <a:pPr algn="ctr"/>
                      <a:r>
                        <a:rPr lang="en-US" sz="1400">
                          <a:solidFill>
                            <a:schemeClr val="bg2">
                              <a:lumMod val="25000"/>
                            </a:schemeClr>
                          </a:solidFill>
                        </a:rPr>
                        <a:t>  </a:t>
                      </a:r>
                    </a:p>
                  </a:txBody>
                  <a:tcPr anchor="ctr">
                    <a:solidFill>
                      <a:srgbClr val="00B050"/>
                    </a:solidFill>
                  </a:tcPr>
                </a:tc>
                <a:tc>
                  <a:txBody>
                    <a:bodyPr/>
                    <a:lstStyle/>
                    <a:p>
                      <a:pPr algn="ctr"/>
                      <a:endParaRPr lang="en-US" sz="1400">
                        <a:solidFill>
                          <a:schemeClr val="bg2">
                            <a:lumMod val="25000"/>
                          </a:schemeClr>
                        </a:solidFill>
                      </a:endParaRPr>
                    </a:p>
                  </a:txBody>
                  <a:tcPr anchor="ctr">
                    <a:solidFill>
                      <a:schemeClr val="bg1">
                        <a:lumMod val="65000"/>
                      </a:schemeClr>
                    </a:solidFill>
                  </a:tcPr>
                </a:tc>
                <a:extLst>
                  <a:ext uri="{0D108BD9-81ED-4DB2-BD59-A6C34878D82A}">
                    <a16:rowId xmlns:a16="http://schemas.microsoft.com/office/drawing/2014/main" val="1011721729"/>
                  </a:ext>
                </a:extLst>
              </a:tr>
            </a:tbl>
          </a:graphicData>
        </a:graphic>
      </p:graphicFrame>
      <p:grpSp>
        <p:nvGrpSpPr>
          <p:cNvPr id="33" name="Group 32">
            <a:extLst>
              <a:ext uri="{FF2B5EF4-FFF2-40B4-BE49-F238E27FC236}">
                <a16:creationId xmlns:a16="http://schemas.microsoft.com/office/drawing/2014/main" id="{F35D77FC-71FC-463C-B3F5-7172AA0927E6}"/>
              </a:ext>
            </a:extLst>
          </p:cNvPr>
          <p:cNvGrpSpPr/>
          <p:nvPr/>
        </p:nvGrpSpPr>
        <p:grpSpPr>
          <a:xfrm>
            <a:off x="10940998" y="1186646"/>
            <a:ext cx="134760" cy="272323"/>
            <a:chOff x="10940998" y="1186646"/>
            <a:chExt cx="134760" cy="272323"/>
          </a:xfrm>
        </p:grpSpPr>
        <p:sp>
          <p:nvSpPr>
            <p:cNvPr id="34" name="Freeform: Shape 33">
              <a:extLst>
                <a:ext uri="{FF2B5EF4-FFF2-40B4-BE49-F238E27FC236}">
                  <a16:creationId xmlns:a16="http://schemas.microsoft.com/office/drawing/2014/main" id="{493E1410-F3D9-46BB-B2DD-FC9A1EFF1662}"/>
                </a:ext>
              </a:extLst>
            </p:cNvPr>
            <p:cNvSpPr/>
            <p:nvPr/>
          </p:nvSpPr>
          <p:spPr>
            <a:xfrm>
              <a:off x="10940998" y="1186646"/>
              <a:ext cx="134760" cy="188638"/>
            </a:xfrm>
            <a:custGeom>
              <a:avLst/>
              <a:gdLst>
                <a:gd name="connsiteX0" fmla="*/ 134290 w 134760"/>
                <a:gd name="connsiteY0" fmla="*/ 59824 h 188638"/>
                <a:gd name="connsiteX1" fmla="*/ 59818 w 134760"/>
                <a:gd name="connsiteY1" fmla="*/ 429 h 188638"/>
                <a:gd name="connsiteX2" fmla="*/ 0 w 134760"/>
                <a:gd name="connsiteY2" fmla="*/ 67476 h 188638"/>
                <a:gd name="connsiteX3" fmla="*/ 6613 w 134760"/>
                <a:gd name="connsiteY3" fmla="*/ 67476 h 188638"/>
                <a:gd name="connsiteX4" fmla="*/ 26844 w 134760"/>
                <a:gd name="connsiteY4" fmla="*/ 22218 h 188638"/>
                <a:gd name="connsiteX5" fmla="*/ 74287 w 134760"/>
                <a:gd name="connsiteY5" fmla="*/ 7120 h 188638"/>
                <a:gd name="connsiteX6" fmla="*/ 127713 w 134760"/>
                <a:gd name="connsiteY6" fmla="*/ 74407 h 188638"/>
                <a:gd name="connsiteX7" fmla="*/ 94270 w 134760"/>
                <a:gd name="connsiteY7" fmla="*/ 121943 h 188638"/>
                <a:gd name="connsiteX8" fmla="*/ 64053 w 134760"/>
                <a:gd name="connsiteY8" fmla="*/ 171775 h 188638"/>
                <a:gd name="connsiteX9" fmla="*/ 64149 w 134760"/>
                <a:gd name="connsiteY9" fmla="*/ 188639 h 188638"/>
                <a:gd name="connsiteX10" fmla="*/ 70763 w 134760"/>
                <a:gd name="connsiteY10" fmla="*/ 188546 h 188638"/>
                <a:gd name="connsiteX11" fmla="*/ 70667 w 134760"/>
                <a:gd name="connsiteY11" fmla="*/ 171778 h 188638"/>
                <a:gd name="connsiteX12" fmla="*/ 97216 w 134760"/>
                <a:gd name="connsiteY12" fmla="*/ 127872 h 188638"/>
                <a:gd name="connsiteX13" fmla="*/ 134290 w 134760"/>
                <a:gd name="connsiteY13" fmla="*/ 59824 h 18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760" h="188638">
                  <a:moveTo>
                    <a:pt x="134290" y="59824"/>
                  </a:moveTo>
                  <a:cubicBezTo>
                    <a:pt x="130127" y="22858"/>
                    <a:pt x="96785" y="-3734"/>
                    <a:pt x="59818" y="429"/>
                  </a:cubicBezTo>
                  <a:cubicBezTo>
                    <a:pt x="25708" y="4271"/>
                    <a:pt x="-58" y="33150"/>
                    <a:pt x="0" y="67476"/>
                  </a:cubicBezTo>
                  <a:lnTo>
                    <a:pt x="6613" y="67476"/>
                  </a:lnTo>
                  <a:cubicBezTo>
                    <a:pt x="6626" y="50202"/>
                    <a:pt x="13981" y="33748"/>
                    <a:pt x="26844" y="22218"/>
                  </a:cubicBezTo>
                  <a:cubicBezTo>
                    <a:pt x="39739" y="10575"/>
                    <a:pt x="57035" y="5071"/>
                    <a:pt x="74287" y="7120"/>
                  </a:cubicBezTo>
                  <a:cubicBezTo>
                    <a:pt x="107622" y="10947"/>
                    <a:pt x="131541" y="41073"/>
                    <a:pt x="127713" y="74407"/>
                  </a:cubicBezTo>
                  <a:cubicBezTo>
                    <a:pt x="125360" y="94903"/>
                    <a:pt x="112766" y="112804"/>
                    <a:pt x="94270" y="121943"/>
                  </a:cubicBezTo>
                  <a:cubicBezTo>
                    <a:pt x="75610" y="131531"/>
                    <a:pt x="63928" y="150797"/>
                    <a:pt x="64053" y="171775"/>
                  </a:cubicBezTo>
                  <a:lnTo>
                    <a:pt x="64149" y="188639"/>
                  </a:lnTo>
                  <a:lnTo>
                    <a:pt x="70763" y="188546"/>
                  </a:lnTo>
                  <a:lnTo>
                    <a:pt x="70667" y="171778"/>
                  </a:lnTo>
                  <a:cubicBezTo>
                    <a:pt x="70530" y="153308"/>
                    <a:pt x="80796" y="136331"/>
                    <a:pt x="97216" y="127872"/>
                  </a:cubicBezTo>
                  <a:cubicBezTo>
                    <a:pt x="122780" y="115374"/>
                    <a:pt x="137650" y="88081"/>
                    <a:pt x="134290" y="59824"/>
                  </a:cubicBezTo>
                  <a:close/>
                </a:path>
              </a:pathLst>
            </a:custGeom>
            <a:solidFill>
              <a:schemeClr val="bg1"/>
            </a:solidFill>
            <a:ln w="12700" cap="flat">
              <a:solidFill>
                <a:schemeClr val="bg1"/>
              </a:solid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5F84090F-BDD0-4CF8-8118-A3D2ADCCA513}"/>
                </a:ext>
              </a:extLst>
            </p:cNvPr>
            <p:cNvSpPr/>
            <p:nvPr/>
          </p:nvSpPr>
          <p:spPr>
            <a:xfrm>
              <a:off x="11004248" y="1439676"/>
              <a:ext cx="19472" cy="19293"/>
            </a:xfrm>
            <a:custGeom>
              <a:avLst/>
              <a:gdLst>
                <a:gd name="connsiteX0" fmla="*/ 9565 w 19472"/>
                <a:gd name="connsiteY0" fmla="*/ 5 h 19293"/>
                <a:gd name="connsiteX1" fmla="*/ 2701 w 19472"/>
                <a:gd name="connsiteY1" fmla="*/ 2684 h 19293"/>
                <a:gd name="connsiteX2" fmla="*/ 9 w 19472"/>
                <a:gd name="connsiteY2" fmla="*/ 9565 h 19293"/>
                <a:gd name="connsiteX3" fmla="*/ 2764 w 19472"/>
                <a:gd name="connsiteY3" fmla="*/ 16509 h 19293"/>
                <a:gd name="connsiteX4" fmla="*/ 9565 w 19472"/>
                <a:gd name="connsiteY4" fmla="*/ 19290 h 19293"/>
                <a:gd name="connsiteX5" fmla="*/ 16602 w 19472"/>
                <a:gd name="connsiteY5" fmla="*/ 16446 h 19293"/>
                <a:gd name="connsiteX6" fmla="*/ 19466 w 19472"/>
                <a:gd name="connsiteY6" fmla="*/ 9562 h 19293"/>
                <a:gd name="connsiteX7" fmla="*/ 16662 w 19472"/>
                <a:gd name="connsiteY7" fmla="*/ 2733 h 19293"/>
                <a:gd name="connsiteX8" fmla="*/ 9565 w 19472"/>
                <a:gd name="connsiteY8" fmla="*/ 5 h 1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2" h="19293">
                  <a:moveTo>
                    <a:pt x="9565" y="5"/>
                  </a:moveTo>
                  <a:cubicBezTo>
                    <a:pt x="7007" y="-82"/>
                    <a:pt x="4524" y="887"/>
                    <a:pt x="2701" y="2684"/>
                  </a:cubicBezTo>
                  <a:cubicBezTo>
                    <a:pt x="871" y="4494"/>
                    <a:pt x="-107" y="6994"/>
                    <a:pt x="9" y="9565"/>
                  </a:cubicBezTo>
                  <a:cubicBezTo>
                    <a:pt x="-65" y="12160"/>
                    <a:pt x="931" y="14670"/>
                    <a:pt x="2764" y="16509"/>
                  </a:cubicBezTo>
                  <a:cubicBezTo>
                    <a:pt x="4536" y="18355"/>
                    <a:pt x="7007" y="19365"/>
                    <a:pt x="9565" y="19290"/>
                  </a:cubicBezTo>
                  <a:cubicBezTo>
                    <a:pt x="12202" y="19350"/>
                    <a:pt x="14747" y="18321"/>
                    <a:pt x="16602" y="16446"/>
                  </a:cubicBezTo>
                  <a:cubicBezTo>
                    <a:pt x="18487" y="14660"/>
                    <a:pt x="19528" y="12158"/>
                    <a:pt x="19466" y="9562"/>
                  </a:cubicBezTo>
                  <a:cubicBezTo>
                    <a:pt x="19571" y="6986"/>
                    <a:pt x="18547" y="4492"/>
                    <a:pt x="16662" y="2733"/>
                  </a:cubicBezTo>
                  <a:cubicBezTo>
                    <a:pt x="14754" y="916"/>
                    <a:pt x="12200" y="-66"/>
                    <a:pt x="9565" y="5"/>
                  </a:cubicBezTo>
                  <a:close/>
                </a:path>
              </a:pathLst>
            </a:custGeom>
            <a:solidFill>
              <a:schemeClr val="bg1"/>
            </a:solidFill>
            <a:ln w="12700" cap="flat">
              <a:solidFill>
                <a:schemeClr val="bg1"/>
              </a:solidFill>
              <a:prstDash val="solid"/>
              <a:miter/>
            </a:ln>
          </p:spPr>
          <p:txBody>
            <a:bodyPr rtlCol="0" anchor="ctr"/>
            <a:lstStyle/>
            <a:p>
              <a:endParaRPr lang="en-GB"/>
            </a:p>
          </p:txBody>
        </p:sp>
      </p:grpSp>
      <p:sp>
        <p:nvSpPr>
          <p:cNvPr id="36" name="Graphic 10" descr="Checkmark outline">
            <a:extLst>
              <a:ext uri="{FF2B5EF4-FFF2-40B4-BE49-F238E27FC236}">
                <a16:creationId xmlns:a16="http://schemas.microsoft.com/office/drawing/2014/main" id="{5EBBB9E8-2DA2-4A1E-8197-0B3FABD8EE56}"/>
              </a:ext>
            </a:extLst>
          </p:cNvPr>
          <p:cNvSpPr/>
          <p:nvPr/>
        </p:nvSpPr>
        <p:spPr>
          <a:xfrm>
            <a:off x="9481429" y="1210785"/>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sp>
        <p:nvSpPr>
          <p:cNvPr id="37" name="Title 8">
            <a:extLst>
              <a:ext uri="{FF2B5EF4-FFF2-40B4-BE49-F238E27FC236}">
                <a16:creationId xmlns:a16="http://schemas.microsoft.com/office/drawing/2014/main" id="{6E182EA3-2DE7-4AC8-B40A-00ECF5612907}"/>
              </a:ext>
            </a:extLst>
          </p:cNvPr>
          <p:cNvSpPr txBox="1">
            <a:spLocks/>
          </p:cNvSpPr>
          <p:nvPr/>
        </p:nvSpPr>
        <p:spPr>
          <a:xfrm>
            <a:off x="1055688" y="269574"/>
            <a:ext cx="6948488" cy="513768"/>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r>
              <a:rPr lang="en-GB" sz="1800"/>
              <a:t>Returnable glass bottles are permitted but not commonly used</a:t>
            </a:r>
          </a:p>
        </p:txBody>
      </p:sp>
      <p:sp>
        <p:nvSpPr>
          <p:cNvPr id="40" name="TextBox 39">
            <a:extLst>
              <a:ext uri="{FF2B5EF4-FFF2-40B4-BE49-F238E27FC236}">
                <a16:creationId xmlns:a16="http://schemas.microsoft.com/office/drawing/2014/main" id="{633F0841-4C18-4BAB-9357-F1C3990026ED}"/>
              </a:ext>
            </a:extLst>
          </p:cNvPr>
          <p:cNvSpPr txBox="1"/>
          <p:nvPr/>
        </p:nvSpPr>
        <p:spPr>
          <a:xfrm>
            <a:off x="8798321" y="2244457"/>
            <a:ext cx="3065439" cy="670889"/>
          </a:xfrm>
          <a:prstGeom prst="rect">
            <a:avLst/>
          </a:prstGeom>
          <a:noFill/>
        </p:spPr>
        <p:txBody>
          <a:bodyPr wrap="square" lIns="90000" rtlCol="0">
            <a:spAutoFit/>
          </a:bodyPr>
          <a:lstStyle/>
          <a:p>
            <a:pPr>
              <a:lnSpc>
                <a:spcPct val="107000"/>
              </a:lnSpc>
              <a:spcAft>
                <a:spcPts val="800"/>
              </a:spcAft>
            </a:pPr>
            <a:r>
              <a:rPr lang="en-GB" sz="1200" b="1" err="1">
                <a:solidFill>
                  <a:srgbClr val="002B5C"/>
                </a:solidFill>
                <a:latin typeface="+mj-lt"/>
                <a:ea typeface="Yu Mincho" panose="02020400000000000000" pitchFamily="18" charset="-128"/>
                <a:cs typeface="Times New Roman" panose="02020603050405020304" pitchFamily="18" charset="0"/>
              </a:rPr>
              <a:t>Ichnusa</a:t>
            </a:r>
            <a:r>
              <a:rPr lang="en-GB" sz="1200" b="1">
                <a:solidFill>
                  <a:srgbClr val="002B5C"/>
                </a:solidFill>
                <a:latin typeface="+mj-lt"/>
                <a:ea typeface="Yu Mincho" panose="02020400000000000000" pitchFamily="18" charset="-128"/>
                <a:cs typeface="Times New Roman" panose="02020603050405020304" pitchFamily="18" charset="0"/>
              </a:rPr>
              <a:t> (Heineken)</a:t>
            </a:r>
            <a:r>
              <a:rPr lang="en-GB" sz="1200">
                <a:solidFill>
                  <a:srgbClr val="002B5C"/>
                </a:solidFill>
                <a:latin typeface="+mj-lt"/>
                <a:ea typeface="Yu Mincho" panose="02020400000000000000" pitchFamily="18" charset="-128"/>
                <a:cs typeface="Times New Roman" panose="02020603050405020304" pitchFamily="18" charset="0"/>
              </a:rPr>
              <a:t>:</a:t>
            </a:r>
            <a:r>
              <a:rPr lang="en-GB" sz="1200" b="1">
                <a:solidFill>
                  <a:srgbClr val="002B5C"/>
                </a:solidFill>
                <a:latin typeface="+mj-lt"/>
                <a:ea typeface="Yu Mincho" panose="02020400000000000000" pitchFamily="18" charset="-128"/>
                <a:cs typeface="Times New Roman" panose="02020603050405020304" pitchFamily="18" charset="0"/>
              </a:rPr>
              <a:t> </a:t>
            </a:r>
            <a:r>
              <a:rPr lang="en-GB" sz="1200" i="1">
                <a:solidFill>
                  <a:srgbClr val="002B5C"/>
                </a:solidFill>
                <a:latin typeface="+mj-lt"/>
                <a:ea typeface="Yu Mincho" panose="02020400000000000000" pitchFamily="18" charset="-128"/>
                <a:cs typeface="Times New Roman" panose="02020603050405020304" pitchFamily="18" charset="0"/>
              </a:rPr>
              <a:t>“As we grow, we invested in sustainable, returnable bottles in Italy.”</a:t>
            </a:r>
          </a:p>
        </p:txBody>
      </p:sp>
      <p:sp>
        <p:nvSpPr>
          <p:cNvPr id="41" name="TextBox 40">
            <a:extLst>
              <a:ext uri="{FF2B5EF4-FFF2-40B4-BE49-F238E27FC236}">
                <a16:creationId xmlns:a16="http://schemas.microsoft.com/office/drawing/2014/main" id="{D3262E15-F40A-4620-BC7B-DB157C33FCAE}"/>
              </a:ext>
            </a:extLst>
          </p:cNvPr>
          <p:cNvSpPr txBox="1"/>
          <p:nvPr/>
        </p:nvSpPr>
        <p:spPr>
          <a:xfrm>
            <a:off x="8749950" y="4081190"/>
            <a:ext cx="3065439" cy="670889"/>
          </a:xfrm>
          <a:prstGeom prst="rect">
            <a:avLst/>
          </a:prstGeom>
          <a:noFill/>
        </p:spPr>
        <p:txBody>
          <a:bodyPr wrap="square" lIns="90000" rtlCol="0">
            <a:spAutoFit/>
          </a:bodyPr>
          <a:lstStyle/>
          <a:p>
            <a:pPr>
              <a:lnSpc>
                <a:spcPct val="107000"/>
              </a:lnSpc>
              <a:spcAft>
                <a:spcPts val="800"/>
              </a:spcAft>
            </a:pPr>
            <a:r>
              <a:rPr lang="en-GB" sz="1200" b="1" err="1">
                <a:solidFill>
                  <a:srgbClr val="002B5C"/>
                </a:solidFill>
                <a:latin typeface="+mj-lt"/>
                <a:ea typeface="Yu Mincho" panose="02020400000000000000" pitchFamily="18" charset="-128"/>
                <a:cs typeface="Times New Roman" panose="02020603050405020304" pitchFamily="18" charset="0"/>
              </a:rPr>
              <a:t>Bierra</a:t>
            </a:r>
            <a:r>
              <a:rPr lang="en-GB" sz="1200" b="1">
                <a:solidFill>
                  <a:srgbClr val="002B5C"/>
                </a:solidFill>
                <a:latin typeface="+mj-lt"/>
                <a:ea typeface="Yu Mincho" panose="02020400000000000000" pitchFamily="18" charset="-128"/>
                <a:cs typeface="Times New Roman" panose="02020603050405020304" pitchFamily="18" charset="0"/>
              </a:rPr>
              <a:t> Peroni (Asahi Brewery)</a:t>
            </a:r>
            <a:r>
              <a:rPr lang="en-GB" sz="1200">
                <a:solidFill>
                  <a:srgbClr val="002B5C"/>
                </a:solidFill>
                <a:latin typeface="+mj-lt"/>
                <a:ea typeface="Yu Mincho" panose="02020400000000000000" pitchFamily="18" charset="-128"/>
                <a:cs typeface="Times New Roman" panose="02020603050405020304" pitchFamily="18" charset="0"/>
              </a:rPr>
              <a:t> introduced </a:t>
            </a:r>
            <a:r>
              <a:rPr lang="en-GB" sz="1200">
                <a:solidFill>
                  <a:srgbClr val="002B5C"/>
                </a:solidFill>
                <a:latin typeface="+mj-lt"/>
                <a:ea typeface="Yu Mincho" panose="02020400000000000000" pitchFamily="18" charset="-128"/>
                <a:cs typeface="Times New Roman" panose="02020603050405020304" pitchFamily="18" charset="0"/>
                <a:hlinkClick r:id="rId4">
                  <a:extLst>
                    <a:ext uri="{A12FA001-AC4F-418D-AE19-62706E023703}">
                      <ahyp:hlinkClr xmlns:ahyp="http://schemas.microsoft.com/office/drawing/2018/hyperlinkcolor" val="tx"/>
                    </a:ext>
                  </a:extLst>
                </a:hlinkClick>
              </a:rPr>
              <a:t>returnable beer bottles</a:t>
            </a:r>
            <a:r>
              <a:rPr lang="en-GB" sz="1200">
                <a:solidFill>
                  <a:srgbClr val="002B5C"/>
                </a:solidFill>
                <a:latin typeface="+mj-lt"/>
                <a:ea typeface="Yu Mincho" panose="02020400000000000000" pitchFamily="18" charset="-128"/>
                <a:cs typeface="Times New Roman" panose="02020603050405020304" pitchFamily="18" charset="0"/>
              </a:rPr>
              <a:t>, which are able to be reused 15-18 times</a:t>
            </a:r>
            <a:endParaRPr lang="en-GB" sz="1100" b="1">
              <a:solidFill>
                <a:srgbClr val="002B5C"/>
              </a:solidFill>
              <a:latin typeface="+mj-lt"/>
              <a:ea typeface="Yu Mincho" panose="02020400000000000000" pitchFamily="18" charset="-128"/>
              <a:cs typeface="Times New Roman" panose="02020603050405020304" pitchFamily="18" charset="0"/>
            </a:endParaRPr>
          </a:p>
        </p:txBody>
      </p:sp>
      <p:pic>
        <p:nvPicPr>
          <p:cNvPr id="42" name="Picture 2" descr="Birra Ichnusa Lager 24 x 330ml | Click N Drink">
            <a:extLst>
              <a:ext uri="{FF2B5EF4-FFF2-40B4-BE49-F238E27FC236}">
                <a16:creationId xmlns:a16="http://schemas.microsoft.com/office/drawing/2014/main" id="{728BAFD3-6705-4CF9-AA76-16CB8B4F91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59881" y="2795839"/>
            <a:ext cx="1231753" cy="123175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FF0A4207-A0E2-4F67-9FDB-9CA3032E92A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91634" y="4801547"/>
            <a:ext cx="1800000" cy="935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0160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B56CE95A-E2AD-46FE-B976-F6798F9A2F82}"/>
              </a:ext>
            </a:extLst>
          </p:cNvPr>
          <p:cNvSpPr/>
          <p:nvPr/>
        </p:nvSpPr>
        <p:spPr>
          <a:xfrm>
            <a:off x="625878" y="-1"/>
            <a:ext cx="7518748" cy="11604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54F5E14-5216-4DB4-A203-3A6D7C3DA648}"/>
              </a:ext>
            </a:extLst>
          </p:cNvPr>
          <p:cNvSpPr/>
          <p:nvPr/>
        </p:nvSpPr>
        <p:spPr>
          <a:xfrm>
            <a:off x="8674216" y="2077126"/>
            <a:ext cx="3313651" cy="4147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A202FD07-BEC4-429F-BB94-83F7888ADACE}"/>
              </a:ext>
            </a:extLst>
          </p:cNvPr>
          <p:cNvSpPr>
            <a:spLocks noGrp="1"/>
          </p:cNvSpPr>
          <p:nvPr>
            <p:ph type="ftr" sz="quarter" idx="3"/>
          </p:nvPr>
        </p:nvSpPr>
        <p:spPr/>
        <p:txBody>
          <a:bodyPr/>
          <a:lstStyle/>
          <a:p>
            <a:r>
              <a:rPr lang="en-US"/>
              <a:t>TCCC</a:t>
            </a:r>
          </a:p>
        </p:txBody>
      </p:sp>
      <p:sp>
        <p:nvSpPr>
          <p:cNvPr id="19" name="Rectangle 18">
            <a:extLst>
              <a:ext uri="{FF2B5EF4-FFF2-40B4-BE49-F238E27FC236}">
                <a16:creationId xmlns:a16="http://schemas.microsoft.com/office/drawing/2014/main" id="{B7033EC3-1835-479B-9980-97EB2D528E1E}"/>
              </a:ext>
            </a:extLst>
          </p:cNvPr>
          <p:cNvSpPr/>
          <p:nvPr/>
        </p:nvSpPr>
        <p:spPr>
          <a:xfrm>
            <a:off x="-8926" y="0"/>
            <a:ext cx="634804" cy="62356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4">
            <a:extLst>
              <a:ext uri="{FF2B5EF4-FFF2-40B4-BE49-F238E27FC236}">
                <a16:creationId xmlns:a16="http://schemas.microsoft.com/office/drawing/2014/main" id="{D3FB6B6A-F7DF-4321-8CDC-40146150A905}"/>
              </a:ext>
            </a:extLst>
          </p:cNvPr>
          <p:cNvSpPr txBox="1">
            <a:spLocks/>
          </p:cNvSpPr>
          <p:nvPr/>
        </p:nvSpPr>
        <p:spPr>
          <a:xfrm rot="16200000">
            <a:off x="-1367138" y="2354273"/>
            <a:ext cx="3389315" cy="635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lgn="r"/>
            <a:r>
              <a:rPr lang="en-GB">
                <a:solidFill>
                  <a:schemeClr val="bg1"/>
                </a:solidFill>
              </a:rPr>
              <a:t>JAPAN</a:t>
            </a:r>
          </a:p>
        </p:txBody>
      </p:sp>
      <p:pic>
        <p:nvPicPr>
          <p:cNvPr id="21" name="Picture 20">
            <a:extLst>
              <a:ext uri="{FF2B5EF4-FFF2-40B4-BE49-F238E27FC236}">
                <a16:creationId xmlns:a16="http://schemas.microsoft.com/office/drawing/2014/main" id="{F1653310-57EC-4F19-9C67-05F8FA1B195A}"/>
              </a:ext>
            </a:extLst>
          </p:cNvPr>
          <p:cNvPicPr>
            <a:picLocks noChangeAspect="1"/>
          </p:cNvPicPr>
          <p:nvPr/>
        </p:nvPicPr>
        <p:blipFill>
          <a:blip r:embed="rId2"/>
          <a:srcRect/>
          <a:stretch/>
        </p:blipFill>
        <p:spPr>
          <a:xfrm>
            <a:off x="-12624" y="-4167"/>
            <a:ext cx="1155194" cy="890018"/>
          </a:xfrm>
          <a:prstGeom prst="rect">
            <a:avLst/>
          </a:prstGeom>
        </p:spPr>
      </p:pic>
      <p:sp>
        <p:nvSpPr>
          <p:cNvPr id="31" name="TextBox 30">
            <a:extLst>
              <a:ext uri="{FF2B5EF4-FFF2-40B4-BE49-F238E27FC236}">
                <a16:creationId xmlns:a16="http://schemas.microsoft.com/office/drawing/2014/main" id="{0610A9DB-CEA6-4405-973C-3C8AAD4BED4E}"/>
              </a:ext>
            </a:extLst>
          </p:cNvPr>
          <p:cNvSpPr txBox="1"/>
          <p:nvPr/>
        </p:nvSpPr>
        <p:spPr>
          <a:xfrm>
            <a:off x="1019175" y="1433098"/>
            <a:ext cx="4071004" cy="922817"/>
          </a:xfrm>
          <a:prstGeom prst="rect">
            <a:avLst/>
          </a:prstGeom>
          <a:noFill/>
        </p:spPr>
        <p:txBody>
          <a:bodyPr wrap="square" lIns="90000" rtlCol="0">
            <a:spAutoFit/>
          </a:bodyPr>
          <a:lstStyle/>
          <a:p>
            <a:pPr>
              <a:lnSpc>
                <a:spcPct val="107000"/>
              </a:lnSpc>
              <a:spcAft>
                <a:spcPts val="800"/>
              </a:spcAft>
            </a:pPr>
            <a:r>
              <a:rPr lang="en-GB" sz="1200" b="1" kern="0" spc="-10">
                <a:solidFill>
                  <a:srgbClr val="002B5C"/>
                </a:solidFill>
                <a:latin typeface="Arial" panose="020B0604020202020204" pitchFamily="34" charset="0"/>
                <a:cs typeface="Arial" panose="020B0604020202020204" pitchFamily="34" charset="0"/>
              </a:rPr>
              <a:t>Returnable glass bottles</a:t>
            </a:r>
          </a:p>
          <a:p>
            <a:pPr>
              <a:lnSpc>
                <a:spcPct val="107000"/>
              </a:lnSpc>
              <a:spcAft>
                <a:spcPts val="800"/>
              </a:spcAft>
            </a:pPr>
            <a:r>
              <a:rPr lang="en-GB" sz="1100" b="1">
                <a:solidFill>
                  <a:srgbClr val="474747"/>
                </a:solidFill>
                <a:latin typeface="+mj-lt"/>
                <a:ea typeface="Yu Mincho" panose="02020400000000000000" pitchFamily="18" charset="-128"/>
                <a:cs typeface="Times New Roman" panose="02020603050405020304" pitchFamily="18" charset="0"/>
              </a:rPr>
              <a:t>Widely available</a:t>
            </a:r>
            <a:r>
              <a:rPr lang="en-GB" sz="1100">
                <a:solidFill>
                  <a:srgbClr val="474747"/>
                </a:solidFill>
                <a:latin typeface="+mj-lt"/>
                <a:ea typeface="Yu Mincho" panose="02020400000000000000" pitchFamily="18" charset="-128"/>
                <a:cs typeface="Times New Roman" panose="02020603050405020304" pitchFamily="18" charset="0"/>
              </a:rPr>
              <a:t> for various beverage products from multiple major beverage manufacturers including </a:t>
            </a:r>
            <a:r>
              <a:rPr lang="en-GB" sz="1100" b="1">
                <a:solidFill>
                  <a:srgbClr val="474747"/>
                </a:solidFill>
                <a:latin typeface="+mj-lt"/>
                <a:ea typeface="Yu Mincho" panose="02020400000000000000" pitchFamily="18" charset="-128"/>
                <a:cs typeface="Times New Roman" panose="02020603050405020304" pitchFamily="18" charset="0"/>
              </a:rPr>
              <a:t>Coca-Cola</a:t>
            </a:r>
            <a:r>
              <a:rPr lang="en-GB" sz="1100">
                <a:solidFill>
                  <a:srgbClr val="474747"/>
                </a:solidFill>
                <a:latin typeface="+mj-lt"/>
                <a:ea typeface="Yu Mincho" panose="02020400000000000000" pitchFamily="18" charset="-128"/>
                <a:cs typeface="Times New Roman" panose="02020603050405020304" pitchFamily="18" charset="0"/>
              </a:rPr>
              <a:t> and license holders of </a:t>
            </a:r>
            <a:r>
              <a:rPr lang="en-GB" sz="1100" b="1">
                <a:solidFill>
                  <a:srgbClr val="474747"/>
                </a:solidFill>
                <a:latin typeface="+mj-lt"/>
                <a:ea typeface="Yu Mincho" panose="02020400000000000000" pitchFamily="18" charset="-128"/>
                <a:cs typeface="Times New Roman" panose="02020603050405020304" pitchFamily="18" charset="0"/>
              </a:rPr>
              <a:t>PepsiCo</a:t>
            </a:r>
            <a:r>
              <a:rPr lang="en-GB" sz="1100">
                <a:solidFill>
                  <a:srgbClr val="474747"/>
                </a:solidFill>
                <a:latin typeface="+mj-lt"/>
                <a:ea typeface="Yu Mincho" panose="02020400000000000000" pitchFamily="18" charset="-128"/>
                <a:cs typeface="Times New Roman" panose="02020603050405020304" pitchFamily="18" charset="0"/>
              </a:rPr>
              <a:t> and </a:t>
            </a:r>
            <a:r>
              <a:rPr lang="en-GB" sz="1100" b="1">
                <a:solidFill>
                  <a:srgbClr val="474747"/>
                </a:solidFill>
                <a:latin typeface="+mj-lt"/>
                <a:ea typeface="Yu Mincho" panose="02020400000000000000" pitchFamily="18" charset="-128"/>
                <a:cs typeface="Times New Roman" panose="02020603050405020304" pitchFamily="18" charset="0"/>
              </a:rPr>
              <a:t>Heineken</a:t>
            </a:r>
          </a:p>
        </p:txBody>
      </p:sp>
      <p:pic>
        <p:nvPicPr>
          <p:cNvPr id="32" name="Picture 31">
            <a:extLst>
              <a:ext uri="{FF2B5EF4-FFF2-40B4-BE49-F238E27FC236}">
                <a16:creationId xmlns:a16="http://schemas.microsoft.com/office/drawing/2014/main" id="{F7E10B80-7EF2-4873-9DF9-7E1F27F7617F}"/>
              </a:ext>
            </a:extLst>
          </p:cNvPr>
          <p:cNvPicPr>
            <a:picLocks noChangeAspect="1"/>
          </p:cNvPicPr>
          <p:nvPr/>
        </p:nvPicPr>
        <p:blipFill rotWithShape="1">
          <a:blip r:embed="rId3"/>
          <a:srcRect l="5501" t="11628" r="47188" b="17827"/>
          <a:stretch/>
        </p:blipFill>
        <p:spPr>
          <a:xfrm>
            <a:off x="1029669" y="2538269"/>
            <a:ext cx="4040933" cy="3389316"/>
          </a:xfrm>
          <a:prstGeom prst="rect">
            <a:avLst/>
          </a:prstGeom>
          <a:ln>
            <a:noFill/>
          </a:ln>
        </p:spPr>
        <p:style>
          <a:lnRef idx="2">
            <a:schemeClr val="accent1"/>
          </a:lnRef>
          <a:fillRef idx="1">
            <a:schemeClr val="lt1"/>
          </a:fillRef>
          <a:effectRef idx="0">
            <a:schemeClr val="accent1"/>
          </a:effectRef>
          <a:fontRef idx="minor">
            <a:schemeClr val="dk1"/>
          </a:fontRef>
        </p:style>
      </p:pic>
      <p:grpSp>
        <p:nvGrpSpPr>
          <p:cNvPr id="22" name="Group 21">
            <a:extLst>
              <a:ext uri="{FF2B5EF4-FFF2-40B4-BE49-F238E27FC236}">
                <a16:creationId xmlns:a16="http://schemas.microsoft.com/office/drawing/2014/main" id="{8B7EDDB7-D5DE-41D7-B7B6-04A2529FE714}"/>
              </a:ext>
            </a:extLst>
          </p:cNvPr>
          <p:cNvGrpSpPr/>
          <p:nvPr/>
        </p:nvGrpSpPr>
        <p:grpSpPr>
          <a:xfrm>
            <a:off x="8438015" y="205892"/>
            <a:ext cx="3549852" cy="1573440"/>
            <a:chOff x="8438015" y="205892"/>
            <a:chExt cx="3549852" cy="1573440"/>
          </a:xfrm>
        </p:grpSpPr>
        <p:sp>
          <p:nvSpPr>
            <p:cNvPr id="23" name="TextBox 22">
              <a:extLst>
                <a:ext uri="{FF2B5EF4-FFF2-40B4-BE49-F238E27FC236}">
                  <a16:creationId xmlns:a16="http://schemas.microsoft.com/office/drawing/2014/main" id="{4969D5B7-BA44-4674-B72E-249EB6D479FC}"/>
                </a:ext>
              </a:extLst>
            </p:cNvPr>
            <p:cNvSpPr txBox="1"/>
            <p:nvPr/>
          </p:nvSpPr>
          <p:spPr>
            <a:xfrm>
              <a:off x="8674216" y="302004"/>
              <a:ext cx="3313651" cy="1477328"/>
            </a:xfrm>
            <a:prstGeom prst="rect">
              <a:avLst/>
            </a:prstGeom>
          </p:spPr>
          <p:style>
            <a:lnRef idx="2">
              <a:schemeClr val="accent1"/>
            </a:lnRef>
            <a:fillRef idx="1">
              <a:schemeClr val="lt1"/>
            </a:fillRef>
            <a:effectRef idx="0">
              <a:schemeClr val="accent1"/>
            </a:effectRef>
            <a:fontRef idx="minor">
              <a:schemeClr val="dk1"/>
            </a:fontRef>
          </p:style>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39" name="Title 4">
              <a:extLst>
                <a:ext uri="{FF2B5EF4-FFF2-40B4-BE49-F238E27FC236}">
                  <a16:creationId xmlns:a16="http://schemas.microsoft.com/office/drawing/2014/main" id="{C9F59C8A-3497-4AB2-9BF3-42063A01D772}"/>
                </a:ext>
              </a:extLst>
            </p:cNvPr>
            <p:cNvSpPr txBox="1">
              <a:spLocks/>
            </p:cNvSpPr>
            <p:nvPr/>
          </p:nvSpPr>
          <p:spPr>
            <a:xfrm>
              <a:off x="8922428" y="363291"/>
              <a:ext cx="1925108" cy="33855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spcBef>
                  <a:spcPts val="0"/>
                </a:spcBef>
                <a:spcAft>
                  <a:spcPts val="600"/>
                </a:spcAft>
              </a:pPr>
              <a:r>
                <a:rPr lang="en-GB" sz="1400" b="1">
                  <a:solidFill>
                    <a:schemeClr val="tx1"/>
                  </a:solidFill>
                </a:rPr>
                <a:t>Market Analysis</a:t>
              </a:r>
            </a:p>
            <a:p>
              <a:pPr algn="ctr">
                <a:spcBef>
                  <a:spcPts val="0"/>
                </a:spcBef>
                <a:spcAft>
                  <a:spcPts val="600"/>
                </a:spcAft>
              </a:pPr>
              <a:endParaRPr lang="en-GB" sz="1500">
                <a:solidFill>
                  <a:schemeClr val="tx1"/>
                </a:solidFill>
              </a:endParaRPr>
            </a:p>
          </p:txBody>
        </p:sp>
        <p:pic>
          <p:nvPicPr>
            <p:cNvPr id="40" name="Picture 39" descr="Icon&#10;&#10;Description automatically generated">
              <a:extLst>
                <a:ext uri="{FF2B5EF4-FFF2-40B4-BE49-F238E27FC236}">
                  <a16:creationId xmlns:a16="http://schemas.microsoft.com/office/drawing/2014/main" id="{7FFF3466-E974-4FCE-8B53-ACBB25E232B9}"/>
                </a:ext>
              </a:extLst>
            </p:cNvPr>
            <p:cNvPicPr>
              <a:picLocks noChangeAspect="1"/>
            </p:cNvPicPr>
            <p:nvPr/>
          </p:nvPicPr>
          <p:blipFill>
            <a:blip r:embed="rId4"/>
            <a:stretch>
              <a:fillRect/>
            </a:stretch>
          </p:blipFill>
          <p:spPr>
            <a:xfrm>
              <a:off x="8438015" y="205892"/>
              <a:ext cx="433424" cy="469900"/>
            </a:xfrm>
            <a:prstGeom prst="rect">
              <a:avLst/>
            </a:prstGeom>
          </p:spPr>
        </p:pic>
      </p:grpSp>
      <p:graphicFrame>
        <p:nvGraphicFramePr>
          <p:cNvPr id="41" name="Table 51">
            <a:extLst>
              <a:ext uri="{FF2B5EF4-FFF2-40B4-BE49-F238E27FC236}">
                <a16:creationId xmlns:a16="http://schemas.microsoft.com/office/drawing/2014/main" id="{36E830C2-A07D-4B71-896B-EE52A93E1419}"/>
              </a:ext>
            </a:extLst>
          </p:cNvPr>
          <p:cNvGraphicFramePr>
            <a:graphicFrameLocks noGrp="1"/>
          </p:cNvGraphicFramePr>
          <p:nvPr/>
        </p:nvGraphicFramePr>
        <p:xfrm>
          <a:off x="8967604" y="728377"/>
          <a:ext cx="2726874" cy="872021"/>
        </p:xfrm>
        <a:graphic>
          <a:graphicData uri="http://schemas.openxmlformats.org/drawingml/2006/table">
            <a:tbl>
              <a:tblPr firstRow="1" bandRow="1">
                <a:tableStyleId>{00A15C55-8517-42AA-B614-E9B94910E393}</a:tableStyleId>
              </a:tblPr>
              <a:tblGrid>
                <a:gridCol w="1363437">
                  <a:extLst>
                    <a:ext uri="{9D8B030D-6E8A-4147-A177-3AD203B41FA5}">
                      <a16:colId xmlns:a16="http://schemas.microsoft.com/office/drawing/2014/main" val="3110530552"/>
                    </a:ext>
                  </a:extLst>
                </a:gridCol>
                <a:gridCol w="1363437">
                  <a:extLst>
                    <a:ext uri="{9D8B030D-6E8A-4147-A177-3AD203B41FA5}">
                      <a16:colId xmlns:a16="http://schemas.microsoft.com/office/drawing/2014/main" val="25030162"/>
                    </a:ext>
                  </a:extLst>
                </a:gridCol>
              </a:tblGrid>
              <a:tr h="126991">
                <a:tc>
                  <a:txBody>
                    <a:bodyPr/>
                    <a:lstStyle/>
                    <a:p>
                      <a:pPr algn="ctr"/>
                      <a:r>
                        <a:rPr lang="en-US" sz="900" b="1">
                          <a:solidFill>
                            <a:srgbClr val="002B5C"/>
                          </a:solidFill>
                        </a:rPr>
                        <a:t>Glass bottles </a:t>
                      </a:r>
                    </a:p>
                  </a:txBody>
                  <a:tcPr anchor="ctr">
                    <a:solidFill>
                      <a:srgbClr val="E5E9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002B5C"/>
                          </a:solidFill>
                        </a:rPr>
                        <a:t>PET bottles </a:t>
                      </a:r>
                    </a:p>
                  </a:txBody>
                  <a:tcPr anchor="ctr">
                    <a:solidFill>
                      <a:srgbClr val="E5E9EE"/>
                    </a:solidFill>
                  </a:tcPr>
                </a:tc>
                <a:extLst>
                  <a:ext uri="{0D108BD9-81ED-4DB2-BD59-A6C34878D82A}">
                    <a16:rowId xmlns:a16="http://schemas.microsoft.com/office/drawing/2014/main" val="958200419"/>
                  </a:ext>
                </a:extLst>
              </a:tr>
              <a:tr h="643421">
                <a:tc>
                  <a:txBody>
                    <a:bodyPr/>
                    <a:lstStyle/>
                    <a:p>
                      <a:pPr algn="ctr"/>
                      <a:r>
                        <a:rPr lang="en-US" sz="1400">
                          <a:solidFill>
                            <a:schemeClr val="bg2">
                              <a:lumMod val="25000"/>
                            </a:schemeClr>
                          </a:solidFill>
                        </a:rPr>
                        <a:t>  </a:t>
                      </a:r>
                    </a:p>
                  </a:txBody>
                  <a:tcPr anchor="ctr">
                    <a:solidFill>
                      <a:srgbClr val="00B050"/>
                    </a:solidFill>
                  </a:tcPr>
                </a:tc>
                <a:tc>
                  <a:txBody>
                    <a:bodyPr/>
                    <a:lstStyle/>
                    <a:p>
                      <a:pPr algn="ctr"/>
                      <a:endParaRPr lang="en-US" sz="1400">
                        <a:solidFill>
                          <a:schemeClr val="bg2">
                            <a:lumMod val="25000"/>
                          </a:schemeClr>
                        </a:solidFill>
                      </a:endParaRPr>
                    </a:p>
                  </a:txBody>
                  <a:tcPr anchor="ctr">
                    <a:solidFill>
                      <a:srgbClr val="FF0000"/>
                    </a:solidFill>
                  </a:tcPr>
                </a:tc>
                <a:extLst>
                  <a:ext uri="{0D108BD9-81ED-4DB2-BD59-A6C34878D82A}">
                    <a16:rowId xmlns:a16="http://schemas.microsoft.com/office/drawing/2014/main" val="1011721729"/>
                  </a:ext>
                </a:extLst>
              </a:tr>
            </a:tbl>
          </a:graphicData>
        </a:graphic>
      </p:graphicFrame>
      <p:sp>
        <p:nvSpPr>
          <p:cNvPr id="42" name="Graphic 10" descr="Checkmark outline">
            <a:extLst>
              <a:ext uri="{FF2B5EF4-FFF2-40B4-BE49-F238E27FC236}">
                <a16:creationId xmlns:a16="http://schemas.microsoft.com/office/drawing/2014/main" id="{0C0462DC-807E-4CB4-9291-CE6E4A3405CF}"/>
              </a:ext>
            </a:extLst>
          </p:cNvPr>
          <p:cNvSpPr/>
          <p:nvPr/>
        </p:nvSpPr>
        <p:spPr>
          <a:xfrm>
            <a:off x="9481429" y="1210785"/>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pic>
        <p:nvPicPr>
          <p:cNvPr id="43" name="Graphic 42" descr="Close outline">
            <a:extLst>
              <a:ext uri="{FF2B5EF4-FFF2-40B4-BE49-F238E27FC236}">
                <a16:creationId xmlns:a16="http://schemas.microsoft.com/office/drawing/2014/main" id="{903835FE-84CF-4F6D-8F21-E2A0906A23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48087" y="1128217"/>
            <a:ext cx="317439" cy="317439"/>
          </a:xfrm>
          <a:prstGeom prst="rect">
            <a:avLst/>
          </a:prstGeom>
        </p:spPr>
      </p:pic>
      <p:sp>
        <p:nvSpPr>
          <p:cNvPr id="26" name="Title 8">
            <a:extLst>
              <a:ext uri="{FF2B5EF4-FFF2-40B4-BE49-F238E27FC236}">
                <a16:creationId xmlns:a16="http://schemas.microsoft.com/office/drawing/2014/main" id="{2D75FFEB-304E-44B2-AD5A-56D1A8BF0F80}"/>
              </a:ext>
            </a:extLst>
          </p:cNvPr>
          <p:cNvSpPr txBox="1">
            <a:spLocks/>
          </p:cNvSpPr>
          <p:nvPr/>
        </p:nvSpPr>
        <p:spPr>
          <a:xfrm>
            <a:off x="1055688" y="269574"/>
            <a:ext cx="6948488" cy="70788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marL="0" marR="0" indent="0" algn="l" defTabSz="618592" rtl="0" eaLnBrk="1" fontAlgn="auto" latinLnBrk="0" hangingPunct="1">
              <a:lnSpc>
                <a:spcPct val="100000"/>
              </a:lnSpc>
              <a:spcBef>
                <a:spcPts val="0"/>
              </a:spcBef>
              <a:spcAft>
                <a:spcPts val="0"/>
              </a:spcAft>
              <a:buClrTx/>
              <a:buSzTx/>
              <a:buFontTx/>
              <a:buNone/>
              <a:tabLst/>
            </a:pPr>
            <a:r>
              <a:rPr lang="en-GB" sz="1800"/>
              <a:t>Returnable glass bottles are a common practice for alcoholic and non-alcoholic beverages via B2B channels (e.g. hotels, restaurants &amp; bars) </a:t>
            </a:r>
            <a:endParaRPr kumimoji="0" lang="en-GB" sz="180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grpSp>
        <p:nvGrpSpPr>
          <p:cNvPr id="7" name="Group 6">
            <a:extLst>
              <a:ext uri="{FF2B5EF4-FFF2-40B4-BE49-F238E27FC236}">
                <a16:creationId xmlns:a16="http://schemas.microsoft.com/office/drawing/2014/main" id="{02E142D8-E21E-4C41-9E8D-1D1F9763FC47}"/>
              </a:ext>
            </a:extLst>
          </p:cNvPr>
          <p:cNvGrpSpPr/>
          <p:nvPr/>
        </p:nvGrpSpPr>
        <p:grpSpPr>
          <a:xfrm>
            <a:off x="8800173" y="2277950"/>
            <a:ext cx="2742541" cy="3716319"/>
            <a:chOff x="8960810" y="2164878"/>
            <a:chExt cx="2742541" cy="3716319"/>
          </a:xfrm>
        </p:grpSpPr>
        <p:sp>
          <p:nvSpPr>
            <p:cNvPr id="6" name="TextBox 5">
              <a:extLst>
                <a:ext uri="{FF2B5EF4-FFF2-40B4-BE49-F238E27FC236}">
                  <a16:creationId xmlns:a16="http://schemas.microsoft.com/office/drawing/2014/main" id="{C4DDC727-0CFF-4142-BB26-11910D09CC4C}"/>
                </a:ext>
              </a:extLst>
            </p:cNvPr>
            <p:cNvSpPr txBox="1"/>
            <p:nvPr/>
          </p:nvSpPr>
          <p:spPr>
            <a:xfrm>
              <a:off x="8960810" y="2164878"/>
              <a:ext cx="2726874" cy="276999"/>
            </a:xfrm>
            <a:prstGeom prst="rect">
              <a:avLst/>
            </a:prstGeom>
            <a:noFill/>
          </p:spPr>
          <p:txBody>
            <a:bodyPr wrap="square" lIns="90000" rtlCol="0">
              <a:spAutoFit/>
            </a:bodyPr>
            <a:lstStyle/>
            <a:p>
              <a:pPr defTabSz="618592"/>
              <a:r>
                <a:rPr lang="en-GB" sz="1200" b="1">
                  <a:solidFill>
                    <a:schemeClr val="tx1"/>
                  </a:solidFill>
                  <a:latin typeface="+mj-lt"/>
                  <a:ea typeface="Yu Mincho" panose="02020400000000000000" pitchFamily="18" charset="-128"/>
                  <a:cs typeface="Times New Roman" panose="02020603050405020304" pitchFamily="18" charset="0"/>
                </a:rPr>
                <a:t>Recycle logos</a:t>
              </a:r>
            </a:p>
          </p:txBody>
        </p:sp>
        <p:pic>
          <p:nvPicPr>
            <p:cNvPr id="34" name="Picture 2" descr="リユースびんマーク">
              <a:extLst>
                <a:ext uri="{FF2B5EF4-FFF2-40B4-BE49-F238E27FC236}">
                  <a16:creationId xmlns:a16="http://schemas.microsoft.com/office/drawing/2014/main" id="{991A3F5F-3021-4F1D-B01D-7CA163DF0B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56418" y="2464556"/>
              <a:ext cx="1755983" cy="525600"/>
            </a:xfrm>
            <a:prstGeom prst="rect">
              <a:avLst/>
            </a:prstGeom>
          </p:spPr>
          <p:style>
            <a:lnRef idx="2">
              <a:schemeClr val="accent1"/>
            </a:lnRef>
            <a:fillRef idx="1">
              <a:schemeClr val="lt1"/>
            </a:fillRef>
            <a:effectRef idx="0">
              <a:schemeClr val="accent1"/>
            </a:effectRef>
            <a:fontRef idx="minor">
              <a:schemeClr val="dk1"/>
            </a:fontRef>
          </p:style>
        </p:pic>
        <p:sp>
          <p:nvSpPr>
            <p:cNvPr id="38" name="TextBox 37">
              <a:extLst>
                <a:ext uri="{FF2B5EF4-FFF2-40B4-BE49-F238E27FC236}">
                  <a16:creationId xmlns:a16="http://schemas.microsoft.com/office/drawing/2014/main" id="{7AD763F0-D8EA-4C28-9321-FCAD4AE7742C}"/>
                </a:ext>
              </a:extLst>
            </p:cNvPr>
            <p:cNvSpPr txBox="1"/>
            <p:nvPr/>
          </p:nvSpPr>
          <p:spPr>
            <a:xfrm>
              <a:off x="8967604" y="3038015"/>
              <a:ext cx="2726874" cy="473271"/>
            </a:xfrm>
            <a:prstGeom prst="rect">
              <a:avLst/>
            </a:prstGeom>
            <a:noFill/>
          </p:spPr>
          <p:txBody>
            <a:bodyPr wrap="square" lIns="90000" rtlCol="0">
              <a:spAutoFit/>
            </a:bodyPr>
            <a:lstStyle/>
            <a:p>
              <a:pPr>
                <a:lnSpc>
                  <a:spcPct val="107000"/>
                </a:lnSpc>
                <a:spcAft>
                  <a:spcPts val="800"/>
                </a:spcAft>
              </a:pPr>
              <a:r>
                <a:rPr lang="en-GB" sz="1200" b="1">
                  <a:solidFill>
                    <a:schemeClr val="tx1"/>
                  </a:solidFill>
                  <a:latin typeface="+mj-lt"/>
                  <a:ea typeface="Yu Mincho" panose="02020400000000000000" pitchFamily="18" charset="-128"/>
                  <a:cs typeface="Times New Roman" panose="02020603050405020304" pitchFamily="18" charset="0"/>
                </a:rPr>
                <a:t>Recycling logos from Japan Glass Bottle Association</a:t>
              </a:r>
            </a:p>
          </p:txBody>
        </p:sp>
        <p:sp>
          <p:nvSpPr>
            <p:cNvPr id="45" name="TextBox 44">
              <a:extLst>
                <a:ext uri="{FF2B5EF4-FFF2-40B4-BE49-F238E27FC236}">
                  <a16:creationId xmlns:a16="http://schemas.microsoft.com/office/drawing/2014/main" id="{1FECC40F-6D5D-423E-A63D-EF645B0A1F3C}"/>
                </a:ext>
              </a:extLst>
            </p:cNvPr>
            <p:cNvSpPr txBox="1"/>
            <p:nvPr/>
          </p:nvSpPr>
          <p:spPr>
            <a:xfrm>
              <a:off x="8976477" y="4112426"/>
              <a:ext cx="2726874" cy="646331"/>
            </a:xfrm>
            <a:prstGeom prst="rect">
              <a:avLst/>
            </a:prstGeom>
            <a:noFill/>
          </p:spPr>
          <p:txBody>
            <a:bodyPr wrap="square" lIns="90000" rtlCol="0">
              <a:spAutoFit/>
            </a:bodyPr>
            <a:lstStyle/>
            <a:p>
              <a:pPr marL="0" marR="0" indent="0" defTabSz="618592" rtl="0" eaLnBrk="1" fontAlgn="auto" latinLnBrk="0" hangingPunct="1">
                <a:lnSpc>
                  <a:spcPct val="100000"/>
                </a:lnSpc>
                <a:spcBef>
                  <a:spcPts val="0"/>
                </a:spcBef>
                <a:spcAft>
                  <a:spcPts val="0"/>
                </a:spcAft>
                <a:buClrTx/>
                <a:buSzTx/>
                <a:buFontTx/>
                <a:buNone/>
                <a:tabLst/>
              </a:pPr>
              <a:r>
                <a:rPr kumimoji="0" lang="en-GB" sz="1200" b="1" i="0" u="none" strike="noStrike" kern="0" cap="none" spc="-10" normalizeH="0" baseline="0" noProof="0">
                  <a:ln>
                    <a:noFill/>
                  </a:ln>
                  <a:solidFill>
                    <a:schemeClr val="tx1"/>
                  </a:solidFill>
                  <a:effectLst/>
                  <a:uLnTx/>
                  <a:uFillTx/>
                  <a:latin typeface="Arial" panose="020B0604020202020204" pitchFamily="34" charset="0"/>
                  <a:ea typeface="+mn-ea"/>
                  <a:cs typeface="Arial" panose="020B0604020202020204" pitchFamily="34" charset="0"/>
                </a:rPr>
                <a:t>Otsuka Pharmaceutical </a:t>
              </a:r>
              <a:r>
                <a:rPr kumimoji="0" lang="en-GB" sz="1200" b="0" i="0" u="none" strike="noStrike" kern="0" cap="none" spc="-10" normalizeH="0" baseline="0" noProof="0">
                  <a:ln>
                    <a:noFill/>
                  </a:ln>
                  <a:solidFill>
                    <a:schemeClr val="tx1"/>
                  </a:solidFill>
                  <a:effectLst/>
                  <a:uLnTx/>
                  <a:uFillTx/>
                  <a:latin typeface="Arial" panose="020B0604020202020204" pitchFamily="34" charset="0"/>
                  <a:ea typeface="+mn-ea"/>
                  <a:cs typeface="Arial" panose="020B0604020202020204" pitchFamily="34" charset="0"/>
                </a:rPr>
                <a:t>in July 2022 launched its first product in returnable glass bottles for the Loop Platform</a:t>
              </a:r>
              <a:endParaRPr lang="en-GB" sz="1200" b="1" i="1">
                <a:solidFill>
                  <a:schemeClr val="tx1"/>
                </a:solidFill>
                <a:latin typeface="+mj-lt"/>
                <a:ea typeface="Yu Mincho" panose="02020400000000000000" pitchFamily="18" charset="-128"/>
                <a:cs typeface="Times New Roman" panose="02020603050405020304" pitchFamily="18" charset="0"/>
              </a:endParaRPr>
            </a:p>
          </p:txBody>
        </p:sp>
        <p:pic>
          <p:nvPicPr>
            <p:cNvPr id="35" name="Picture 4" descr="図表2　Ｒマーク（日本ガラスびん協会の認定）">
              <a:extLst>
                <a:ext uri="{FF2B5EF4-FFF2-40B4-BE49-F238E27FC236}">
                  <a16:creationId xmlns:a16="http://schemas.microsoft.com/office/drawing/2014/main" id="{6D554CF5-9FBE-4992-89A9-88B80C0C608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316" t="9921" r="14485" b="27403"/>
            <a:stretch/>
          </p:blipFill>
          <p:spPr bwMode="auto">
            <a:xfrm>
              <a:off x="9057741" y="3536000"/>
              <a:ext cx="2051214" cy="52634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CF1554A6-16C7-493A-9B9E-5EF4D2CD77D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60680" y="4789168"/>
              <a:ext cx="1063926" cy="1092029"/>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TextBox 28">
            <a:extLst>
              <a:ext uri="{FF2B5EF4-FFF2-40B4-BE49-F238E27FC236}">
                <a16:creationId xmlns:a16="http://schemas.microsoft.com/office/drawing/2014/main" id="{C7DD7558-D39A-4994-8DEB-8105C64E2715}"/>
              </a:ext>
            </a:extLst>
          </p:cNvPr>
          <p:cNvSpPr txBox="1"/>
          <p:nvPr/>
        </p:nvSpPr>
        <p:spPr>
          <a:xfrm>
            <a:off x="5242063" y="1445656"/>
            <a:ext cx="2902563" cy="3529171"/>
          </a:xfrm>
          <a:prstGeom prst="rect">
            <a:avLst/>
          </a:prstGeom>
          <a:noFill/>
        </p:spPr>
        <p:txBody>
          <a:bodyPr wrap="square" lIns="90000" rtlCol="0">
            <a:spAutoFit/>
          </a:bodyPr>
          <a:lstStyle/>
          <a:p>
            <a:pPr marR="0" algn="l" defTabSz="618592" rtl="0" eaLnBrk="1" fontAlgn="auto" latinLnBrk="0" hangingPunct="1">
              <a:lnSpc>
                <a:spcPct val="100000"/>
              </a:lnSpc>
              <a:spcAft>
                <a:spcPts val="600"/>
              </a:spcAft>
              <a:buClrTx/>
              <a:buSzTx/>
              <a:tabLst/>
            </a:pPr>
            <a:r>
              <a:rPr lang="en-GB" sz="1200" b="1" kern="0" spc="-10">
                <a:solidFill>
                  <a:srgbClr val="002B5C"/>
                </a:solidFill>
                <a:latin typeface="Arial" panose="020B0604020202020204" pitchFamily="34" charset="0"/>
                <a:cs typeface="Arial" panose="020B0604020202020204" pitchFamily="34" charset="0"/>
              </a:rPr>
              <a:t>Returnable PET bottles</a:t>
            </a:r>
          </a:p>
          <a:p>
            <a:pPr defTabSz="618592">
              <a:spcAft>
                <a:spcPts val="800"/>
              </a:spcAft>
            </a:pPr>
            <a:r>
              <a:rPr lang="en-GB" sz="1100" kern="0" spc="-10">
                <a:solidFill>
                  <a:srgbClr val="474747"/>
                </a:solidFill>
                <a:latin typeface="Arial" panose="020B0604020202020204" pitchFamily="34" charset="0"/>
                <a:cs typeface="Arial" panose="020B0604020202020204" pitchFamily="34" charset="0"/>
              </a:rPr>
              <a:t>Unlike glass bottles which are widely returnable in Japan, </a:t>
            </a:r>
            <a:r>
              <a:rPr lang="en-GB" sz="1100" b="1" kern="0" spc="-10">
                <a:solidFill>
                  <a:srgbClr val="474747"/>
                </a:solidFill>
                <a:latin typeface="Arial" panose="020B0604020202020204" pitchFamily="34" charset="0"/>
                <a:cs typeface="Arial" panose="020B0604020202020204" pitchFamily="34" charset="0"/>
              </a:rPr>
              <a:t>returnable PET bottles are discouraged by the Ministry of Environment</a:t>
            </a:r>
            <a:r>
              <a:rPr lang="en-GB" sz="1100" kern="0" spc="-10">
                <a:solidFill>
                  <a:srgbClr val="474747"/>
                </a:solidFill>
                <a:latin typeface="Arial" panose="020B0604020202020204" pitchFamily="34" charset="0"/>
                <a:cs typeface="Arial" panose="020B0604020202020204" pitchFamily="34" charset="0"/>
              </a:rPr>
              <a:t> due to results from a trial carried out in 2008 which demonstrated:</a:t>
            </a:r>
          </a:p>
          <a:p>
            <a:pPr marL="171450" indent="-171450" defTabSz="618592">
              <a:spcAft>
                <a:spcPts val="200"/>
              </a:spcAft>
              <a:buFont typeface="Arial" panose="020B0604020202020204" pitchFamily="34" charset="0"/>
              <a:buChar char="•"/>
            </a:pPr>
            <a:r>
              <a:rPr lang="en-GB" sz="1100" kern="0" spc="-10">
                <a:solidFill>
                  <a:srgbClr val="474747"/>
                </a:solidFill>
                <a:latin typeface="Arial" panose="020B0604020202020204" pitchFamily="34" charset="0"/>
                <a:cs typeface="Arial" panose="020B0604020202020204" pitchFamily="34" charset="0"/>
              </a:rPr>
              <a:t>The environmental burden (emission of carbon dioxide) of returnable PET bottles is superior to that of a single-use PET bottles only when the reused PET bottles are used and collected in closed conditions (within the distance of less than 100 km with 90% or higher collection rate)</a:t>
            </a:r>
          </a:p>
          <a:p>
            <a:pPr marL="171450" indent="-171450" defTabSz="618592">
              <a:spcAft>
                <a:spcPts val="200"/>
              </a:spcAft>
              <a:buFont typeface="Arial" panose="020B0604020202020204" pitchFamily="34" charset="0"/>
              <a:buChar char="•"/>
            </a:pPr>
            <a:r>
              <a:rPr lang="en-GB" sz="1100" kern="0" spc="-10">
                <a:solidFill>
                  <a:srgbClr val="474747"/>
                </a:solidFill>
                <a:latin typeface="Arial" panose="020B0604020202020204" pitchFamily="34" charset="0"/>
                <a:cs typeface="Arial" panose="020B0604020202020204" pitchFamily="34" charset="0"/>
              </a:rPr>
              <a:t>Difficult to remove contaminants attached to the inner wall of PET bottles when they are contaminated by chemicals due to misuse by consumers to the extent of health concern</a:t>
            </a:r>
          </a:p>
        </p:txBody>
      </p:sp>
    </p:spTree>
    <p:extLst>
      <p:ext uri="{BB962C8B-B14F-4D97-AF65-F5344CB8AC3E}">
        <p14:creationId xmlns:p14="http://schemas.microsoft.com/office/powerpoint/2010/main" val="31921275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2806B46-A55C-4C3B-A231-32910134C20A}"/>
              </a:ext>
            </a:extLst>
          </p:cNvPr>
          <p:cNvSpPr/>
          <p:nvPr/>
        </p:nvSpPr>
        <p:spPr>
          <a:xfrm>
            <a:off x="625878" y="-1"/>
            <a:ext cx="7518748" cy="11604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3F4CDB3-E90E-43C7-AA24-61D88CBAD361}"/>
              </a:ext>
            </a:extLst>
          </p:cNvPr>
          <p:cNvSpPr/>
          <p:nvPr/>
        </p:nvSpPr>
        <p:spPr>
          <a:xfrm>
            <a:off x="8674216" y="2077126"/>
            <a:ext cx="3313651" cy="4147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A202FD07-BEC4-429F-BB94-83F7888ADACE}"/>
              </a:ext>
            </a:extLst>
          </p:cNvPr>
          <p:cNvSpPr>
            <a:spLocks noGrp="1"/>
          </p:cNvSpPr>
          <p:nvPr>
            <p:ph type="ftr" sz="quarter" idx="3"/>
          </p:nvPr>
        </p:nvSpPr>
        <p:spPr/>
        <p:txBody>
          <a:bodyPr/>
          <a:lstStyle/>
          <a:p>
            <a:r>
              <a:rPr lang="en-US"/>
              <a:t>TCCC</a:t>
            </a:r>
          </a:p>
        </p:txBody>
      </p:sp>
      <p:sp>
        <p:nvSpPr>
          <p:cNvPr id="16" name="Rectangle 15">
            <a:extLst>
              <a:ext uri="{FF2B5EF4-FFF2-40B4-BE49-F238E27FC236}">
                <a16:creationId xmlns:a16="http://schemas.microsoft.com/office/drawing/2014/main" id="{BCD1801C-1DBC-4344-B16B-9539492D2579}"/>
              </a:ext>
            </a:extLst>
          </p:cNvPr>
          <p:cNvSpPr/>
          <p:nvPr/>
        </p:nvSpPr>
        <p:spPr>
          <a:xfrm>
            <a:off x="-8926" y="0"/>
            <a:ext cx="634804" cy="62356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4">
            <a:extLst>
              <a:ext uri="{FF2B5EF4-FFF2-40B4-BE49-F238E27FC236}">
                <a16:creationId xmlns:a16="http://schemas.microsoft.com/office/drawing/2014/main" id="{B78F4FDF-AF86-475A-91E8-DA8D53EDA714}"/>
              </a:ext>
            </a:extLst>
          </p:cNvPr>
          <p:cNvSpPr txBox="1">
            <a:spLocks/>
          </p:cNvSpPr>
          <p:nvPr/>
        </p:nvSpPr>
        <p:spPr>
          <a:xfrm rot="16200000">
            <a:off x="-1367138" y="2354273"/>
            <a:ext cx="3389315" cy="635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lgn="r"/>
            <a:r>
              <a:rPr lang="en-GB">
                <a:solidFill>
                  <a:schemeClr val="bg1"/>
                </a:solidFill>
              </a:rPr>
              <a:t>KAZAKHSTAN</a:t>
            </a:r>
          </a:p>
        </p:txBody>
      </p:sp>
      <p:pic>
        <p:nvPicPr>
          <p:cNvPr id="19" name="Picture 18">
            <a:extLst>
              <a:ext uri="{FF2B5EF4-FFF2-40B4-BE49-F238E27FC236}">
                <a16:creationId xmlns:a16="http://schemas.microsoft.com/office/drawing/2014/main" id="{1B6208E8-187E-425B-81D7-4F4494F3722C}"/>
              </a:ext>
            </a:extLst>
          </p:cNvPr>
          <p:cNvPicPr>
            <a:picLocks noChangeAspect="1"/>
          </p:cNvPicPr>
          <p:nvPr/>
        </p:nvPicPr>
        <p:blipFill>
          <a:blip r:embed="rId2"/>
          <a:srcRect/>
          <a:stretch/>
        </p:blipFill>
        <p:spPr>
          <a:xfrm>
            <a:off x="-12624" y="-4167"/>
            <a:ext cx="1155194" cy="890018"/>
          </a:xfrm>
          <a:prstGeom prst="rect">
            <a:avLst/>
          </a:prstGeom>
        </p:spPr>
      </p:pic>
      <p:sp>
        <p:nvSpPr>
          <p:cNvPr id="24" name="TextBox 23">
            <a:extLst>
              <a:ext uri="{FF2B5EF4-FFF2-40B4-BE49-F238E27FC236}">
                <a16:creationId xmlns:a16="http://schemas.microsoft.com/office/drawing/2014/main" id="{D95A4B7C-EA70-4A2D-AAE8-BDA6C40370B8}"/>
              </a:ext>
            </a:extLst>
          </p:cNvPr>
          <p:cNvSpPr txBox="1"/>
          <p:nvPr/>
        </p:nvSpPr>
        <p:spPr>
          <a:xfrm>
            <a:off x="981536" y="2127599"/>
            <a:ext cx="7176449" cy="2410916"/>
          </a:xfrm>
          <a:prstGeom prst="rect">
            <a:avLst/>
          </a:prstGeom>
          <a:noFill/>
        </p:spPr>
        <p:txBody>
          <a:bodyPr wrap="square" lIns="90000" rtlCol="0">
            <a:spAutoFit/>
          </a:bodyPr>
          <a:lstStyle/>
          <a:p>
            <a:pPr marR="0" algn="l" defTabSz="618592" rtl="0" eaLnBrk="1" fontAlgn="auto" latinLnBrk="0" hangingPunct="1">
              <a:lnSpc>
                <a:spcPct val="100000"/>
              </a:lnSpc>
              <a:spcAft>
                <a:spcPts val="600"/>
              </a:spcAft>
              <a:buClrTx/>
              <a:buSzTx/>
              <a:tabLst/>
            </a:pPr>
            <a:r>
              <a:rPr lang="en-GB" sz="1200" b="1" kern="0" spc="-10">
                <a:solidFill>
                  <a:srgbClr val="002B5C"/>
                </a:solidFill>
                <a:latin typeface="Arial" panose="020B0604020202020204" pitchFamily="34" charset="0"/>
                <a:cs typeface="Arial" panose="020B0604020202020204" pitchFamily="34" charset="0"/>
              </a:rPr>
              <a:t>Returnable glass bottles</a:t>
            </a:r>
          </a:p>
          <a:p>
            <a:pPr marL="177800" marR="0" indent="-177800" algn="l" defTabSz="618592" rtl="0" eaLnBrk="1" fontAlgn="auto" latinLnBrk="0" hangingPunct="1">
              <a:lnSpc>
                <a:spcPct val="100000"/>
              </a:lnSpc>
              <a:buClrTx/>
              <a:buSzTx/>
              <a:buFont typeface="Arial" panose="020B0604020202020204" pitchFamily="34" charset="0"/>
              <a:buChar char="•"/>
              <a:tabLst/>
            </a:pPr>
            <a:r>
              <a:rPr lang="en-GB" sz="1100" kern="0" spc="-10">
                <a:solidFill>
                  <a:srgbClr val="474747"/>
                </a:solidFill>
                <a:latin typeface="Arial" panose="020B0604020202020204" pitchFamily="34" charset="0"/>
                <a:cs typeface="Arial" panose="020B0604020202020204" pitchFamily="34" charset="0"/>
              </a:rPr>
              <a:t>Kazakhstan launched a pilot project in 2017 to develop reusable glass containers, which concluded that </a:t>
            </a:r>
            <a:r>
              <a:rPr lang="en-GB" sz="1100" b="1" kern="0" spc="-10">
                <a:solidFill>
                  <a:srgbClr val="474747"/>
                </a:solidFill>
                <a:latin typeface="Arial" panose="020B0604020202020204" pitchFamily="34" charset="0"/>
                <a:cs typeface="Arial" panose="020B0604020202020204" pitchFamily="34" charset="0"/>
              </a:rPr>
              <a:t>the reuse of glass bottles is preferable</a:t>
            </a:r>
          </a:p>
          <a:p>
            <a:pPr marL="177800" marR="0" indent="-177800" algn="l" defTabSz="618592" rtl="0" eaLnBrk="1" fontAlgn="auto" latinLnBrk="0" hangingPunct="1">
              <a:lnSpc>
                <a:spcPct val="100000"/>
              </a:lnSpc>
              <a:buClrTx/>
              <a:buSzTx/>
              <a:buFont typeface="Arial" panose="020B0604020202020204" pitchFamily="34" charset="0"/>
              <a:buChar char="•"/>
              <a:tabLst/>
            </a:pPr>
            <a:r>
              <a:rPr lang="en-GB" sz="1100" kern="0" spc="-10">
                <a:solidFill>
                  <a:srgbClr val="474747"/>
                </a:solidFill>
                <a:latin typeface="Arial" panose="020B0604020202020204" pitchFamily="34" charset="0"/>
                <a:cs typeface="Arial" panose="020B0604020202020204" pitchFamily="34" charset="0"/>
              </a:rPr>
              <a:t>Kazakhstan Association for Waste Management (</a:t>
            </a:r>
            <a:r>
              <a:rPr lang="en-GB" sz="1100" kern="0" spc="-10" err="1">
                <a:solidFill>
                  <a:srgbClr val="474747"/>
                </a:solidFill>
                <a:latin typeface="Arial" panose="020B0604020202020204" pitchFamily="34" charset="0"/>
                <a:cs typeface="Arial" panose="020B0604020202020204" pitchFamily="34" charset="0"/>
              </a:rPr>
              <a:t>KazWaste</a:t>
            </a:r>
            <a:r>
              <a:rPr lang="en-GB" sz="1100" kern="0" spc="-10">
                <a:solidFill>
                  <a:srgbClr val="474747"/>
                </a:solidFill>
                <a:latin typeface="Arial" panose="020B0604020202020204" pitchFamily="34" charset="0"/>
                <a:cs typeface="Arial" panose="020B0604020202020204" pitchFamily="34" charset="0"/>
              </a:rPr>
              <a:t>) stated that in 2020 there were around 50 glass container collection points in the city of Almaty alone, and the glass bottles were being reused by local breweries such as EFES Kazakhstan (partner of </a:t>
            </a:r>
            <a:r>
              <a:rPr lang="en-GB" sz="1100" b="1" kern="0" spc="-10">
                <a:solidFill>
                  <a:srgbClr val="474747"/>
                </a:solidFill>
                <a:latin typeface="Arial" panose="020B0604020202020204" pitchFamily="34" charset="0"/>
                <a:cs typeface="Arial" panose="020B0604020202020204" pitchFamily="34" charset="0"/>
              </a:rPr>
              <a:t>AB InBev</a:t>
            </a:r>
            <a:r>
              <a:rPr lang="en-GB" sz="1100" kern="0" spc="-10">
                <a:solidFill>
                  <a:srgbClr val="474747"/>
                </a:solidFill>
                <a:latin typeface="Arial" panose="020B0604020202020204" pitchFamily="34" charset="0"/>
                <a:cs typeface="Arial" panose="020B0604020202020204" pitchFamily="34" charset="0"/>
              </a:rPr>
              <a:t>) and Caspian Beverage Holding </a:t>
            </a:r>
          </a:p>
          <a:p>
            <a:pPr marL="177800" marR="0" indent="-177800" algn="l" defTabSz="618592" rtl="0" eaLnBrk="1" fontAlgn="auto" latinLnBrk="0" hangingPunct="1">
              <a:lnSpc>
                <a:spcPct val="100000"/>
              </a:lnSpc>
              <a:buClrTx/>
              <a:buSzTx/>
              <a:buFont typeface="Arial" panose="020B0604020202020204" pitchFamily="34" charset="0"/>
              <a:buChar char="•"/>
              <a:tabLst/>
            </a:pPr>
            <a:r>
              <a:rPr lang="en-GB" sz="1100" kern="0" spc="-10">
                <a:solidFill>
                  <a:srgbClr val="474747"/>
                </a:solidFill>
                <a:latin typeface="Arial" panose="020B0604020202020204" pitchFamily="34" charset="0"/>
                <a:cs typeface="Arial" panose="020B0604020202020204" pitchFamily="34" charset="0"/>
              </a:rPr>
              <a:t>However, </a:t>
            </a:r>
            <a:r>
              <a:rPr lang="en-GB" sz="1100" b="1" kern="0" spc="-10">
                <a:solidFill>
                  <a:srgbClr val="474747"/>
                </a:solidFill>
                <a:latin typeface="Arial" panose="020B0604020202020204" pitchFamily="34" charset="0"/>
                <a:cs typeface="Arial" panose="020B0604020202020204" pitchFamily="34" charset="0"/>
              </a:rPr>
              <a:t>it is not clear if any AB InBev’s products are distributed in returnable glass bottles </a:t>
            </a:r>
            <a:r>
              <a:rPr lang="en-GB" sz="1100" kern="0" spc="-10">
                <a:solidFill>
                  <a:srgbClr val="474747"/>
                </a:solidFill>
                <a:latin typeface="Arial" panose="020B0604020202020204" pitchFamily="34" charset="0"/>
                <a:cs typeface="Arial" panose="020B0604020202020204" pitchFamily="34" charset="0"/>
              </a:rPr>
              <a:t>under EFES Kazakhstan</a:t>
            </a:r>
          </a:p>
          <a:p>
            <a:pPr marL="177800" marR="0" indent="-177800" algn="l" defTabSz="618592" rtl="0" eaLnBrk="1" fontAlgn="auto" latinLnBrk="0" hangingPunct="1">
              <a:lnSpc>
                <a:spcPct val="100000"/>
              </a:lnSpc>
              <a:spcAft>
                <a:spcPts val="800"/>
              </a:spcAft>
              <a:buClrTx/>
              <a:buSzTx/>
              <a:buFont typeface="Arial" panose="020B0604020202020204" pitchFamily="34" charset="0"/>
              <a:buChar char="•"/>
              <a:tabLst/>
            </a:pPr>
            <a:endParaRPr lang="en-GB" sz="1100" b="1" kern="0" spc="-10">
              <a:solidFill>
                <a:srgbClr val="474747"/>
              </a:solidFill>
              <a:latin typeface="Arial" panose="020B0604020202020204" pitchFamily="34" charset="0"/>
              <a:cs typeface="Arial" panose="020B0604020202020204" pitchFamily="34" charset="0"/>
            </a:endParaRPr>
          </a:p>
          <a:p>
            <a:pPr marR="0" algn="l" defTabSz="618592" rtl="0" eaLnBrk="1" fontAlgn="auto" latinLnBrk="0" hangingPunct="1">
              <a:lnSpc>
                <a:spcPct val="100000"/>
              </a:lnSpc>
              <a:spcAft>
                <a:spcPts val="600"/>
              </a:spcAft>
              <a:buClrTx/>
              <a:buSzTx/>
              <a:tabLst/>
            </a:pPr>
            <a:r>
              <a:rPr lang="en-GB" sz="1200" b="1" kern="0" spc="-10">
                <a:solidFill>
                  <a:srgbClr val="002B5C"/>
                </a:solidFill>
                <a:latin typeface="Arial" panose="020B0604020202020204" pitchFamily="34" charset="0"/>
                <a:cs typeface="Arial" panose="020B0604020202020204" pitchFamily="34" charset="0"/>
              </a:rPr>
              <a:t>Returnable PET bottles</a:t>
            </a:r>
          </a:p>
          <a:p>
            <a:pPr marL="177800" marR="0" indent="-177800" algn="l" defTabSz="618592" rtl="0" eaLnBrk="1" fontAlgn="auto" latinLnBrk="0" hangingPunct="1">
              <a:lnSpc>
                <a:spcPct val="100000"/>
              </a:lnSpc>
              <a:spcAft>
                <a:spcPts val="800"/>
              </a:spcAft>
              <a:buClrTx/>
              <a:buSzTx/>
              <a:buFont typeface="Arial" panose="020B0604020202020204" pitchFamily="34" charset="0"/>
              <a:buChar char="•"/>
              <a:tabLst/>
            </a:pPr>
            <a:r>
              <a:rPr lang="en-GB" sz="1100" kern="0" spc="-10">
                <a:solidFill>
                  <a:srgbClr val="474747"/>
                </a:solidFill>
                <a:latin typeface="Arial" panose="020B0604020202020204" pitchFamily="34" charset="0"/>
                <a:cs typeface="Arial" panose="020B0604020202020204" pitchFamily="34" charset="0"/>
              </a:rPr>
              <a:t>FCM regulation establishes rules for PET bottles to be used once indicating </a:t>
            </a:r>
            <a:r>
              <a:rPr lang="en-GB" sz="1100" b="1" kern="0" spc="-10">
                <a:solidFill>
                  <a:srgbClr val="474747"/>
                </a:solidFill>
                <a:latin typeface="Arial" panose="020B0604020202020204" pitchFamily="34" charset="0"/>
                <a:cs typeface="Arial" panose="020B0604020202020204" pitchFamily="34" charset="0"/>
              </a:rPr>
              <a:t>multi-use of PET bottles is not acceptable</a:t>
            </a:r>
            <a:r>
              <a:rPr lang="en-GB" sz="1100" kern="0" spc="-10">
                <a:solidFill>
                  <a:srgbClr val="474747"/>
                </a:solidFill>
                <a:latin typeface="Arial" panose="020B0604020202020204" pitchFamily="34" charset="0"/>
                <a:cs typeface="Arial" panose="020B0604020202020204" pitchFamily="34" charset="0"/>
              </a:rPr>
              <a:t> </a:t>
            </a:r>
          </a:p>
        </p:txBody>
      </p:sp>
      <p:grpSp>
        <p:nvGrpSpPr>
          <p:cNvPr id="5" name="Group 4">
            <a:extLst>
              <a:ext uri="{FF2B5EF4-FFF2-40B4-BE49-F238E27FC236}">
                <a16:creationId xmlns:a16="http://schemas.microsoft.com/office/drawing/2014/main" id="{E5607A34-6C36-4636-ADA5-A0C862AB58E9}"/>
              </a:ext>
            </a:extLst>
          </p:cNvPr>
          <p:cNvGrpSpPr/>
          <p:nvPr/>
        </p:nvGrpSpPr>
        <p:grpSpPr>
          <a:xfrm>
            <a:off x="9156358" y="2233415"/>
            <a:ext cx="2315278" cy="1881385"/>
            <a:chOff x="9009682" y="2233414"/>
            <a:chExt cx="2461953" cy="2153859"/>
          </a:xfrm>
        </p:grpSpPr>
        <p:pic>
          <p:nvPicPr>
            <p:cNvPr id="25" name="Picture 2">
              <a:extLst>
                <a:ext uri="{FF2B5EF4-FFF2-40B4-BE49-F238E27FC236}">
                  <a16:creationId xmlns:a16="http://schemas.microsoft.com/office/drawing/2014/main" id="{B5C5E1F7-99C5-4FD7-9D3A-8732FA6DFC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21" t="12593" r="73896" b="8854"/>
            <a:stretch/>
          </p:blipFill>
          <p:spPr bwMode="auto">
            <a:xfrm>
              <a:off x="9009682" y="2261740"/>
              <a:ext cx="875300" cy="212553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1CA3D32A-1EF0-4A1A-A475-DC0C4BFF4630}"/>
                </a:ext>
              </a:extLst>
            </p:cNvPr>
            <p:cNvPicPr>
              <a:picLocks noChangeAspect="1"/>
            </p:cNvPicPr>
            <p:nvPr/>
          </p:nvPicPr>
          <p:blipFill rotWithShape="1">
            <a:blip r:embed="rId4"/>
            <a:srcRect t="5158" b="5231"/>
            <a:stretch/>
          </p:blipFill>
          <p:spPr>
            <a:xfrm>
              <a:off x="10042307" y="2233414"/>
              <a:ext cx="1429328" cy="2124000"/>
            </a:xfrm>
            <a:prstGeom prst="rect">
              <a:avLst/>
            </a:prstGeom>
          </p:spPr>
        </p:pic>
      </p:grpSp>
      <p:grpSp>
        <p:nvGrpSpPr>
          <p:cNvPr id="18" name="Group 17">
            <a:extLst>
              <a:ext uri="{FF2B5EF4-FFF2-40B4-BE49-F238E27FC236}">
                <a16:creationId xmlns:a16="http://schemas.microsoft.com/office/drawing/2014/main" id="{AA667EE9-3426-4B76-BEBB-8BC4D903EE33}"/>
              </a:ext>
            </a:extLst>
          </p:cNvPr>
          <p:cNvGrpSpPr/>
          <p:nvPr/>
        </p:nvGrpSpPr>
        <p:grpSpPr>
          <a:xfrm>
            <a:off x="8438015" y="205892"/>
            <a:ext cx="3549852" cy="1573440"/>
            <a:chOff x="8438015" y="205892"/>
            <a:chExt cx="3549852" cy="1573440"/>
          </a:xfrm>
        </p:grpSpPr>
        <p:sp>
          <p:nvSpPr>
            <p:cNvPr id="30" name="TextBox 29">
              <a:extLst>
                <a:ext uri="{FF2B5EF4-FFF2-40B4-BE49-F238E27FC236}">
                  <a16:creationId xmlns:a16="http://schemas.microsoft.com/office/drawing/2014/main" id="{990099F7-F3E5-457E-AE94-E85555CA507F}"/>
                </a:ext>
              </a:extLst>
            </p:cNvPr>
            <p:cNvSpPr txBox="1"/>
            <p:nvPr/>
          </p:nvSpPr>
          <p:spPr>
            <a:xfrm>
              <a:off x="8674216" y="302004"/>
              <a:ext cx="3313651" cy="1477328"/>
            </a:xfrm>
            <a:prstGeom prst="rect">
              <a:avLst/>
            </a:prstGeom>
          </p:spPr>
          <p:style>
            <a:lnRef idx="2">
              <a:schemeClr val="accent1"/>
            </a:lnRef>
            <a:fillRef idx="1">
              <a:schemeClr val="lt1"/>
            </a:fillRef>
            <a:effectRef idx="0">
              <a:schemeClr val="accent1"/>
            </a:effectRef>
            <a:fontRef idx="minor">
              <a:schemeClr val="dk1"/>
            </a:fontRef>
          </p:style>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31" name="Title 4">
              <a:extLst>
                <a:ext uri="{FF2B5EF4-FFF2-40B4-BE49-F238E27FC236}">
                  <a16:creationId xmlns:a16="http://schemas.microsoft.com/office/drawing/2014/main" id="{68E199C4-2EB4-4B68-BD24-630961DC228C}"/>
                </a:ext>
              </a:extLst>
            </p:cNvPr>
            <p:cNvSpPr txBox="1">
              <a:spLocks/>
            </p:cNvSpPr>
            <p:nvPr/>
          </p:nvSpPr>
          <p:spPr>
            <a:xfrm>
              <a:off x="8922428" y="363291"/>
              <a:ext cx="1925108" cy="33855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spcBef>
                  <a:spcPts val="0"/>
                </a:spcBef>
                <a:spcAft>
                  <a:spcPts val="600"/>
                </a:spcAft>
              </a:pPr>
              <a:r>
                <a:rPr lang="en-GB" sz="1400" b="1">
                  <a:solidFill>
                    <a:schemeClr val="tx1"/>
                  </a:solidFill>
                </a:rPr>
                <a:t>Market Analysis</a:t>
              </a:r>
            </a:p>
            <a:p>
              <a:pPr algn="ctr">
                <a:spcBef>
                  <a:spcPts val="0"/>
                </a:spcBef>
                <a:spcAft>
                  <a:spcPts val="600"/>
                </a:spcAft>
              </a:pPr>
              <a:endParaRPr lang="en-GB" sz="1500">
                <a:solidFill>
                  <a:schemeClr val="tx1"/>
                </a:solidFill>
              </a:endParaRPr>
            </a:p>
          </p:txBody>
        </p:sp>
        <p:pic>
          <p:nvPicPr>
            <p:cNvPr id="32" name="Picture 31" descr="Icon&#10;&#10;Description automatically generated">
              <a:extLst>
                <a:ext uri="{FF2B5EF4-FFF2-40B4-BE49-F238E27FC236}">
                  <a16:creationId xmlns:a16="http://schemas.microsoft.com/office/drawing/2014/main" id="{3A4F208D-CA5C-4BB4-9026-CC596021AD50}"/>
                </a:ext>
              </a:extLst>
            </p:cNvPr>
            <p:cNvPicPr>
              <a:picLocks noChangeAspect="1"/>
            </p:cNvPicPr>
            <p:nvPr/>
          </p:nvPicPr>
          <p:blipFill>
            <a:blip r:embed="rId5"/>
            <a:stretch>
              <a:fillRect/>
            </a:stretch>
          </p:blipFill>
          <p:spPr>
            <a:xfrm>
              <a:off x="8438015" y="205892"/>
              <a:ext cx="433424" cy="469900"/>
            </a:xfrm>
            <a:prstGeom prst="rect">
              <a:avLst/>
            </a:prstGeom>
          </p:spPr>
        </p:pic>
      </p:grpSp>
      <p:graphicFrame>
        <p:nvGraphicFramePr>
          <p:cNvPr id="33" name="Table 51">
            <a:extLst>
              <a:ext uri="{FF2B5EF4-FFF2-40B4-BE49-F238E27FC236}">
                <a16:creationId xmlns:a16="http://schemas.microsoft.com/office/drawing/2014/main" id="{5220F4FC-EE77-469F-811B-1629E1397F52}"/>
              </a:ext>
            </a:extLst>
          </p:cNvPr>
          <p:cNvGraphicFramePr>
            <a:graphicFrameLocks noGrp="1"/>
          </p:cNvGraphicFramePr>
          <p:nvPr>
            <p:extLst>
              <p:ext uri="{D42A27DB-BD31-4B8C-83A1-F6EECF244321}">
                <p14:modId xmlns:p14="http://schemas.microsoft.com/office/powerpoint/2010/main" val="1001172055"/>
              </p:ext>
            </p:extLst>
          </p:nvPr>
        </p:nvGraphicFramePr>
        <p:xfrm>
          <a:off x="8967604" y="728377"/>
          <a:ext cx="2726874" cy="872021"/>
        </p:xfrm>
        <a:graphic>
          <a:graphicData uri="http://schemas.openxmlformats.org/drawingml/2006/table">
            <a:tbl>
              <a:tblPr firstRow="1" bandRow="1">
                <a:tableStyleId>{00A15C55-8517-42AA-B614-E9B94910E393}</a:tableStyleId>
              </a:tblPr>
              <a:tblGrid>
                <a:gridCol w="1363437">
                  <a:extLst>
                    <a:ext uri="{9D8B030D-6E8A-4147-A177-3AD203B41FA5}">
                      <a16:colId xmlns:a16="http://schemas.microsoft.com/office/drawing/2014/main" val="3110530552"/>
                    </a:ext>
                  </a:extLst>
                </a:gridCol>
                <a:gridCol w="1363437">
                  <a:extLst>
                    <a:ext uri="{9D8B030D-6E8A-4147-A177-3AD203B41FA5}">
                      <a16:colId xmlns:a16="http://schemas.microsoft.com/office/drawing/2014/main" val="25030162"/>
                    </a:ext>
                  </a:extLst>
                </a:gridCol>
              </a:tblGrid>
              <a:tr h="126991">
                <a:tc>
                  <a:txBody>
                    <a:bodyPr/>
                    <a:lstStyle/>
                    <a:p>
                      <a:pPr algn="ctr"/>
                      <a:r>
                        <a:rPr lang="en-US" sz="900" b="1">
                          <a:solidFill>
                            <a:srgbClr val="002B5C"/>
                          </a:solidFill>
                        </a:rPr>
                        <a:t>Glass bottles </a:t>
                      </a:r>
                    </a:p>
                  </a:txBody>
                  <a:tcPr anchor="ctr">
                    <a:solidFill>
                      <a:srgbClr val="E5E9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002B5C"/>
                          </a:solidFill>
                        </a:rPr>
                        <a:t>PET bottles </a:t>
                      </a:r>
                    </a:p>
                  </a:txBody>
                  <a:tcPr anchor="ctr">
                    <a:solidFill>
                      <a:srgbClr val="E5E9EE"/>
                    </a:solidFill>
                  </a:tcPr>
                </a:tc>
                <a:extLst>
                  <a:ext uri="{0D108BD9-81ED-4DB2-BD59-A6C34878D82A}">
                    <a16:rowId xmlns:a16="http://schemas.microsoft.com/office/drawing/2014/main" val="958200419"/>
                  </a:ext>
                </a:extLst>
              </a:tr>
              <a:tr h="643421">
                <a:tc>
                  <a:txBody>
                    <a:bodyPr/>
                    <a:lstStyle/>
                    <a:p>
                      <a:pPr algn="ctr"/>
                      <a:r>
                        <a:rPr lang="en-US" sz="1400">
                          <a:solidFill>
                            <a:schemeClr val="bg2">
                              <a:lumMod val="25000"/>
                            </a:schemeClr>
                          </a:solidFill>
                        </a:rPr>
                        <a:t>  </a:t>
                      </a:r>
                    </a:p>
                  </a:txBody>
                  <a:tcPr anchor="ctr">
                    <a:solidFill>
                      <a:srgbClr val="00B050"/>
                    </a:solidFill>
                  </a:tcPr>
                </a:tc>
                <a:tc>
                  <a:txBody>
                    <a:bodyPr/>
                    <a:lstStyle/>
                    <a:p>
                      <a:pPr algn="ctr"/>
                      <a:endParaRPr lang="en-US" sz="1400">
                        <a:solidFill>
                          <a:schemeClr val="bg2">
                            <a:lumMod val="25000"/>
                          </a:schemeClr>
                        </a:solidFill>
                      </a:endParaRPr>
                    </a:p>
                  </a:txBody>
                  <a:tcPr anchor="ctr">
                    <a:solidFill>
                      <a:srgbClr val="FF0000"/>
                    </a:solidFill>
                  </a:tcPr>
                </a:tc>
                <a:extLst>
                  <a:ext uri="{0D108BD9-81ED-4DB2-BD59-A6C34878D82A}">
                    <a16:rowId xmlns:a16="http://schemas.microsoft.com/office/drawing/2014/main" val="1011721729"/>
                  </a:ext>
                </a:extLst>
              </a:tr>
            </a:tbl>
          </a:graphicData>
        </a:graphic>
      </p:graphicFrame>
      <p:sp>
        <p:nvSpPr>
          <p:cNvPr id="34" name="Graphic 10" descr="Checkmark outline">
            <a:extLst>
              <a:ext uri="{FF2B5EF4-FFF2-40B4-BE49-F238E27FC236}">
                <a16:creationId xmlns:a16="http://schemas.microsoft.com/office/drawing/2014/main" id="{68780DB2-1F61-442A-9236-55FF73B2CF94}"/>
              </a:ext>
            </a:extLst>
          </p:cNvPr>
          <p:cNvSpPr/>
          <p:nvPr/>
        </p:nvSpPr>
        <p:spPr>
          <a:xfrm>
            <a:off x="9481429" y="1210785"/>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pic>
        <p:nvPicPr>
          <p:cNvPr id="35" name="Graphic 34" descr="Close outline">
            <a:extLst>
              <a:ext uri="{FF2B5EF4-FFF2-40B4-BE49-F238E27FC236}">
                <a16:creationId xmlns:a16="http://schemas.microsoft.com/office/drawing/2014/main" id="{80530668-3B1A-450F-942B-F4D80FD53A9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48087" y="1128217"/>
            <a:ext cx="317439" cy="317439"/>
          </a:xfrm>
          <a:prstGeom prst="rect">
            <a:avLst/>
          </a:prstGeom>
        </p:spPr>
      </p:pic>
      <p:sp>
        <p:nvSpPr>
          <p:cNvPr id="36" name="Title 8">
            <a:extLst>
              <a:ext uri="{FF2B5EF4-FFF2-40B4-BE49-F238E27FC236}">
                <a16:creationId xmlns:a16="http://schemas.microsoft.com/office/drawing/2014/main" id="{50B263AF-C084-41D4-B00B-F6A4A27F3724}"/>
              </a:ext>
            </a:extLst>
          </p:cNvPr>
          <p:cNvSpPr txBox="1">
            <a:spLocks/>
          </p:cNvSpPr>
          <p:nvPr/>
        </p:nvSpPr>
        <p:spPr>
          <a:xfrm>
            <a:off x="1055688" y="269574"/>
            <a:ext cx="6948488" cy="70788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r>
              <a:rPr lang="en-GB" sz="1800">
                <a:effectLst/>
                <a:latin typeface="+mj-lt"/>
                <a:ea typeface="Yu Mincho"/>
                <a:cs typeface="Times New Roman"/>
              </a:rPr>
              <a:t>Kazakhstan is trying to revive the culture of returning glass bottles</a:t>
            </a:r>
            <a:r>
              <a:rPr lang="en-GB" sz="1800">
                <a:latin typeface="+mj-lt"/>
                <a:ea typeface="Yu Mincho"/>
                <a:cs typeface="Times New Roman"/>
              </a:rPr>
              <a:t>,</a:t>
            </a:r>
            <a:r>
              <a:rPr lang="en-GB" sz="1800">
                <a:effectLst/>
                <a:latin typeface="+mj-lt"/>
                <a:ea typeface="Yu Mincho"/>
                <a:cs typeface="Times New Roman"/>
              </a:rPr>
              <a:t> </a:t>
            </a:r>
            <a:r>
              <a:rPr lang="en-GB" sz="1800">
                <a:latin typeface="Arial"/>
                <a:cs typeface="Arial"/>
              </a:rPr>
              <a:t>but returnable PET bottles are prohibited</a:t>
            </a:r>
          </a:p>
        </p:txBody>
      </p:sp>
      <p:grpSp>
        <p:nvGrpSpPr>
          <p:cNvPr id="6" name="Group 5">
            <a:extLst>
              <a:ext uri="{FF2B5EF4-FFF2-40B4-BE49-F238E27FC236}">
                <a16:creationId xmlns:a16="http://schemas.microsoft.com/office/drawing/2014/main" id="{11B1CF21-79C1-4C4C-AEF3-2BBCA7BAE1DF}"/>
              </a:ext>
            </a:extLst>
          </p:cNvPr>
          <p:cNvGrpSpPr/>
          <p:nvPr/>
        </p:nvGrpSpPr>
        <p:grpSpPr>
          <a:xfrm>
            <a:off x="8788740" y="4366778"/>
            <a:ext cx="3006225" cy="1384995"/>
            <a:chOff x="8764026" y="4366778"/>
            <a:chExt cx="3006225" cy="1384995"/>
          </a:xfrm>
        </p:grpSpPr>
        <p:sp>
          <p:nvSpPr>
            <p:cNvPr id="23" name="TextBox 22">
              <a:extLst>
                <a:ext uri="{FF2B5EF4-FFF2-40B4-BE49-F238E27FC236}">
                  <a16:creationId xmlns:a16="http://schemas.microsoft.com/office/drawing/2014/main" id="{4715BEEB-8C57-4D7F-9DE6-38757C056E01}"/>
                </a:ext>
              </a:extLst>
            </p:cNvPr>
            <p:cNvSpPr txBox="1"/>
            <p:nvPr/>
          </p:nvSpPr>
          <p:spPr>
            <a:xfrm>
              <a:off x="8764026" y="4366778"/>
              <a:ext cx="1826019" cy="1384995"/>
            </a:xfrm>
            <a:prstGeom prst="rect">
              <a:avLst/>
            </a:prstGeom>
            <a:noFill/>
          </p:spPr>
          <p:txBody>
            <a:bodyPr wrap="square" lIns="90000" rtlCol="0">
              <a:spAutoFit/>
            </a:bodyPr>
            <a:lstStyle/>
            <a:p>
              <a:pPr marL="0" marR="0" indent="0" defTabSz="618592" rtl="0" eaLnBrk="1" fontAlgn="auto" latinLnBrk="0" hangingPunct="1">
                <a:lnSpc>
                  <a:spcPct val="100000"/>
                </a:lnSpc>
                <a:spcBef>
                  <a:spcPts val="0"/>
                </a:spcBef>
                <a:spcAft>
                  <a:spcPts val="0"/>
                </a:spcAft>
                <a:buClrTx/>
                <a:buSzTx/>
                <a:buFontTx/>
                <a:buNone/>
                <a:tabLst/>
              </a:pPr>
              <a:r>
                <a:rPr lang="en-GB" sz="1200" b="1">
                  <a:solidFill>
                    <a:srgbClr val="002B5C"/>
                  </a:solidFill>
                  <a:latin typeface="+mj-lt"/>
                  <a:ea typeface="Yu Mincho" panose="02020400000000000000" pitchFamily="18" charset="-128"/>
                  <a:cs typeface="Times New Roman" panose="02020603050405020304" pitchFamily="18" charset="0"/>
                </a:rPr>
                <a:t>Large multi-use water plastic bottles </a:t>
              </a:r>
              <a:r>
                <a:rPr lang="en-GB" sz="1200">
                  <a:solidFill>
                    <a:srgbClr val="002B5C"/>
                  </a:solidFill>
                  <a:latin typeface="+mj-lt"/>
                  <a:ea typeface="Yu Mincho" panose="02020400000000000000" pitchFamily="18" charset="-128"/>
                  <a:cs typeface="Times New Roman" panose="02020603050405020304" pitchFamily="18" charset="0"/>
                </a:rPr>
                <a:t>are widely available on the market; however, these bottles are mostly PE-based (e.g. HDPE), not PET</a:t>
              </a:r>
            </a:p>
          </p:txBody>
        </p:sp>
        <p:pic>
          <p:nvPicPr>
            <p:cNvPr id="27" name="Picture 26">
              <a:extLst>
                <a:ext uri="{FF2B5EF4-FFF2-40B4-BE49-F238E27FC236}">
                  <a16:creationId xmlns:a16="http://schemas.microsoft.com/office/drawing/2014/main" id="{222F1C2D-943F-423F-AE9F-9BF6BBF37401}"/>
                </a:ext>
              </a:extLst>
            </p:cNvPr>
            <p:cNvPicPr>
              <a:picLocks noChangeAspect="1"/>
            </p:cNvPicPr>
            <p:nvPr/>
          </p:nvPicPr>
          <p:blipFill>
            <a:blip r:embed="rId8"/>
            <a:stretch>
              <a:fillRect/>
            </a:stretch>
          </p:blipFill>
          <p:spPr>
            <a:xfrm>
              <a:off x="10597796" y="4436985"/>
              <a:ext cx="1172455" cy="1172455"/>
            </a:xfrm>
            <a:prstGeom prst="rect">
              <a:avLst/>
            </a:prstGeom>
          </p:spPr>
        </p:pic>
      </p:grpSp>
    </p:spTree>
    <p:extLst>
      <p:ext uri="{BB962C8B-B14F-4D97-AF65-F5344CB8AC3E}">
        <p14:creationId xmlns:p14="http://schemas.microsoft.com/office/powerpoint/2010/main" val="18827859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2A875B0-ABC1-45A3-BADB-E1D04BD4D43A}"/>
              </a:ext>
            </a:extLst>
          </p:cNvPr>
          <p:cNvSpPr/>
          <p:nvPr/>
        </p:nvSpPr>
        <p:spPr>
          <a:xfrm>
            <a:off x="625878" y="-1"/>
            <a:ext cx="7518748" cy="11604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24ECFAE-66BE-4999-A89B-478535E6F76C}"/>
              </a:ext>
            </a:extLst>
          </p:cNvPr>
          <p:cNvSpPr/>
          <p:nvPr/>
        </p:nvSpPr>
        <p:spPr>
          <a:xfrm>
            <a:off x="8654727" y="2079831"/>
            <a:ext cx="3313651" cy="4147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A202FD07-BEC4-429F-BB94-83F7888ADACE}"/>
              </a:ext>
            </a:extLst>
          </p:cNvPr>
          <p:cNvSpPr>
            <a:spLocks noGrp="1"/>
          </p:cNvSpPr>
          <p:nvPr>
            <p:ph type="ftr" sz="quarter" idx="3"/>
          </p:nvPr>
        </p:nvSpPr>
        <p:spPr/>
        <p:txBody>
          <a:bodyPr/>
          <a:lstStyle/>
          <a:p>
            <a:r>
              <a:rPr lang="en-US"/>
              <a:t>TCCC</a:t>
            </a:r>
          </a:p>
        </p:txBody>
      </p:sp>
      <p:sp>
        <p:nvSpPr>
          <p:cNvPr id="19" name="Rectangle 18">
            <a:extLst>
              <a:ext uri="{FF2B5EF4-FFF2-40B4-BE49-F238E27FC236}">
                <a16:creationId xmlns:a16="http://schemas.microsoft.com/office/drawing/2014/main" id="{8BFEC13E-F735-4003-97B1-B578F96BCCB0}"/>
              </a:ext>
            </a:extLst>
          </p:cNvPr>
          <p:cNvSpPr/>
          <p:nvPr/>
        </p:nvSpPr>
        <p:spPr>
          <a:xfrm>
            <a:off x="-8926" y="0"/>
            <a:ext cx="634804" cy="62356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4">
            <a:extLst>
              <a:ext uri="{FF2B5EF4-FFF2-40B4-BE49-F238E27FC236}">
                <a16:creationId xmlns:a16="http://schemas.microsoft.com/office/drawing/2014/main" id="{179DB9E7-AA82-46AF-B195-D671EED8F9EE}"/>
              </a:ext>
            </a:extLst>
          </p:cNvPr>
          <p:cNvSpPr txBox="1">
            <a:spLocks/>
          </p:cNvSpPr>
          <p:nvPr/>
        </p:nvSpPr>
        <p:spPr>
          <a:xfrm rot="16200000">
            <a:off x="-1367138" y="2354273"/>
            <a:ext cx="3389315" cy="635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lgn="r"/>
            <a:r>
              <a:rPr lang="en-GB">
                <a:solidFill>
                  <a:schemeClr val="bg1"/>
                </a:solidFill>
              </a:rPr>
              <a:t>KENYA</a:t>
            </a:r>
          </a:p>
        </p:txBody>
      </p:sp>
      <p:pic>
        <p:nvPicPr>
          <p:cNvPr id="21" name="Picture 20">
            <a:extLst>
              <a:ext uri="{FF2B5EF4-FFF2-40B4-BE49-F238E27FC236}">
                <a16:creationId xmlns:a16="http://schemas.microsoft.com/office/drawing/2014/main" id="{2B609E6F-D7D8-4F38-90CC-CAFD993DCCD8}"/>
              </a:ext>
            </a:extLst>
          </p:cNvPr>
          <p:cNvPicPr>
            <a:picLocks noChangeAspect="1"/>
          </p:cNvPicPr>
          <p:nvPr/>
        </p:nvPicPr>
        <p:blipFill>
          <a:blip r:embed="rId3"/>
          <a:srcRect/>
          <a:stretch/>
        </p:blipFill>
        <p:spPr>
          <a:xfrm>
            <a:off x="-12624" y="-4167"/>
            <a:ext cx="1155194" cy="890018"/>
          </a:xfrm>
          <a:prstGeom prst="rect">
            <a:avLst/>
          </a:prstGeom>
        </p:spPr>
      </p:pic>
      <p:sp>
        <p:nvSpPr>
          <p:cNvPr id="30" name="AutoShape 6" descr="SCHWEPPES Soda Water With Returnable Glass Bottles 300ml — Couch Potato  Kenya Limited">
            <a:extLst>
              <a:ext uri="{FF2B5EF4-FFF2-40B4-BE49-F238E27FC236}">
                <a16:creationId xmlns:a16="http://schemas.microsoft.com/office/drawing/2014/main" id="{CB2FA209-15B4-426D-80E7-8C3690C2E7D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 name="Title 8">
            <a:extLst>
              <a:ext uri="{FF2B5EF4-FFF2-40B4-BE49-F238E27FC236}">
                <a16:creationId xmlns:a16="http://schemas.microsoft.com/office/drawing/2014/main" id="{684EF0D4-6651-46F9-9664-04743C2CB461}"/>
              </a:ext>
            </a:extLst>
          </p:cNvPr>
          <p:cNvSpPr txBox="1">
            <a:spLocks/>
          </p:cNvSpPr>
          <p:nvPr/>
        </p:nvSpPr>
        <p:spPr>
          <a:xfrm>
            <a:off x="1055688" y="269574"/>
            <a:ext cx="6948488" cy="70788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r>
              <a:rPr lang="en-GB" sz="1800" kern="0" spc="-10">
                <a:solidFill>
                  <a:srgbClr val="002B5C"/>
                </a:solidFill>
                <a:latin typeface="Arial" panose="020B0604020202020204" pitchFamily="34" charset="0"/>
                <a:cs typeface="Arial" panose="020B0604020202020204" pitchFamily="34" charset="0"/>
              </a:rPr>
              <a:t>Some </a:t>
            </a:r>
            <a:r>
              <a:rPr lang="en-GB" sz="1800" kern="0" spc="-10"/>
              <a:t>evidence of returnable glass bottles. </a:t>
            </a:r>
            <a:r>
              <a:rPr lang="en-GB" sz="1800" kern="0" spc="-10">
                <a:solidFill>
                  <a:srgbClr val="002B5C"/>
                </a:solidFill>
                <a:latin typeface="Arial" panose="020B0604020202020204" pitchFamily="34" charset="0"/>
                <a:cs typeface="Arial" panose="020B0604020202020204" pitchFamily="34" charset="0"/>
              </a:rPr>
              <a:t>Targets to increase reuse under Kenya Plastics Pact may provide opportunity for returnable PET bottles </a:t>
            </a:r>
            <a:endParaRPr lang="en-GB" sz="1800"/>
          </a:p>
        </p:txBody>
      </p:sp>
      <p:grpSp>
        <p:nvGrpSpPr>
          <p:cNvPr id="36" name="Group 35">
            <a:extLst>
              <a:ext uri="{FF2B5EF4-FFF2-40B4-BE49-F238E27FC236}">
                <a16:creationId xmlns:a16="http://schemas.microsoft.com/office/drawing/2014/main" id="{8A3E9D04-82E2-40C9-90CC-C4A495874C1A}"/>
              </a:ext>
            </a:extLst>
          </p:cNvPr>
          <p:cNvGrpSpPr/>
          <p:nvPr/>
        </p:nvGrpSpPr>
        <p:grpSpPr>
          <a:xfrm>
            <a:off x="8438015" y="205892"/>
            <a:ext cx="3549852" cy="1573440"/>
            <a:chOff x="8438015" y="205892"/>
            <a:chExt cx="3549852" cy="1573440"/>
          </a:xfrm>
        </p:grpSpPr>
        <p:sp>
          <p:nvSpPr>
            <p:cNvPr id="37" name="TextBox 36">
              <a:extLst>
                <a:ext uri="{FF2B5EF4-FFF2-40B4-BE49-F238E27FC236}">
                  <a16:creationId xmlns:a16="http://schemas.microsoft.com/office/drawing/2014/main" id="{C7ADC06A-0FB5-4621-B998-00DE06C22873}"/>
                </a:ext>
              </a:extLst>
            </p:cNvPr>
            <p:cNvSpPr txBox="1"/>
            <p:nvPr/>
          </p:nvSpPr>
          <p:spPr>
            <a:xfrm>
              <a:off x="8674216" y="302004"/>
              <a:ext cx="3313651" cy="1477328"/>
            </a:xfrm>
            <a:prstGeom prst="rect">
              <a:avLst/>
            </a:prstGeom>
          </p:spPr>
          <p:style>
            <a:lnRef idx="2">
              <a:schemeClr val="accent1"/>
            </a:lnRef>
            <a:fillRef idx="1">
              <a:schemeClr val="lt1"/>
            </a:fillRef>
            <a:effectRef idx="0">
              <a:schemeClr val="accent1"/>
            </a:effectRef>
            <a:fontRef idx="minor">
              <a:schemeClr val="dk1"/>
            </a:fontRef>
          </p:style>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38" name="Title 4">
              <a:extLst>
                <a:ext uri="{FF2B5EF4-FFF2-40B4-BE49-F238E27FC236}">
                  <a16:creationId xmlns:a16="http://schemas.microsoft.com/office/drawing/2014/main" id="{F2AD55FD-7B79-4E13-9F67-968B9F989EAF}"/>
                </a:ext>
              </a:extLst>
            </p:cNvPr>
            <p:cNvSpPr txBox="1">
              <a:spLocks/>
            </p:cNvSpPr>
            <p:nvPr/>
          </p:nvSpPr>
          <p:spPr>
            <a:xfrm>
              <a:off x="8922428" y="363291"/>
              <a:ext cx="1925108" cy="33855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spcBef>
                  <a:spcPts val="0"/>
                </a:spcBef>
                <a:spcAft>
                  <a:spcPts val="600"/>
                </a:spcAft>
              </a:pPr>
              <a:r>
                <a:rPr lang="en-GB" sz="1400" b="1">
                  <a:solidFill>
                    <a:schemeClr val="tx1"/>
                  </a:solidFill>
                </a:rPr>
                <a:t>Market Analysis</a:t>
              </a:r>
            </a:p>
            <a:p>
              <a:pPr algn="ctr">
                <a:spcBef>
                  <a:spcPts val="0"/>
                </a:spcBef>
                <a:spcAft>
                  <a:spcPts val="600"/>
                </a:spcAft>
              </a:pPr>
              <a:endParaRPr lang="en-GB" sz="1500">
                <a:solidFill>
                  <a:schemeClr val="tx1"/>
                </a:solidFill>
              </a:endParaRPr>
            </a:p>
          </p:txBody>
        </p:sp>
        <p:pic>
          <p:nvPicPr>
            <p:cNvPr id="39" name="Picture 38" descr="Icon&#10;&#10;Description automatically generated">
              <a:extLst>
                <a:ext uri="{FF2B5EF4-FFF2-40B4-BE49-F238E27FC236}">
                  <a16:creationId xmlns:a16="http://schemas.microsoft.com/office/drawing/2014/main" id="{C40C2321-6789-41A3-BB0B-07B0D66BE554}"/>
                </a:ext>
              </a:extLst>
            </p:cNvPr>
            <p:cNvPicPr>
              <a:picLocks noChangeAspect="1"/>
            </p:cNvPicPr>
            <p:nvPr/>
          </p:nvPicPr>
          <p:blipFill>
            <a:blip r:embed="rId4"/>
            <a:stretch>
              <a:fillRect/>
            </a:stretch>
          </p:blipFill>
          <p:spPr>
            <a:xfrm>
              <a:off x="8438015" y="205892"/>
              <a:ext cx="433424" cy="469900"/>
            </a:xfrm>
            <a:prstGeom prst="rect">
              <a:avLst/>
            </a:prstGeom>
          </p:spPr>
        </p:pic>
      </p:grpSp>
      <p:graphicFrame>
        <p:nvGraphicFramePr>
          <p:cNvPr id="40" name="Table 51">
            <a:extLst>
              <a:ext uri="{FF2B5EF4-FFF2-40B4-BE49-F238E27FC236}">
                <a16:creationId xmlns:a16="http://schemas.microsoft.com/office/drawing/2014/main" id="{F1C76355-1191-4689-ABB1-2BA7343AC678}"/>
              </a:ext>
            </a:extLst>
          </p:cNvPr>
          <p:cNvGraphicFramePr>
            <a:graphicFrameLocks noGrp="1"/>
          </p:cNvGraphicFramePr>
          <p:nvPr/>
        </p:nvGraphicFramePr>
        <p:xfrm>
          <a:off x="8967604" y="728377"/>
          <a:ext cx="2726874" cy="872021"/>
        </p:xfrm>
        <a:graphic>
          <a:graphicData uri="http://schemas.openxmlformats.org/drawingml/2006/table">
            <a:tbl>
              <a:tblPr firstRow="1" bandRow="1">
                <a:tableStyleId>{00A15C55-8517-42AA-B614-E9B94910E393}</a:tableStyleId>
              </a:tblPr>
              <a:tblGrid>
                <a:gridCol w="1363437">
                  <a:extLst>
                    <a:ext uri="{9D8B030D-6E8A-4147-A177-3AD203B41FA5}">
                      <a16:colId xmlns:a16="http://schemas.microsoft.com/office/drawing/2014/main" val="3110530552"/>
                    </a:ext>
                  </a:extLst>
                </a:gridCol>
                <a:gridCol w="1363437">
                  <a:extLst>
                    <a:ext uri="{9D8B030D-6E8A-4147-A177-3AD203B41FA5}">
                      <a16:colId xmlns:a16="http://schemas.microsoft.com/office/drawing/2014/main" val="25030162"/>
                    </a:ext>
                  </a:extLst>
                </a:gridCol>
              </a:tblGrid>
              <a:tr h="126991">
                <a:tc>
                  <a:txBody>
                    <a:bodyPr/>
                    <a:lstStyle/>
                    <a:p>
                      <a:pPr algn="ctr"/>
                      <a:r>
                        <a:rPr lang="en-US" sz="900" b="1">
                          <a:solidFill>
                            <a:srgbClr val="002B5C"/>
                          </a:solidFill>
                        </a:rPr>
                        <a:t>Glass bottles </a:t>
                      </a:r>
                    </a:p>
                  </a:txBody>
                  <a:tcPr anchor="ctr">
                    <a:solidFill>
                      <a:srgbClr val="E5E9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002B5C"/>
                          </a:solidFill>
                        </a:rPr>
                        <a:t>PET bottles </a:t>
                      </a:r>
                    </a:p>
                  </a:txBody>
                  <a:tcPr anchor="ctr">
                    <a:solidFill>
                      <a:srgbClr val="E5E9EE"/>
                    </a:solidFill>
                  </a:tcPr>
                </a:tc>
                <a:extLst>
                  <a:ext uri="{0D108BD9-81ED-4DB2-BD59-A6C34878D82A}">
                    <a16:rowId xmlns:a16="http://schemas.microsoft.com/office/drawing/2014/main" val="958200419"/>
                  </a:ext>
                </a:extLst>
              </a:tr>
              <a:tr h="643421">
                <a:tc>
                  <a:txBody>
                    <a:bodyPr/>
                    <a:lstStyle/>
                    <a:p>
                      <a:pPr algn="ctr"/>
                      <a:r>
                        <a:rPr lang="en-US" sz="1400">
                          <a:solidFill>
                            <a:schemeClr val="bg2">
                              <a:lumMod val="25000"/>
                            </a:schemeClr>
                          </a:solidFill>
                        </a:rPr>
                        <a:t>  </a:t>
                      </a:r>
                    </a:p>
                  </a:txBody>
                  <a:tcPr anchor="ctr">
                    <a:solidFill>
                      <a:srgbClr val="00B050"/>
                    </a:solidFill>
                  </a:tcPr>
                </a:tc>
                <a:tc>
                  <a:txBody>
                    <a:bodyPr/>
                    <a:lstStyle/>
                    <a:p>
                      <a:pPr algn="ctr"/>
                      <a:endParaRPr lang="en-US" sz="1400">
                        <a:solidFill>
                          <a:schemeClr val="bg2">
                            <a:lumMod val="25000"/>
                          </a:schemeClr>
                        </a:solidFill>
                      </a:endParaRPr>
                    </a:p>
                  </a:txBody>
                  <a:tcPr anchor="ctr">
                    <a:solidFill>
                      <a:schemeClr val="bg1">
                        <a:lumMod val="65000"/>
                      </a:schemeClr>
                    </a:solidFill>
                  </a:tcPr>
                </a:tc>
                <a:extLst>
                  <a:ext uri="{0D108BD9-81ED-4DB2-BD59-A6C34878D82A}">
                    <a16:rowId xmlns:a16="http://schemas.microsoft.com/office/drawing/2014/main" val="1011721729"/>
                  </a:ext>
                </a:extLst>
              </a:tr>
            </a:tbl>
          </a:graphicData>
        </a:graphic>
      </p:graphicFrame>
      <p:grpSp>
        <p:nvGrpSpPr>
          <p:cNvPr id="41" name="Group 40">
            <a:extLst>
              <a:ext uri="{FF2B5EF4-FFF2-40B4-BE49-F238E27FC236}">
                <a16:creationId xmlns:a16="http://schemas.microsoft.com/office/drawing/2014/main" id="{7BCBC533-1A3E-4B8A-A560-D32B740C35DE}"/>
              </a:ext>
            </a:extLst>
          </p:cNvPr>
          <p:cNvGrpSpPr/>
          <p:nvPr/>
        </p:nvGrpSpPr>
        <p:grpSpPr>
          <a:xfrm>
            <a:off x="10940998" y="1186646"/>
            <a:ext cx="134760" cy="272323"/>
            <a:chOff x="10940998" y="1186646"/>
            <a:chExt cx="134760" cy="272323"/>
          </a:xfrm>
        </p:grpSpPr>
        <p:sp>
          <p:nvSpPr>
            <p:cNvPr id="42" name="Freeform: Shape 41">
              <a:extLst>
                <a:ext uri="{FF2B5EF4-FFF2-40B4-BE49-F238E27FC236}">
                  <a16:creationId xmlns:a16="http://schemas.microsoft.com/office/drawing/2014/main" id="{F860B597-BD72-4136-9939-C6695B468F0D}"/>
                </a:ext>
              </a:extLst>
            </p:cNvPr>
            <p:cNvSpPr/>
            <p:nvPr/>
          </p:nvSpPr>
          <p:spPr>
            <a:xfrm>
              <a:off x="10940998" y="1186646"/>
              <a:ext cx="134760" cy="188638"/>
            </a:xfrm>
            <a:custGeom>
              <a:avLst/>
              <a:gdLst>
                <a:gd name="connsiteX0" fmla="*/ 134290 w 134760"/>
                <a:gd name="connsiteY0" fmla="*/ 59824 h 188638"/>
                <a:gd name="connsiteX1" fmla="*/ 59818 w 134760"/>
                <a:gd name="connsiteY1" fmla="*/ 429 h 188638"/>
                <a:gd name="connsiteX2" fmla="*/ 0 w 134760"/>
                <a:gd name="connsiteY2" fmla="*/ 67476 h 188638"/>
                <a:gd name="connsiteX3" fmla="*/ 6613 w 134760"/>
                <a:gd name="connsiteY3" fmla="*/ 67476 h 188638"/>
                <a:gd name="connsiteX4" fmla="*/ 26844 w 134760"/>
                <a:gd name="connsiteY4" fmla="*/ 22218 h 188638"/>
                <a:gd name="connsiteX5" fmla="*/ 74287 w 134760"/>
                <a:gd name="connsiteY5" fmla="*/ 7120 h 188638"/>
                <a:gd name="connsiteX6" fmla="*/ 127713 w 134760"/>
                <a:gd name="connsiteY6" fmla="*/ 74407 h 188638"/>
                <a:gd name="connsiteX7" fmla="*/ 94270 w 134760"/>
                <a:gd name="connsiteY7" fmla="*/ 121943 h 188638"/>
                <a:gd name="connsiteX8" fmla="*/ 64053 w 134760"/>
                <a:gd name="connsiteY8" fmla="*/ 171775 h 188638"/>
                <a:gd name="connsiteX9" fmla="*/ 64149 w 134760"/>
                <a:gd name="connsiteY9" fmla="*/ 188639 h 188638"/>
                <a:gd name="connsiteX10" fmla="*/ 70763 w 134760"/>
                <a:gd name="connsiteY10" fmla="*/ 188546 h 188638"/>
                <a:gd name="connsiteX11" fmla="*/ 70667 w 134760"/>
                <a:gd name="connsiteY11" fmla="*/ 171778 h 188638"/>
                <a:gd name="connsiteX12" fmla="*/ 97216 w 134760"/>
                <a:gd name="connsiteY12" fmla="*/ 127872 h 188638"/>
                <a:gd name="connsiteX13" fmla="*/ 134290 w 134760"/>
                <a:gd name="connsiteY13" fmla="*/ 59824 h 18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760" h="188638">
                  <a:moveTo>
                    <a:pt x="134290" y="59824"/>
                  </a:moveTo>
                  <a:cubicBezTo>
                    <a:pt x="130127" y="22858"/>
                    <a:pt x="96785" y="-3734"/>
                    <a:pt x="59818" y="429"/>
                  </a:cubicBezTo>
                  <a:cubicBezTo>
                    <a:pt x="25708" y="4271"/>
                    <a:pt x="-58" y="33150"/>
                    <a:pt x="0" y="67476"/>
                  </a:cubicBezTo>
                  <a:lnTo>
                    <a:pt x="6613" y="67476"/>
                  </a:lnTo>
                  <a:cubicBezTo>
                    <a:pt x="6626" y="50202"/>
                    <a:pt x="13981" y="33748"/>
                    <a:pt x="26844" y="22218"/>
                  </a:cubicBezTo>
                  <a:cubicBezTo>
                    <a:pt x="39739" y="10575"/>
                    <a:pt x="57035" y="5071"/>
                    <a:pt x="74287" y="7120"/>
                  </a:cubicBezTo>
                  <a:cubicBezTo>
                    <a:pt x="107622" y="10947"/>
                    <a:pt x="131541" y="41073"/>
                    <a:pt x="127713" y="74407"/>
                  </a:cubicBezTo>
                  <a:cubicBezTo>
                    <a:pt x="125360" y="94903"/>
                    <a:pt x="112766" y="112804"/>
                    <a:pt x="94270" y="121943"/>
                  </a:cubicBezTo>
                  <a:cubicBezTo>
                    <a:pt x="75610" y="131531"/>
                    <a:pt x="63928" y="150797"/>
                    <a:pt x="64053" y="171775"/>
                  </a:cubicBezTo>
                  <a:lnTo>
                    <a:pt x="64149" y="188639"/>
                  </a:lnTo>
                  <a:lnTo>
                    <a:pt x="70763" y="188546"/>
                  </a:lnTo>
                  <a:lnTo>
                    <a:pt x="70667" y="171778"/>
                  </a:lnTo>
                  <a:cubicBezTo>
                    <a:pt x="70530" y="153308"/>
                    <a:pt x="80796" y="136331"/>
                    <a:pt x="97216" y="127872"/>
                  </a:cubicBezTo>
                  <a:cubicBezTo>
                    <a:pt x="122780" y="115374"/>
                    <a:pt x="137650" y="88081"/>
                    <a:pt x="134290" y="59824"/>
                  </a:cubicBezTo>
                  <a:close/>
                </a:path>
              </a:pathLst>
            </a:custGeom>
            <a:solidFill>
              <a:schemeClr val="bg1"/>
            </a:solidFill>
            <a:ln w="12700" cap="flat">
              <a:solidFill>
                <a:schemeClr val="bg1"/>
              </a:solid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C0F8A2A-8D0C-4958-BCDD-728A929B3FEA}"/>
                </a:ext>
              </a:extLst>
            </p:cNvPr>
            <p:cNvSpPr/>
            <p:nvPr/>
          </p:nvSpPr>
          <p:spPr>
            <a:xfrm>
              <a:off x="11004248" y="1439676"/>
              <a:ext cx="19472" cy="19293"/>
            </a:xfrm>
            <a:custGeom>
              <a:avLst/>
              <a:gdLst>
                <a:gd name="connsiteX0" fmla="*/ 9565 w 19472"/>
                <a:gd name="connsiteY0" fmla="*/ 5 h 19293"/>
                <a:gd name="connsiteX1" fmla="*/ 2701 w 19472"/>
                <a:gd name="connsiteY1" fmla="*/ 2684 h 19293"/>
                <a:gd name="connsiteX2" fmla="*/ 9 w 19472"/>
                <a:gd name="connsiteY2" fmla="*/ 9565 h 19293"/>
                <a:gd name="connsiteX3" fmla="*/ 2764 w 19472"/>
                <a:gd name="connsiteY3" fmla="*/ 16509 h 19293"/>
                <a:gd name="connsiteX4" fmla="*/ 9565 w 19472"/>
                <a:gd name="connsiteY4" fmla="*/ 19290 h 19293"/>
                <a:gd name="connsiteX5" fmla="*/ 16602 w 19472"/>
                <a:gd name="connsiteY5" fmla="*/ 16446 h 19293"/>
                <a:gd name="connsiteX6" fmla="*/ 19466 w 19472"/>
                <a:gd name="connsiteY6" fmla="*/ 9562 h 19293"/>
                <a:gd name="connsiteX7" fmla="*/ 16662 w 19472"/>
                <a:gd name="connsiteY7" fmla="*/ 2733 h 19293"/>
                <a:gd name="connsiteX8" fmla="*/ 9565 w 19472"/>
                <a:gd name="connsiteY8" fmla="*/ 5 h 1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2" h="19293">
                  <a:moveTo>
                    <a:pt x="9565" y="5"/>
                  </a:moveTo>
                  <a:cubicBezTo>
                    <a:pt x="7007" y="-82"/>
                    <a:pt x="4524" y="887"/>
                    <a:pt x="2701" y="2684"/>
                  </a:cubicBezTo>
                  <a:cubicBezTo>
                    <a:pt x="871" y="4494"/>
                    <a:pt x="-107" y="6994"/>
                    <a:pt x="9" y="9565"/>
                  </a:cubicBezTo>
                  <a:cubicBezTo>
                    <a:pt x="-65" y="12160"/>
                    <a:pt x="931" y="14670"/>
                    <a:pt x="2764" y="16509"/>
                  </a:cubicBezTo>
                  <a:cubicBezTo>
                    <a:pt x="4536" y="18355"/>
                    <a:pt x="7007" y="19365"/>
                    <a:pt x="9565" y="19290"/>
                  </a:cubicBezTo>
                  <a:cubicBezTo>
                    <a:pt x="12202" y="19350"/>
                    <a:pt x="14747" y="18321"/>
                    <a:pt x="16602" y="16446"/>
                  </a:cubicBezTo>
                  <a:cubicBezTo>
                    <a:pt x="18487" y="14660"/>
                    <a:pt x="19528" y="12158"/>
                    <a:pt x="19466" y="9562"/>
                  </a:cubicBezTo>
                  <a:cubicBezTo>
                    <a:pt x="19571" y="6986"/>
                    <a:pt x="18547" y="4492"/>
                    <a:pt x="16662" y="2733"/>
                  </a:cubicBezTo>
                  <a:cubicBezTo>
                    <a:pt x="14754" y="916"/>
                    <a:pt x="12200" y="-66"/>
                    <a:pt x="9565" y="5"/>
                  </a:cubicBezTo>
                  <a:close/>
                </a:path>
              </a:pathLst>
            </a:custGeom>
            <a:solidFill>
              <a:schemeClr val="bg1"/>
            </a:solidFill>
            <a:ln w="12700" cap="flat">
              <a:solidFill>
                <a:schemeClr val="bg1"/>
              </a:solidFill>
              <a:prstDash val="solid"/>
              <a:miter/>
            </a:ln>
          </p:spPr>
          <p:txBody>
            <a:bodyPr rtlCol="0" anchor="ctr"/>
            <a:lstStyle/>
            <a:p>
              <a:endParaRPr lang="en-GB"/>
            </a:p>
          </p:txBody>
        </p:sp>
      </p:grpSp>
      <p:sp>
        <p:nvSpPr>
          <p:cNvPr id="44" name="Graphic 10" descr="Checkmark outline">
            <a:extLst>
              <a:ext uri="{FF2B5EF4-FFF2-40B4-BE49-F238E27FC236}">
                <a16:creationId xmlns:a16="http://schemas.microsoft.com/office/drawing/2014/main" id="{A41B0472-D152-4B3D-99C5-9ED7C275C760}"/>
              </a:ext>
            </a:extLst>
          </p:cNvPr>
          <p:cNvSpPr/>
          <p:nvPr/>
        </p:nvSpPr>
        <p:spPr>
          <a:xfrm>
            <a:off x="9481429" y="1210785"/>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sp>
        <p:nvSpPr>
          <p:cNvPr id="24" name="TextBox 23">
            <a:extLst>
              <a:ext uri="{FF2B5EF4-FFF2-40B4-BE49-F238E27FC236}">
                <a16:creationId xmlns:a16="http://schemas.microsoft.com/office/drawing/2014/main" id="{F0F6BEAB-BB10-4ABE-B9E7-7AB23D563750}"/>
              </a:ext>
            </a:extLst>
          </p:cNvPr>
          <p:cNvSpPr txBox="1"/>
          <p:nvPr/>
        </p:nvSpPr>
        <p:spPr>
          <a:xfrm>
            <a:off x="979562" y="2093830"/>
            <a:ext cx="7401261" cy="2682786"/>
          </a:xfrm>
          <a:prstGeom prst="rect">
            <a:avLst/>
          </a:prstGeom>
          <a:noFill/>
        </p:spPr>
        <p:txBody>
          <a:bodyPr wrap="square" lIns="90000" tIns="45720" rIns="91440" bIns="45720" rtlCol="0" anchor="t">
            <a:spAutoFit/>
          </a:bodyPr>
          <a:lstStyle/>
          <a:p>
            <a:pPr marR="0" algn="l" defTabSz="618592" rtl="0" eaLnBrk="1" fontAlgn="auto" latinLnBrk="0" hangingPunct="1">
              <a:lnSpc>
                <a:spcPct val="100000"/>
              </a:lnSpc>
              <a:spcAft>
                <a:spcPts val="600"/>
              </a:spcAft>
              <a:buClrTx/>
              <a:buSzTx/>
              <a:tabLst/>
            </a:pPr>
            <a:r>
              <a:rPr lang="en-GB" sz="1200" b="1" kern="0" spc="-10" dirty="0">
                <a:solidFill>
                  <a:srgbClr val="002B5C"/>
                </a:solidFill>
                <a:latin typeface="Arial" panose="020B0604020202020204" pitchFamily="34" charset="0"/>
                <a:cs typeface="Arial" panose="020B0604020202020204" pitchFamily="34" charset="0"/>
              </a:rPr>
              <a:t>Returnable glass bottles</a:t>
            </a:r>
            <a:endParaRPr lang="en-GB" sz="1200" b="1" kern="0" spc="-10" dirty="0">
              <a:solidFill>
                <a:srgbClr val="474747"/>
              </a:solidFill>
              <a:latin typeface="Arial" panose="020B0604020202020204" pitchFamily="34" charset="0"/>
              <a:cs typeface="Arial" panose="020B0604020202020204" pitchFamily="34" charset="0"/>
            </a:endParaRPr>
          </a:p>
          <a:p>
            <a:pPr marL="177800" indent="-177800" defTabSz="618592">
              <a:spcAft>
                <a:spcPts val="200"/>
              </a:spcAft>
              <a:buFont typeface="Arial" panose="020B0604020202020204" pitchFamily="34" charset="0"/>
              <a:buChar char="•"/>
            </a:pPr>
            <a:r>
              <a:rPr lang="en-GB" sz="1100" kern="0" spc="-10" dirty="0">
                <a:solidFill>
                  <a:srgbClr val="474747"/>
                </a:solidFill>
                <a:latin typeface="Arial" panose="020B0604020202020204" pitchFamily="34" charset="0"/>
                <a:cs typeface="Arial" panose="020B0604020202020204" pitchFamily="34" charset="0"/>
              </a:rPr>
              <a:t>The regulations permit returnable glass bottles</a:t>
            </a:r>
          </a:p>
          <a:p>
            <a:pPr marL="177800" indent="-177800" defTabSz="618592">
              <a:spcAft>
                <a:spcPts val="200"/>
              </a:spcAft>
              <a:buFont typeface="Arial" panose="020B0604020202020204" pitchFamily="34" charset="0"/>
              <a:buChar char="•"/>
            </a:pPr>
            <a:r>
              <a:rPr lang="en-GB" sz="1100" kern="0" spc="-10" dirty="0">
                <a:solidFill>
                  <a:srgbClr val="474747"/>
                </a:solidFill>
                <a:latin typeface="Arial" panose="020B0604020202020204" pitchFamily="34" charset="0"/>
                <a:cs typeface="Arial" panose="020B0604020202020204" pitchFamily="34" charset="0"/>
              </a:rPr>
              <a:t>Products in returnable glass bottles are available</a:t>
            </a:r>
          </a:p>
          <a:p>
            <a:pPr defTabSz="618592">
              <a:spcAft>
                <a:spcPts val="200"/>
              </a:spcAft>
            </a:pPr>
            <a:endParaRPr lang="en-GB" sz="1100" kern="0" spc="-10" dirty="0">
              <a:solidFill>
                <a:srgbClr val="474747"/>
              </a:solidFill>
              <a:latin typeface="Arial" panose="020B0604020202020204" pitchFamily="34" charset="0"/>
              <a:cs typeface="Arial" panose="020B0604020202020204" pitchFamily="34" charset="0"/>
            </a:endParaRPr>
          </a:p>
          <a:p>
            <a:pPr marR="0" algn="l" defTabSz="618592" rtl="0" eaLnBrk="1" fontAlgn="auto" latinLnBrk="0" hangingPunct="1">
              <a:lnSpc>
                <a:spcPct val="100000"/>
              </a:lnSpc>
              <a:spcAft>
                <a:spcPts val="600"/>
              </a:spcAft>
              <a:buClrTx/>
              <a:buSzTx/>
              <a:tabLst/>
            </a:pPr>
            <a:r>
              <a:rPr lang="en-GB" sz="1200" b="1" kern="0" spc="-10" dirty="0">
                <a:solidFill>
                  <a:srgbClr val="002B5C"/>
                </a:solidFill>
                <a:latin typeface="Arial" panose="020B0604020202020204" pitchFamily="34" charset="0"/>
                <a:cs typeface="Arial" panose="020B0604020202020204" pitchFamily="34" charset="0"/>
              </a:rPr>
              <a:t>Returnable PET bottles</a:t>
            </a:r>
          </a:p>
          <a:p>
            <a:pPr marL="177800" marR="0" indent="-177800" algn="l" defTabSz="618592" rtl="0" eaLnBrk="1" fontAlgn="auto" latinLnBrk="0" hangingPunct="1">
              <a:lnSpc>
                <a:spcPct val="100000"/>
              </a:lnSpc>
              <a:spcAft>
                <a:spcPts val="200"/>
              </a:spcAft>
              <a:buClrTx/>
              <a:buSzTx/>
              <a:buFont typeface="Arial" panose="020B0604020202020204" pitchFamily="34" charset="0"/>
              <a:buChar char="•"/>
              <a:tabLst/>
            </a:pPr>
            <a:r>
              <a:rPr lang="en-GB" sz="1100" kern="0" spc="-10" dirty="0">
                <a:solidFill>
                  <a:srgbClr val="474747"/>
                </a:solidFill>
                <a:latin typeface="Arial" panose="020B0604020202020204" pitchFamily="34" charset="0"/>
                <a:cs typeface="Arial" panose="020B0604020202020204" pitchFamily="34" charset="0"/>
              </a:rPr>
              <a:t>Although there is no clear permission or prohibition, Kenya Plastics Pact published a roadmap outlining targets and steps necessary to reach </a:t>
            </a:r>
            <a:r>
              <a:rPr lang="en-GB" sz="1100" b="1" kern="0" spc="-10" dirty="0">
                <a:solidFill>
                  <a:srgbClr val="474747"/>
                </a:solidFill>
                <a:latin typeface="Arial" panose="020B0604020202020204" pitchFamily="34" charset="0"/>
                <a:cs typeface="Arial" panose="020B0604020202020204" pitchFamily="34" charset="0"/>
              </a:rPr>
              <a:t>the primary goal of eliminating plastic waste by 2030</a:t>
            </a:r>
          </a:p>
          <a:p>
            <a:pPr marL="177800" marR="0" indent="-177800" algn="l" defTabSz="618592" rtl="0" eaLnBrk="1" fontAlgn="auto" latinLnBrk="0" hangingPunct="1">
              <a:lnSpc>
                <a:spcPct val="100000"/>
              </a:lnSpc>
              <a:spcAft>
                <a:spcPts val="200"/>
              </a:spcAft>
              <a:buClrTx/>
              <a:buSzTx/>
              <a:buFont typeface="Arial" panose="020B0604020202020204" pitchFamily="34" charset="0"/>
              <a:buChar char="•"/>
              <a:tabLst/>
            </a:pPr>
            <a:r>
              <a:rPr lang="en-GB" sz="1100" kern="0" spc="-10" dirty="0">
                <a:solidFill>
                  <a:srgbClr val="474747"/>
                </a:solidFill>
                <a:latin typeface="Arial" panose="020B0604020202020204" pitchFamily="34" charset="0"/>
                <a:cs typeface="Arial" panose="020B0604020202020204" pitchFamily="34" charset="0"/>
              </a:rPr>
              <a:t>Target 2 include:</a:t>
            </a:r>
          </a:p>
          <a:p>
            <a:pPr marL="356870" lvl="1" indent="-177800" defTabSz="618592">
              <a:spcAft>
                <a:spcPts val="200"/>
              </a:spcAft>
              <a:buFont typeface="Arial" panose="02070309020205020404" pitchFamily="49" charset="0"/>
              <a:buChar char="•"/>
            </a:pPr>
            <a:r>
              <a:rPr lang="en-GB" sz="1100" kern="0" spc="-10" dirty="0">
                <a:solidFill>
                  <a:srgbClr val="474747"/>
                </a:solidFill>
                <a:latin typeface="Arial" panose="020B0604020202020204" pitchFamily="34" charset="0"/>
                <a:cs typeface="Arial" panose="020B0604020202020204" pitchFamily="34" charset="0"/>
              </a:rPr>
              <a:t>Improved adoption within retailers / brands of issues of reuse models</a:t>
            </a:r>
          </a:p>
          <a:p>
            <a:pPr marL="356870" lvl="1" indent="-177800" defTabSz="618592">
              <a:spcAft>
                <a:spcPts val="200"/>
              </a:spcAft>
              <a:buFont typeface="Arial" panose="02070309020205020404" pitchFamily="49" charset="0"/>
              <a:buChar char="•"/>
            </a:pPr>
            <a:r>
              <a:rPr lang="en-GB" sz="1100" kern="0" spc="-10" dirty="0">
                <a:solidFill>
                  <a:srgbClr val="474747"/>
                </a:solidFill>
                <a:latin typeface="Arial" panose="020B0604020202020204" pitchFamily="34" charset="0"/>
                <a:cs typeface="Arial" panose="020B0604020202020204" pitchFamily="34" charset="0"/>
              </a:rPr>
              <a:t>Increased business and citizen understanding of reuse and recycling</a:t>
            </a:r>
          </a:p>
          <a:p>
            <a:pPr marL="356870" lvl="1" indent="-177800" defTabSz="618592">
              <a:spcAft>
                <a:spcPts val="200"/>
              </a:spcAft>
              <a:buFont typeface="Arial" panose="02070309020205020404" pitchFamily="49" charset="0"/>
              <a:buChar char="•"/>
            </a:pPr>
            <a:r>
              <a:rPr lang="en-GB" sz="1100" kern="0" spc="-10" dirty="0">
                <a:solidFill>
                  <a:srgbClr val="474747"/>
                </a:solidFill>
                <a:latin typeface="Arial" panose="020B0604020202020204" pitchFamily="34" charset="0"/>
                <a:cs typeface="Arial" panose="020B0604020202020204" pitchFamily="34" charset="0"/>
              </a:rPr>
              <a:t>Improved understanding of policy environment relating to reuse and recycling of plastic packaging </a:t>
            </a:r>
          </a:p>
          <a:p>
            <a:pPr marL="177800" marR="0" indent="-177800" algn="l" defTabSz="618592" rtl="0" eaLnBrk="1" fontAlgn="auto" latinLnBrk="0" hangingPunct="1">
              <a:lnSpc>
                <a:spcPct val="100000"/>
              </a:lnSpc>
              <a:spcAft>
                <a:spcPts val="200"/>
              </a:spcAft>
              <a:buClrTx/>
              <a:buSzTx/>
              <a:buFont typeface="Arial" panose="020B0604020202020204" pitchFamily="34" charset="0"/>
              <a:buChar char="•"/>
              <a:tabLst/>
            </a:pPr>
            <a:r>
              <a:rPr lang="en-GB" sz="1100" kern="0" spc="-10" dirty="0">
                <a:solidFill>
                  <a:srgbClr val="474747"/>
                </a:solidFill>
                <a:latin typeface="Arial" panose="020B0604020202020204" pitchFamily="34" charset="0"/>
                <a:cs typeface="Arial" panose="020B0604020202020204" pitchFamily="34" charset="0"/>
              </a:rPr>
              <a:t>As this target is for all plastic it is reasonable to assume it includes PET bottles and therefore </a:t>
            </a:r>
            <a:r>
              <a:rPr lang="en-GB" sz="1100" b="1" kern="0" spc="-10" dirty="0">
                <a:solidFill>
                  <a:srgbClr val="474747"/>
                </a:solidFill>
                <a:latin typeface="Arial" panose="020B0604020202020204" pitchFamily="34" charset="0"/>
                <a:cs typeface="Arial" panose="020B0604020202020204" pitchFamily="34" charset="0"/>
              </a:rPr>
              <a:t>returnable PET bottles may be acceptable</a:t>
            </a:r>
          </a:p>
        </p:txBody>
      </p:sp>
      <p:sp>
        <p:nvSpPr>
          <p:cNvPr id="25" name="Rectangle: Rounded Corners 24">
            <a:extLst>
              <a:ext uri="{FF2B5EF4-FFF2-40B4-BE49-F238E27FC236}">
                <a16:creationId xmlns:a16="http://schemas.microsoft.com/office/drawing/2014/main" id="{FAC1EB46-898C-428A-885B-01C52ED6C26F}"/>
              </a:ext>
            </a:extLst>
          </p:cNvPr>
          <p:cNvSpPr/>
          <p:nvPr/>
        </p:nvSpPr>
        <p:spPr>
          <a:xfrm>
            <a:off x="979563" y="4954800"/>
            <a:ext cx="7401261" cy="890018"/>
          </a:xfrm>
          <a:prstGeom prst="roundRect">
            <a:avLst>
              <a:gd name="adj" fmla="val 634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07000"/>
              </a:lnSpc>
              <a:spcAft>
                <a:spcPts val="800"/>
              </a:spcAft>
            </a:pPr>
            <a:r>
              <a:rPr lang="en-GB" sz="1200" i="1" dirty="0">
                <a:solidFill>
                  <a:schemeClr val="tx1"/>
                </a:solidFill>
                <a:latin typeface="+mj-lt"/>
                <a:ea typeface="Yu Mincho" panose="02020400000000000000" pitchFamily="18" charset="-128"/>
                <a:cs typeface="Times New Roman" panose="02020603050405020304" pitchFamily="18" charset="0"/>
              </a:rPr>
              <a:t>The Ministry of Environment and Forestry has been in the process of developing Kenya’s first EPR regulation. The regulation would require companies to either independently or jointly create an EPR compliance scheme that also covers minimum targets for reuse, recycling or recovery, as well as logistics for collection and product design guidelines. It covers glass and plastic. </a:t>
            </a:r>
          </a:p>
        </p:txBody>
      </p:sp>
      <p:sp>
        <p:nvSpPr>
          <p:cNvPr id="45" name="Rectangle: Rounded Corners 44">
            <a:extLst>
              <a:ext uri="{FF2B5EF4-FFF2-40B4-BE49-F238E27FC236}">
                <a16:creationId xmlns:a16="http://schemas.microsoft.com/office/drawing/2014/main" id="{C4A88DFB-B2AD-4E70-93D1-AC47F986E5C3}"/>
              </a:ext>
            </a:extLst>
          </p:cNvPr>
          <p:cNvSpPr/>
          <p:nvPr/>
        </p:nvSpPr>
        <p:spPr>
          <a:xfrm>
            <a:off x="8871439" y="2261740"/>
            <a:ext cx="2823039" cy="1490296"/>
          </a:xfrm>
          <a:prstGeom prst="roundRect">
            <a:avLst>
              <a:gd name="adj" fmla="val 634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indent="0" algn="l" defTabSz="618592" rtl="0" eaLnBrk="1" fontAlgn="auto" latinLnBrk="0" hangingPunct="1">
              <a:lnSpc>
                <a:spcPct val="100000"/>
              </a:lnSpc>
              <a:spcBef>
                <a:spcPts val="0"/>
              </a:spcBef>
              <a:spcAft>
                <a:spcPts val="600"/>
              </a:spcAft>
              <a:buClrTx/>
              <a:buSzTx/>
              <a:buFontTx/>
              <a:buNone/>
              <a:tabLst/>
            </a:pPr>
            <a:r>
              <a:rPr kumimoji="0" lang="en-GB" sz="1200" b="1"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rPr>
              <a:t>254 Brewing </a:t>
            </a:r>
          </a:p>
          <a:p>
            <a:pPr marL="0" marR="0" indent="0" algn="l" defTabSz="618592" rtl="0" eaLnBrk="1" fontAlgn="auto" latinLnBrk="0" hangingPunct="1">
              <a:lnSpc>
                <a:spcPct val="100000"/>
              </a:lnSpc>
              <a:spcBef>
                <a:spcPts val="0"/>
              </a:spcBef>
              <a:spcAft>
                <a:spcPts val="0"/>
              </a:spcAft>
              <a:buClrTx/>
              <a:buSzTx/>
              <a:buFontTx/>
              <a:buNone/>
              <a:tabLst/>
            </a:pPr>
            <a:r>
              <a:rPr kumimoji="0" lang="en-GB" sz="120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rPr>
              <a:t>Bottles can be collected by participating partner stores such as Greenspoon</a:t>
            </a:r>
          </a:p>
          <a:p>
            <a:pPr marL="0" marR="0" indent="0" algn="l" defTabSz="618592" rtl="0" eaLnBrk="1" fontAlgn="auto" latinLnBrk="0" hangingPunct="1">
              <a:lnSpc>
                <a:spcPct val="100000"/>
              </a:lnSpc>
              <a:spcBef>
                <a:spcPts val="0"/>
              </a:spcBef>
              <a:spcAft>
                <a:spcPts val="0"/>
              </a:spcAft>
              <a:buClrTx/>
              <a:buSzTx/>
              <a:buFontTx/>
              <a:buNone/>
              <a:tabLst/>
            </a:pPr>
            <a:r>
              <a:rPr kumimoji="0" lang="en-GB" sz="1200" b="0" i="1"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rPr>
              <a:t>“All 254 beer bottles can be washed and returned to us for reuse, as an added bonus the deposit for the bottle will be credited to your </a:t>
            </a:r>
            <a:r>
              <a:rPr kumimoji="0" lang="en-GB" sz="1200" b="0" i="1"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hlinkClick r:id="rId5"/>
              </a:rPr>
              <a:t>Greenspoon</a:t>
            </a:r>
            <a:r>
              <a:rPr kumimoji="0" lang="en-GB" sz="1200" b="0" i="1"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rPr>
              <a:t> account”</a:t>
            </a:r>
          </a:p>
        </p:txBody>
      </p:sp>
      <p:sp>
        <p:nvSpPr>
          <p:cNvPr id="47" name="Rectangle: Rounded Corners 46">
            <a:extLst>
              <a:ext uri="{FF2B5EF4-FFF2-40B4-BE49-F238E27FC236}">
                <a16:creationId xmlns:a16="http://schemas.microsoft.com/office/drawing/2014/main" id="{617DD0D2-FA99-4A2C-A0AE-98CA4FB9C230}"/>
              </a:ext>
            </a:extLst>
          </p:cNvPr>
          <p:cNvSpPr/>
          <p:nvPr/>
        </p:nvSpPr>
        <p:spPr>
          <a:xfrm>
            <a:off x="8922428" y="4183186"/>
            <a:ext cx="3196164" cy="313779"/>
          </a:xfrm>
          <a:prstGeom prst="roundRect">
            <a:avLst>
              <a:gd name="adj" fmla="val 634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indent="0" algn="l" defTabSz="618592" rtl="0" eaLnBrk="1" fontAlgn="auto" latinLnBrk="0" hangingPunct="1">
              <a:lnSpc>
                <a:spcPct val="100000"/>
              </a:lnSpc>
              <a:spcBef>
                <a:spcPts val="0"/>
              </a:spcBef>
              <a:spcAft>
                <a:spcPts val="0"/>
              </a:spcAft>
              <a:buClrTx/>
              <a:buSzTx/>
              <a:buFontTx/>
              <a:buNone/>
              <a:tabLst/>
            </a:pPr>
            <a:r>
              <a:rPr kumimoji="0" lang="en-GB" sz="1200" b="1"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rPr>
              <a:t>Coca-Cola</a:t>
            </a:r>
          </a:p>
          <a:p>
            <a:pPr marL="0" marR="0" indent="0" algn="l" defTabSz="618592" rtl="0" eaLnBrk="1" fontAlgn="auto" latinLnBrk="0" hangingPunct="1">
              <a:lnSpc>
                <a:spcPct val="100000"/>
              </a:lnSpc>
              <a:spcBef>
                <a:spcPts val="0"/>
              </a:spcBef>
              <a:spcAft>
                <a:spcPts val="0"/>
              </a:spcAft>
              <a:buClrTx/>
              <a:buSzTx/>
              <a:buFontTx/>
              <a:buNone/>
              <a:tabLst/>
            </a:pPr>
            <a:endParaRPr kumimoji="0" lang="en-GB" sz="1200" b="0" i="1"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pic>
        <p:nvPicPr>
          <p:cNvPr id="48" name="Picture 47">
            <a:extLst>
              <a:ext uri="{FF2B5EF4-FFF2-40B4-BE49-F238E27FC236}">
                <a16:creationId xmlns:a16="http://schemas.microsoft.com/office/drawing/2014/main" id="{C221413F-3060-4AA6-B92D-6305AE09886E}"/>
              </a:ext>
            </a:extLst>
          </p:cNvPr>
          <p:cNvPicPr>
            <a:picLocks noChangeAspect="1"/>
          </p:cNvPicPr>
          <p:nvPr/>
        </p:nvPicPr>
        <p:blipFill rotWithShape="1">
          <a:blip r:embed="rId6"/>
          <a:srcRect l="32512" r="32426"/>
          <a:stretch/>
        </p:blipFill>
        <p:spPr>
          <a:xfrm>
            <a:off x="11252631" y="4496965"/>
            <a:ext cx="441847" cy="1260171"/>
          </a:xfrm>
          <a:prstGeom prst="rect">
            <a:avLst/>
          </a:prstGeom>
        </p:spPr>
      </p:pic>
      <p:pic>
        <p:nvPicPr>
          <p:cNvPr id="49" name="Picture 48">
            <a:extLst>
              <a:ext uri="{FF2B5EF4-FFF2-40B4-BE49-F238E27FC236}">
                <a16:creationId xmlns:a16="http://schemas.microsoft.com/office/drawing/2014/main" id="{93926CB9-5744-4013-A751-E883C1BAC28A}"/>
              </a:ext>
            </a:extLst>
          </p:cNvPr>
          <p:cNvPicPr>
            <a:picLocks noChangeAspect="1"/>
          </p:cNvPicPr>
          <p:nvPr/>
        </p:nvPicPr>
        <p:blipFill>
          <a:blip r:embed="rId7"/>
          <a:stretch>
            <a:fillRect/>
          </a:stretch>
        </p:blipFill>
        <p:spPr>
          <a:xfrm>
            <a:off x="8968482" y="4764846"/>
            <a:ext cx="2107276" cy="702426"/>
          </a:xfrm>
          <a:prstGeom prst="rect">
            <a:avLst/>
          </a:prstGeom>
        </p:spPr>
      </p:pic>
    </p:spTree>
    <p:extLst>
      <p:ext uri="{BB962C8B-B14F-4D97-AF65-F5344CB8AC3E}">
        <p14:creationId xmlns:p14="http://schemas.microsoft.com/office/powerpoint/2010/main" val="28452945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734186A-EBCC-4F07-B265-9E1E49E14AAE}"/>
              </a:ext>
            </a:extLst>
          </p:cNvPr>
          <p:cNvSpPr/>
          <p:nvPr/>
        </p:nvSpPr>
        <p:spPr>
          <a:xfrm>
            <a:off x="625878" y="-1"/>
            <a:ext cx="7518748" cy="11604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F232A3A-CA45-460F-B37F-6C470FCB37B4}"/>
              </a:ext>
            </a:extLst>
          </p:cNvPr>
          <p:cNvSpPr/>
          <p:nvPr/>
        </p:nvSpPr>
        <p:spPr>
          <a:xfrm>
            <a:off x="8674216" y="2077126"/>
            <a:ext cx="3313651" cy="4147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A202FD07-BEC4-429F-BB94-83F7888ADACE}"/>
              </a:ext>
            </a:extLst>
          </p:cNvPr>
          <p:cNvSpPr>
            <a:spLocks noGrp="1"/>
          </p:cNvSpPr>
          <p:nvPr>
            <p:ph type="ftr" sz="quarter" idx="3"/>
          </p:nvPr>
        </p:nvSpPr>
        <p:spPr/>
        <p:txBody>
          <a:bodyPr/>
          <a:lstStyle/>
          <a:p>
            <a:r>
              <a:rPr lang="en-US"/>
              <a:t>TCCC</a:t>
            </a:r>
          </a:p>
        </p:txBody>
      </p:sp>
      <p:sp>
        <p:nvSpPr>
          <p:cNvPr id="11" name="Rectangle 10">
            <a:extLst>
              <a:ext uri="{FF2B5EF4-FFF2-40B4-BE49-F238E27FC236}">
                <a16:creationId xmlns:a16="http://schemas.microsoft.com/office/drawing/2014/main" id="{F80E2744-EA4D-4134-8B16-EDACD382A7EF}"/>
              </a:ext>
            </a:extLst>
          </p:cNvPr>
          <p:cNvSpPr/>
          <p:nvPr/>
        </p:nvSpPr>
        <p:spPr>
          <a:xfrm>
            <a:off x="-8926" y="0"/>
            <a:ext cx="634804" cy="62356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4">
            <a:extLst>
              <a:ext uri="{FF2B5EF4-FFF2-40B4-BE49-F238E27FC236}">
                <a16:creationId xmlns:a16="http://schemas.microsoft.com/office/drawing/2014/main" id="{6B7293F8-5700-4054-B752-597501245E73}"/>
              </a:ext>
            </a:extLst>
          </p:cNvPr>
          <p:cNvSpPr txBox="1">
            <a:spLocks/>
          </p:cNvSpPr>
          <p:nvPr/>
        </p:nvSpPr>
        <p:spPr>
          <a:xfrm rot="16200000">
            <a:off x="-1367138" y="2354273"/>
            <a:ext cx="3389315" cy="635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lgn="r"/>
            <a:r>
              <a:rPr lang="en-GB">
                <a:solidFill>
                  <a:schemeClr val="bg1"/>
                </a:solidFill>
              </a:rPr>
              <a:t>MEXICO</a:t>
            </a:r>
          </a:p>
        </p:txBody>
      </p:sp>
      <p:pic>
        <p:nvPicPr>
          <p:cNvPr id="18" name="Picture 17">
            <a:extLst>
              <a:ext uri="{FF2B5EF4-FFF2-40B4-BE49-F238E27FC236}">
                <a16:creationId xmlns:a16="http://schemas.microsoft.com/office/drawing/2014/main" id="{B49FAEA9-666C-4A8D-8CA1-BF895B4D8AE2}"/>
              </a:ext>
            </a:extLst>
          </p:cNvPr>
          <p:cNvPicPr>
            <a:picLocks noChangeAspect="1"/>
          </p:cNvPicPr>
          <p:nvPr/>
        </p:nvPicPr>
        <p:blipFill>
          <a:blip r:embed="rId2"/>
          <a:srcRect/>
          <a:stretch/>
        </p:blipFill>
        <p:spPr>
          <a:xfrm>
            <a:off x="-12624" y="-4167"/>
            <a:ext cx="1155194" cy="890018"/>
          </a:xfrm>
          <a:prstGeom prst="rect">
            <a:avLst/>
          </a:prstGeom>
        </p:spPr>
      </p:pic>
      <p:grpSp>
        <p:nvGrpSpPr>
          <p:cNvPr id="19" name="Group 18">
            <a:extLst>
              <a:ext uri="{FF2B5EF4-FFF2-40B4-BE49-F238E27FC236}">
                <a16:creationId xmlns:a16="http://schemas.microsoft.com/office/drawing/2014/main" id="{DFD7B30F-D211-4A40-B647-25C2EF7D7685}"/>
              </a:ext>
            </a:extLst>
          </p:cNvPr>
          <p:cNvGrpSpPr/>
          <p:nvPr/>
        </p:nvGrpSpPr>
        <p:grpSpPr>
          <a:xfrm>
            <a:off x="8438015" y="205892"/>
            <a:ext cx="3549852" cy="1573440"/>
            <a:chOff x="8438015" y="205892"/>
            <a:chExt cx="3549852" cy="1573440"/>
          </a:xfrm>
        </p:grpSpPr>
        <p:sp>
          <p:nvSpPr>
            <p:cNvPr id="20" name="TextBox 19">
              <a:extLst>
                <a:ext uri="{FF2B5EF4-FFF2-40B4-BE49-F238E27FC236}">
                  <a16:creationId xmlns:a16="http://schemas.microsoft.com/office/drawing/2014/main" id="{199E2F3D-7F07-4E92-A6CB-1E815B1D6A6E}"/>
                </a:ext>
              </a:extLst>
            </p:cNvPr>
            <p:cNvSpPr txBox="1"/>
            <p:nvPr/>
          </p:nvSpPr>
          <p:spPr>
            <a:xfrm>
              <a:off x="8674216" y="302004"/>
              <a:ext cx="3313651" cy="1477328"/>
            </a:xfrm>
            <a:prstGeom prst="rect">
              <a:avLst/>
            </a:prstGeom>
          </p:spPr>
          <p:style>
            <a:lnRef idx="2">
              <a:schemeClr val="accent1"/>
            </a:lnRef>
            <a:fillRef idx="1">
              <a:schemeClr val="lt1"/>
            </a:fillRef>
            <a:effectRef idx="0">
              <a:schemeClr val="accent1"/>
            </a:effectRef>
            <a:fontRef idx="minor">
              <a:schemeClr val="dk1"/>
            </a:fontRef>
          </p:style>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21" name="Title 4">
              <a:extLst>
                <a:ext uri="{FF2B5EF4-FFF2-40B4-BE49-F238E27FC236}">
                  <a16:creationId xmlns:a16="http://schemas.microsoft.com/office/drawing/2014/main" id="{27BA6F50-C65C-4CDB-9AB9-39D3BDC3BD6F}"/>
                </a:ext>
              </a:extLst>
            </p:cNvPr>
            <p:cNvSpPr txBox="1">
              <a:spLocks/>
            </p:cNvSpPr>
            <p:nvPr/>
          </p:nvSpPr>
          <p:spPr>
            <a:xfrm>
              <a:off x="8922428" y="363291"/>
              <a:ext cx="1925108" cy="33855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spcBef>
                  <a:spcPts val="0"/>
                </a:spcBef>
                <a:spcAft>
                  <a:spcPts val="600"/>
                </a:spcAft>
              </a:pPr>
              <a:r>
                <a:rPr lang="en-GB" sz="1400" b="1">
                  <a:solidFill>
                    <a:schemeClr val="tx1"/>
                  </a:solidFill>
                </a:rPr>
                <a:t>Market Analysis</a:t>
              </a:r>
            </a:p>
            <a:p>
              <a:pPr algn="ctr">
                <a:spcBef>
                  <a:spcPts val="0"/>
                </a:spcBef>
                <a:spcAft>
                  <a:spcPts val="600"/>
                </a:spcAft>
              </a:pPr>
              <a:endParaRPr lang="en-GB" sz="1500">
                <a:solidFill>
                  <a:schemeClr val="tx1"/>
                </a:solidFill>
              </a:endParaRPr>
            </a:p>
          </p:txBody>
        </p:sp>
        <p:pic>
          <p:nvPicPr>
            <p:cNvPr id="22" name="Picture 21" descr="Icon&#10;&#10;Description automatically generated">
              <a:extLst>
                <a:ext uri="{FF2B5EF4-FFF2-40B4-BE49-F238E27FC236}">
                  <a16:creationId xmlns:a16="http://schemas.microsoft.com/office/drawing/2014/main" id="{178206AB-5D91-4F68-AD71-B1CBEAACBD43}"/>
                </a:ext>
              </a:extLst>
            </p:cNvPr>
            <p:cNvPicPr>
              <a:picLocks noChangeAspect="1"/>
            </p:cNvPicPr>
            <p:nvPr/>
          </p:nvPicPr>
          <p:blipFill>
            <a:blip r:embed="rId3"/>
            <a:stretch>
              <a:fillRect/>
            </a:stretch>
          </p:blipFill>
          <p:spPr>
            <a:xfrm>
              <a:off x="8438015" y="205892"/>
              <a:ext cx="433424" cy="469900"/>
            </a:xfrm>
            <a:prstGeom prst="rect">
              <a:avLst/>
            </a:prstGeom>
          </p:spPr>
        </p:pic>
      </p:grpSp>
      <p:graphicFrame>
        <p:nvGraphicFramePr>
          <p:cNvPr id="23" name="Table 51">
            <a:extLst>
              <a:ext uri="{FF2B5EF4-FFF2-40B4-BE49-F238E27FC236}">
                <a16:creationId xmlns:a16="http://schemas.microsoft.com/office/drawing/2014/main" id="{D23026E8-AF0F-4092-A25E-705A433BD8AF}"/>
              </a:ext>
            </a:extLst>
          </p:cNvPr>
          <p:cNvGraphicFramePr>
            <a:graphicFrameLocks noGrp="1"/>
          </p:cNvGraphicFramePr>
          <p:nvPr/>
        </p:nvGraphicFramePr>
        <p:xfrm>
          <a:off x="8967604" y="728377"/>
          <a:ext cx="2726874" cy="872021"/>
        </p:xfrm>
        <a:graphic>
          <a:graphicData uri="http://schemas.openxmlformats.org/drawingml/2006/table">
            <a:tbl>
              <a:tblPr firstRow="1" bandRow="1">
                <a:tableStyleId>{00A15C55-8517-42AA-B614-E9B94910E393}</a:tableStyleId>
              </a:tblPr>
              <a:tblGrid>
                <a:gridCol w="1363437">
                  <a:extLst>
                    <a:ext uri="{9D8B030D-6E8A-4147-A177-3AD203B41FA5}">
                      <a16:colId xmlns:a16="http://schemas.microsoft.com/office/drawing/2014/main" val="3110530552"/>
                    </a:ext>
                  </a:extLst>
                </a:gridCol>
                <a:gridCol w="1363437">
                  <a:extLst>
                    <a:ext uri="{9D8B030D-6E8A-4147-A177-3AD203B41FA5}">
                      <a16:colId xmlns:a16="http://schemas.microsoft.com/office/drawing/2014/main" val="25030162"/>
                    </a:ext>
                  </a:extLst>
                </a:gridCol>
              </a:tblGrid>
              <a:tr h="126991">
                <a:tc>
                  <a:txBody>
                    <a:bodyPr/>
                    <a:lstStyle/>
                    <a:p>
                      <a:pPr algn="ctr"/>
                      <a:r>
                        <a:rPr lang="en-US" sz="900" b="1">
                          <a:solidFill>
                            <a:srgbClr val="002B5C"/>
                          </a:solidFill>
                        </a:rPr>
                        <a:t>Glass bottles </a:t>
                      </a:r>
                    </a:p>
                  </a:txBody>
                  <a:tcPr anchor="ctr">
                    <a:solidFill>
                      <a:srgbClr val="E5E9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002B5C"/>
                          </a:solidFill>
                        </a:rPr>
                        <a:t>PET bottles </a:t>
                      </a:r>
                    </a:p>
                  </a:txBody>
                  <a:tcPr anchor="ctr">
                    <a:solidFill>
                      <a:srgbClr val="E5E9EE"/>
                    </a:solidFill>
                  </a:tcPr>
                </a:tc>
                <a:extLst>
                  <a:ext uri="{0D108BD9-81ED-4DB2-BD59-A6C34878D82A}">
                    <a16:rowId xmlns:a16="http://schemas.microsoft.com/office/drawing/2014/main" val="958200419"/>
                  </a:ext>
                </a:extLst>
              </a:tr>
              <a:tr h="643421">
                <a:tc>
                  <a:txBody>
                    <a:bodyPr/>
                    <a:lstStyle/>
                    <a:p>
                      <a:pPr algn="ctr"/>
                      <a:r>
                        <a:rPr lang="en-US" sz="1400">
                          <a:solidFill>
                            <a:schemeClr val="bg2">
                              <a:lumMod val="25000"/>
                            </a:schemeClr>
                          </a:solidFill>
                        </a:rPr>
                        <a:t>  </a:t>
                      </a:r>
                    </a:p>
                  </a:txBody>
                  <a:tcPr anchor="ctr">
                    <a:solidFill>
                      <a:srgbClr val="00B050"/>
                    </a:solidFill>
                  </a:tcPr>
                </a:tc>
                <a:tc>
                  <a:txBody>
                    <a:bodyPr/>
                    <a:lstStyle/>
                    <a:p>
                      <a:pPr algn="ctr"/>
                      <a:endParaRPr lang="en-US" sz="1400">
                        <a:solidFill>
                          <a:schemeClr val="bg2">
                            <a:lumMod val="25000"/>
                          </a:schemeClr>
                        </a:solidFill>
                      </a:endParaRPr>
                    </a:p>
                  </a:txBody>
                  <a:tcPr anchor="ctr">
                    <a:solidFill>
                      <a:srgbClr val="00B050"/>
                    </a:solidFill>
                  </a:tcPr>
                </a:tc>
                <a:extLst>
                  <a:ext uri="{0D108BD9-81ED-4DB2-BD59-A6C34878D82A}">
                    <a16:rowId xmlns:a16="http://schemas.microsoft.com/office/drawing/2014/main" val="1011721729"/>
                  </a:ext>
                </a:extLst>
              </a:tr>
            </a:tbl>
          </a:graphicData>
        </a:graphic>
      </p:graphicFrame>
      <p:sp>
        <p:nvSpPr>
          <p:cNvPr id="24" name="Graphic 10" descr="Checkmark outline">
            <a:extLst>
              <a:ext uri="{FF2B5EF4-FFF2-40B4-BE49-F238E27FC236}">
                <a16:creationId xmlns:a16="http://schemas.microsoft.com/office/drawing/2014/main" id="{0D314212-229E-4566-834C-F2CD047CB3B7}"/>
              </a:ext>
            </a:extLst>
          </p:cNvPr>
          <p:cNvSpPr/>
          <p:nvPr/>
        </p:nvSpPr>
        <p:spPr>
          <a:xfrm>
            <a:off x="9481429" y="1210785"/>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sp>
        <p:nvSpPr>
          <p:cNvPr id="25" name="Graphic 10" descr="Checkmark outline">
            <a:extLst>
              <a:ext uri="{FF2B5EF4-FFF2-40B4-BE49-F238E27FC236}">
                <a16:creationId xmlns:a16="http://schemas.microsoft.com/office/drawing/2014/main" id="{C99FDDA9-1EE1-47EA-B9C8-9D3A66219A62}"/>
              </a:ext>
            </a:extLst>
          </p:cNvPr>
          <p:cNvSpPr/>
          <p:nvPr/>
        </p:nvSpPr>
        <p:spPr>
          <a:xfrm>
            <a:off x="10819613" y="1205019"/>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sp>
        <p:nvSpPr>
          <p:cNvPr id="26" name="Title 8">
            <a:extLst>
              <a:ext uri="{FF2B5EF4-FFF2-40B4-BE49-F238E27FC236}">
                <a16:creationId xmlns:a16="http://schemas.microsoft.com/office/drawing/2014/main" id="{0D508A6C-2C36-48D5-9B59-FC6955574871}"/>
              </a:ext>
            </a:extLst>
          </p:cNvPr>
          <p:cNvSpPr txBox="1">
            <a:spLocks/>
          </p:cNvSpPr>
          <p:nvPr/>
        </p:nvSpPr>
        <p:spPr>
          <a:xfrm>
            <a:off x="1055688" y="269574"/>
            <a:ext cx="6948488" cy="70788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r>
              <a:rPr lang="en-GB" sz="1800"/>
              <a:t>Returnable glass bottles are used by competitors but returnable PET bottles are limited to Coca-Cola </a:t>
            </a:r>
          </a:p>
        </p:txBody>
      </p:sp>
      <p:sp>
        <p:nvSpPr>
          <p:cNvPr id="35" name="TextBox 34">
            <a:extLst>
              <a:ext uri="{FF2B5EF4-FFF2-40B4-BE49-F238E27FC236}">
                <a16:creationId xmlns:a16="http://schemas.microsoft.com/office/drawing/2014/main" id="{57B888FA-50AC-4561-A782-C5496372C590}"/>
              </a:ext>
            </a:extLst>
          </p:cNvPr>
          <p:cNvSpPr txBox="1"/>
          <p:nvPr/>
        </p:nvSpPr>
        <p:spPr>
          <a:xfrm>
            <a:off x="994330" y="2001608"/>
            <a:ext cx="7154308" cy="1361911"/>
          </a:xfrm>
          <a:prstGeom prst="rect">
            <a:avLst/>
          </a:prstGeom>
          <a:noFill/>
        </p:spPr>
        <p:txBody>
          <a:bodyPr wrap="square" lIns="90000" rtlCol="0">
            <a:spAutoFit/>
          </a:bodyPr>
          <a:lstStyle/>
          <a:p>
            <a:pPr marR="0" algn="l" defTabSz="618592" rtl="0" eaLnBrk="1" fontAlgn="auto" latinLnBrk="0" hangingPunct="1">
              <a:lnSpc>
                <a:spcPct val="100000"/>
              </a:lnSpc>
              <a:spcAft>
                <a:spcPts val="600"/>
              </a:spcAft>
              <a:buClrTx/>
              <a:buSzTx/>
              <a:tabLst/>
            </a:pPr>
            <a:r>
              <a:rPr lang="en-GB" sz="1200" b="1"/>
              <a:t>Returnable bottles are permissible </a:t>
            </a:r>
          </a:p>
          <a:p>
            <a:pPr marL="177800" marR="0" indent="-177800" algn="l" defTabSz="618592" rtl="0" eaLnBrk="1" fontAlgn="auto" latinLnBrk="0" hangingPunct="1">
              <a:lnSpc>
                <a:spcPct val="100000"/>
              </a:lnSpc>
              <a:buClrTx/>
              <a:buSzTx/>
              <a:buFont typeface="Arial" panose="020B0604020202020204" pitchFamily="34" charset="0"/>
              <a:buChar char="•"/>
              <a:tabLst/>
            </a:pPr>
            <a:r>
              <a:rPr lang="en-GB" sz="1100" kern="0" spc="-10">
                <a:solidFill>
                  <a:srgbClr val="474747"/>
                </a:solidFill>
                <a:latin typeface="Arial" panose="020B0604020202020204" pitchFamily="34" charset="0"/>
                <a:cs typeface="Arial" panose="020B0604020202020204" pitchFamily="34" charset="0"/>
              </a:rPr>
              <a:t>The regulations permit both glass bottles and PET bottles for reuse/refill</a:t>
            </a:r>
          </a:p>
          <a:p>
            <a:pPr marL="177800" marR="0" indent="-177800" algn="l" defTabSz="618592" rtl="0" eaLnBrk="1" fontAlgn="auto" latinLnBrk="0" hangingPunct="1">
              <a:lnSpc>
                <a:spcPct val="100000"/>
              </a:lnSpc>
              <a:buClrTx/>
              <a:buSzTx/>
              <a:buFont typeface="Arial" panose="020B0604020202020204" pitchFamily="34" charset="0"/>
              <a:buChar char="•"/>
              <a:tabLst/>
            </a:pPr>
            <a:r>
              <a:rPr lang="en-GB" sz="1100" kern="0" spc="-10">
                <a:solidFill>
                  <a:srgbClr val="474747"/>
                </a:solidFill>
                <a:latin typeface="Arial" panose="020B0604020202020204" pitchFamily="34" charset="0"/>
                <a:cs typeface="Arial" panose="020B0604020202020204" pitchFamily="34" charset="0"/>
              </a:rPr>
              <a:t>Major beverage producers including </a:t>
            </a:r>
            <a:r>
              <a:rPr lang="en-GB" sz="1100" b="1" kern="0" spc="-10">
                <a:solidFill>
                  <a:srgbClr val="474747"/>
                </a:solidFill>
                <a:latin typeface="Arial" panose="020B0604020202020204" pitchFamily="34" charset="0"/>
                <a:cs typeface="Arial" panose="020B0604020202020204" pitchFamily="34" charset="0"/>
              </a:rPr>
              <a:t>PepsiCo, Heineken, </a:t>
            </a:r>
            <a:r>
              <a:rPr lang="en-GB" sz="1100" kern="0" spc="-10">
                <a:solidFill>
                  <a:srgbClr val="474747"/>
                </a:solidFill>
                <a:latin typeface="Arial" panose="020B0604020202020204" pitchFamily="34" charset="0"/>
                <a:cs typeface="Arial" panose="020B0604020202020204" pitchFamily="34" charset="0"/>
              </a:rPr>
              <a:t>and</a:t>
            </a:r>
            <a:r>
              <a:rPr lang="en-GB" sz="1100" b="1" kern="0" spc="-10">
                <a:solidFill>
                  <a:srgbClr val="474747"/>
                </a:solidFill>
                <a:latin typeface="Arial" panose="020B0604020202020204" pitchFamily="34" charset="0"/>
                <a:cs typeface="Arial" panose="020B0604020202020204" pitchFamily="34" charset="0"/>
              </a:rPr>
              <a:t> AB InBev</a:t>
            </a:r>
            <a:r>
              <a:rPr lang="en-GB" sz="1100" kern="0" spc="-10">
                <a:solidFill>
                  <a:srgbClr val="474747"/>
                </a:solidFill>
                <a:latin typeface="Arial" panose="020B0604020202020204" pitchFamily="34" charset="0"/>
                <a:cs typeface="Arial" panose="020B0604020202020204" pitchFamily="34" charset="0"/>
              </a:rPr>
              <a:t> manufacture products in returnable glass bottles</a:t>
            </a:r>
          </a:p>
          <a:p>
            <a:pPr marL="177800" marR="0" indent="-177800" algn="l" defTabSz="618592" rtl="0" eaLnBrk="1" fontAlgn="auto" latinLnBrk="0" hangingPunct="1">
              <a:lnSpc>
                <a:spcPct val="100000"/>
              </a:lnSpc>
              <a:buClrTx/>
              <a:buSzTx/>
              <a:buFont typeface="Arial" panose="020B0604020202020204" pitchFamily="34" charset="0"/>
              <a:buChar char="•"/>
              <a:tabLst/>
            </a:pPr>
            <a:r>
              <a:rPr lang="en-GB" sz="1100" kern="0" spc="-10">
                <a:solidFill>
                  <a:srgbClr val="474747"/>
                </a:solidFill>
                <a:latin typeface="Arial" panose="020B0604020202020204" pitchFamily="34" charset="0"/>
                <a:cs typeface="Arial" panose="020B0604020202020204" pitchFamily="34" charset="0"/>
              </a:rPr>
              <a:t>The use of returnable PET bottles by beverage manufacturers are limited to </a:t>
            </a:r>
            <a:r>
              <a:rPr lang="en-GB" sz="1100" b="1" kern="0" spc="-10">
                <a:solidFill>
                  <a:srgbClr val="474747"/>
                </a:solidFill>
                <a:latin typeface="Arial" panose="020B0604020202020204" pitchFamily="34" charset="0"/>
                <a:cs typeface="Arial" panose="020B0604020202020204" pitchFamily="34" charset="0"/>
              </a:rPr>
              <a:t>Coca-Cola </a:t>
            </a:r>
            <a:r>
              <a:rPr lang="en-GB" sz="1100" kern="0" spc="-10">
                <a:solidFill>
                  <a:srgbClr val="474747"/>
                </a:solidFill>
                <a:latin typeface="Arial" panose="020B0604020202020204" pitchFamily="34" charset="0"/>
                <a:cs typeface="Arial" panose="020B0604020202020204" pitchFamily="34" charset="0"/>
              </a:rPr>
              <a:t>and</a:t>
            </a:r>
            <a:r>
              <a:rPr lang="en-GB" sz="1100" b="1" kern="0" spc="-10">
                <a:solidFill>
                  <a:srgbClr val="474747"/>
                </a:solidFill>
                <a:latin typeface="Arial" panose="020B0604020202020204" pitchFamily="34" charset="0"/>
                <a:cs typeface="Arial" panose="020B0604020202020204" pitchFamily="34" charset="0"/>
              </a:rPr>
              <a:t> PepsiCo</a:t>
            </a:r>
            <a:r>
              <a:rPr lang="en-GB" sz="1100" kern="0" spc="-10">
                <a:solidFill>
                  <a:srgbClr val="474747"/>
                </a:solidFill>
                <a:latin typeface="Arial" panose="020B0604020202020204" pitchFamily="34" charset="0"/>
                <a:cs typeface="Arial" panose="020B0604020202020204" pitchFamily="34" charset="0"/>
              </a:rPr>
              <a:t>; however, </a:t>
            </a:r>
            <a:r>
              <a:rPr lang="en-GB" sz="1100" b="1" kern="0" spc="-10">
                <a:solidFill>
                  <a:srgbClr val="474747"/>
                </a:solidFill>
                <a:latin typeface="Arial" panose="020B0604020202020204" pitchFamily="34" charset="0"/>
                <a:cs typeface="Arial" panose="020B0604020202020204" pitchFamily="34" charset="0"/>
              </a:rPr>
              <a:t>PepsiCo’s returnable PET bottles are </a:t>
            </a:r>
            <a:r>
              <a:rPr lang="en-GB" sz="1100" kern="0" spc="-10">
                <a:solidFill>
                  <a:srgbClr val="474747"/>
                </a:solidFill>
                <a:latin typeface="Arial" panose="020B0604020202020204" pitchFamily="34" charset="0"/>
                <a:cs typeface="Arial" panose="020B0604020202020204" pitchFamily="34" charset="0"/>
              </a:rPr>
              <a:t>not for reuse/refill but </a:t>
            </a:r>
            <a:r>
              <a:rPr lang="en-GB" sz="1100" b="1" kern="0" spc="-10">
                <a:solidFill>
                  <a:srgbClr val="474747"/>
                </a:solidFill>
                <a:latin typeface="Arial" panose="020B0604020202020204" pitchFamily="34" charset="0"/>
                <a:cs typeface="Arial" panose="020B0604020202020204" pitchFamily="34" charset="0"/>
              </a:rPr>
              <a:t>for recycle</a:t>
            </a:r>
          </a:p>
          <a:p>
            <a:pPr marL="177800" marR="0" indent="-177800" algn="l" defTabSz="618592" rtl="0" eaLnBrk="1" fontAlgn="auto" latinLnBrk="0" hangingPunct="1">
              <a:lnSpc>
                <a:spcPct val="100000"/>
              </a:lnSpc>
              <a:buClrTx/>
              <a:buSzTx/>
              <a:buFont typeface="Arial" panose="020B0604020202020204" pitchFamily="34" charset="0"/>
              <a:buChar char="•"/>
              <a:tabLst/>
            </a:pPr>
            <a:endParaRPr lang="en-GB" sz="1050" kern="0" spc="-10">
              <a:solidFill>
                <a:srgbClr val="474747"/>
              </a:solidFill>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4C9E83C2-59DD-4EC8-9D03-C4C733A873D8}"/>
              </a:ext>
            </a:extLst>
          </p:cNvPr>
          <p:cNvSpPr/>
          <p:nvPr/>
        </p:nvSpPr>
        <p:spPr>
          <a:xfrm>
            <a:off x="1162059" y="3327925"/>
            <a:ext cx="3717112" cy="491306"/>
          </a:xfrm>
          <a:prstGeom prst="roundRect">
            <a:avLst>
              <a:gd name="adj" fmla="val 634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1200" b="1" dirty="0">
                <a:solidFill>
                  <a:schemeClr val="tx1"/>
                </a:solidFill>
              </a:rPr>
              <a:t>PepsiCo launches “interchangeable” glass bottles for reuse </a:t>
            </a:r>
          </a:p>
        </p:txBody>
      </p:sp>
      <p:pic>
        <p:nvPicPr>
          <p:cNvPr id="28" name="Picture 27">
            <a:extLst>
              <a:ext uri="{FF2B5EF4-FFF2-40B4-BE49-F238E27FC236}">
                <a16:creationId xmlns:a16="http://schemas.microsoft.com/office/drawing/2014/main" id="{40D8FB94-FA97-4CCC-BA55-359217C10486}"/>
              </a:ext>
            </a:extLst>
          </p:cNvPr>
          <p:cNvPicPr>
            <a:picLocks noChangeAspect="1"/>
          </p:cNvPicPr>
          <p:nvPr/>
        </p:nvPicPr>
        <p:blipFill rotWithShape="1">
          <a:blip r:embed="rId4"/>
          <a:srcRect t="22170" r="-1754" b="17401"/>
          <a:stretch/>
        </p:blipFill>
        <p:spPr>
          <a:xfrm>
            <a:off x="1162059" y="3836493"/>
            <a:ext cx="3717112" cy="1637081"/>
          </a:xfrm>
          <a:prstGeom prst="rect">
            <a:avLst/>
          </a:prstGeom>
        </p:spPr>
      </p:pic>
      <p:sp>
        <p:nvSpPr>
          <p:cNvPr id="27" name="Rectangle: Rounded Corners 26">
            <a:extLst>
              <a:ext uri="{FF2B5EF4-FFF2-40B4-BE49-F238E27FC236}">
                <a16:creationId xmlns:a16="http://schemas.microsoft.com/office/drawing/2014/main" id="{90396C76-16A8-400D-B128-C60535FEFF55}"/>
              </a:ext>
            </a:extLst>
          </p:cNvPr>
          <p:cNvSpPr/>
          <p:nvPr/>
        </p:nvSpPr>
        <p:spPr>
          <a:xfrm>
            <a:off x="5665833" y="3347645"/>
            <a:ext cx="2478793" cy="301557"/>
          </a:xfrm>
          <a:prstGeom prst="roundRect">
            <a:avLst>
              <a:gd name="adj" fmla="val 634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1200" b="1">
                <a:solidFill>
                  <a:schemeClr val="tx1"/>
                </a:solidFill>
              </a:rPr>
              <a:t>Returnable PET bottles by Coca-Cola</a:t>
            </a:r>
          </a:p>
        </p:txBody>
      </p:sp>
      <p:pic>
        <p:nvPicPr>
          <p:cNvPr id="29" name="Picture 28">
            <a:extLst>
              <a:ext uri="{FF2B5EF4-FFF2-40B4-BE49-F238E27FC236}">
                <a16:creationId xmlns:a16="http://schemas.microsoft.com/office/drawing/2014/main" id="{E7613D6A-59F1-4ABA-8828-054FCDF54328}"/>
              </a:ext>
            </a:extLst>
          </p:cNvPr>
          <p:cNvPicPr>
            <a:picLocks noChangeAspect="1"/>
          </p:cNvPicPr>
          <p:nvPr/>
        </p:nvPicPr>
        <p:blipFill>
          <a:blip r:embed="rId5"/>
          <a:stretch>
            <a:fillRect/>
          </a:stretch>
        </p:blipFill>
        <p:spPr>
          <a:xfrm>
            <a:off x="5717657" y="3837836"/>
            <a:ext cx="2478793" cy="1637081"/>
          </a:xfrm>
          <a:prstGeom prst="rect">
            <a:avLst/>
          </a:prstGeom>
        </p:spPr>
      </p:pic>
      <p:sp>
        <p:nvSpPr>
          <p:cNvPr id="32" name="Rectangle: Rounded Corners 31">
            <a:extLst>
              <a:ext uri="{FF2B5EF4-FFF2-40B4-BE49-F238E27FC236}">
                <a16:creationId xmlns:a16="http://schemas.microsoft.com/office/drawing/2014/main" id="{F4216137-DB04-481C-97A7-2845A79E6F8C}"/>
              </a:ext>
            </a:extLst>
          </p:cNvPr>
          <p:cNvSpPr/>
          <p:nvPr/>
        </p:nvSpPr>
        <p:spPr>
          <a:xfrm>
            <a:off x="8948117" y="2808959"/>
            <a:ext cx="2823039" cy="2437261"/>
          </a:xfrm>
          <a:prstGeom prst="roundRect">
            <a:avLst>
              <a:gd name="adj" fmla="val 634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lnSpc>
                <a:spcPct val="107000"/>
              </a:lnSpc>
              <a:spcAft>
                <a:spcPts val="400"/>
              </a:spcAft>
            </a:pPr>
            <a:r>
              <a:rPr lang="en-GB" sz="1200" b="1">
                <a:solidFill>
                  <a:schemeClr val="tx1"/>
                </a:solidFill>
                <a:effectLst/>
                <a:latin typeface="+mj-lt"/>
                <a:ea typeface="Calibri" panose="020F0502020204030204" pitchFamily="34" charset="0"/>
                <a:cs typeface="Times New Roman" panose="02020603050405020304" pitchFamily="18" charset="0"/>
              </a:rPr>
              <a:t>Bottle collection </a:t>
            </a:r>
          </a:p>
          <a:p>
            <a:pPr lvl="0">
              <a:lnSpc>
                <a:spcPct val="107000"/>
              </a:lnSpc>
              <a:spcAft>
                <a:spcPts val="400"/>
              </a:spcAft>
            </a:pPr>
            <a:r>
              <a:rPr lang="en-GB" sz="1200">
                <a:solidFill>
                  <a:schemeClr val="tx1"/>
                </a:solidFill>
                <a:effectLst/>
                <a:latin typeface="+mj-lt"/>
                <a:ea typeface="Calibri" panose="020F0502020204030204" pitchFamily="34" charset="0"/>
                <a:cs typeface="Times New Roman" panose="02020603050405020304" pitchFamily="18" charset="0"/>
              </a:rPr>
              <a:t>Consumers may need to return empty bottles to specific collection centres (e.g. participating stores) and receive credits as a reward for the returned bottles that can be redeemed for a gift. </a:t>
            </a:r>
          </a:p>
          <a:p>
            <a:pPr lvl="0">
              <a:lnSpc>
                <a:spcPct val="107000"/>
              </a:lnSpc>
              <a:spcAft>
                <a:spcPts val="400"/>
              </a:spcAft>
            </a:pPr>
            <a:r>
              <a:rPr lang="en-GB" sz="1200">
                <a:solidFill>
                  <a:schemeClr val="tx1"/>
                </a:solidFill>
                <a:latin typeface="+mj-lt"/>
                <a:ea typeface="Calibri" panose="020F0502020204030204" pitchFamily="34" charset="0"/>
                <a:cs typeface="Times New Roman" panose="02020603050405020304" pitchFamily="18" charset="0"/>
              </a:rPr>
              <a:t>Alternatively, consumers can use apps for a discount when bottles are returned. The bottles are returned when the order is delivered. </a:t>
            </a:r>
            <a:endParaRPr lang="en-GB" sz="1200">
              <a:solidFill>
                <a:schemeClr val="tx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79527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DE1EDED-2A66-4CF6-A344-81DA57658BE6}"/>
              </a:ext>
            </a:extLst>
          </p:cNvPr>
          <p:cNvSpPr/>
          <p:nvPr/>
        </p:nvSpPr>
        <p:spPr>
          <a:xfrm>
            <a:off x="625878" y="-1"/>
            <a:ext cx="7518748" cy="11604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4CE8525-62ED-402E-A619-46CE7BFA562C}"/>
              </a:ext>
            </a:extLst>
          </p:cNvPr>
          <p:cNvSpPr/>
          <p:nvPr/>
        </p:nvSpPr>
        <p:spPr>
          <a:xfrm>
            <a:off x="8674216" y="2077126"/>
            <a:ext cx="3313651" cy="4147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A202FD07-BEC4-429F-BB94-83F7888ADACE}"/>
              </a:ext>
            </a:extLst>
          </p:cNvPr>
          <p:cNvSpPr>
            <a:spLocks noGrp="1"/>
          </p:cNvSpPr>
          <p:nvPr>
            <p:ph type="ftr" sz="quarter" idx="3"/>
          </p:nvPr>
        </p:nvSpPr>
        <p:spPr/>
        <p:txBody>
          <a:bodyPr/>
          <a:lstStyle/>
          <a:p>
            <a:r>
              <a:rPr lang="en-US"/>
              <a:t>TCCC</a:t>
            </a:r>
          </a:p>
        </p:txBody>
      </p:sp>
      <p:sp>
        <p:nvSpPr>
          <p:cNvPr id="18" name="Rectangle 17">
            <a:extLst>
              <a:ext uri="{FF2B5EF4-FFF2-40B4-BE49-F238E27FC236}">
                <a16:creationId xmlns:a16="http://schemas.microsoft.com/office/drawing/2014/main" id="{BF2D03F6-0EE9-4A6A-8235-95C0E93A337B}"/>
              </a:ext>
            </a:extLst>
          </p:cNvPr>
          <p:cNvSpPr/>
          <p:nvPr/>
        </p:nvSpPr>
        <p:spPr>
          <a:xfrm>
            <a:off x="-8926" y="0"/>
            <a:ext cx="634804" cy="62356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4">
            <a:extLst>
              <a:ext uri="{FF2B5EF4-FFF2-40B4-BE49-F238E27FC236}">
                <a16:creationId xmlns:a16="http://schemas.microsoft.com/office/drawing/2014/main" id="{D4A46EEE-A970-417A-8DDC-4023CD51EB07}"/>
              </a:ext>
            </a:extLst>
          </p:cNvPr>
          <p:cNvSpPr txBox="1">
            <a:spLocks/>
          </p:cNvSpPr>
          <p:nvPr/>
        </p:nvSpPr>
        <p:spPr>
          <a:xfrm rot="16200000">
            <a:off x="-1367138" y="2354273"/>
            <a:ext cx="3389315" cy="635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lgn="r"/>
            <a:r>
              <a:rPr lang="en-GB">
                <a:solidFill>
                  <a:schemeClr val="bg1"/>
                </a:solidFill>
              </a:rPr>
              <a:t>MOROCCO</a:t>
            </a:r>
          </a:p>
        </p:txBody>
      </p:sp>
      <p:pic>
        <p:nvPicPr>
          <p:cNvPr id="20" name="Picture 19">
            <a:extLst>
              <a:ext uri="{FF2B5EF4-FFF2-40B4-BE49-F238E27FC236}">
                <a16:creationId xmlns:a16="http://schemas.microsoft.com/office/drawing/2014/main" id="{7143DA34-C094-42DF-A554-EAC6B669B301}"/>
              </a:ext>
            </a:extLst>
          </p:cNvPr>
          <p:cNvPicPr>
            <a:picLocks noChangeAspect="1"/>
          </p:cNvPicPr>
          <p:nvPr/>
        </p:nvPicPr>
        <p:blipFill>
          <a:blip r:embed="rId2"/>
          <a:srcRect/>
          <a:stretch/>
        </p:blipFill>
        <p:spPr>
          <a:xfrm>
            <a:off x="-12624" y="-4167"/>
            <a:ext cx="1155194" cy="890018"/>
          </a:xfrm>
          <a:prstGeom prst="rect">
            <a:avLst/>
          </a:prstGeom>
        </p:spPr>
      </p:pic>
      <p:sp>
        <p:nvSpPr>
          <p:cNvPr id="26" name="TextBox 25">
            <a:extLst>
              <a:ext uri="{FF2B5EF4-FFF2-40B4-BE49-F238E27FC236}">
                <a16:creationId xmlns:a16="http://schemas.microsoft.com/office/drawing/2014/main" id="{7FDD6428-D1D7-410E-B4D9-1E795AFC2379}"/>
              </a:ext>
            </a:extLst>
          </p:cNvPr>
          <p:cNvSpPr txBox="1"/>
          <p:nvPr/>
        </p:nvSpPr>
        <p:spPr>
          <a:xfrm>
            <a:off x="959160" y="1995905"/>
            <a:ext cx="7401262" cy="887422"/>
          </a:xfrm>
          <a:prstGeom prst="rect">
            <a:avLst/>
          </a:prstGeom>
          <a:noFill/>
        </p:spPr>
        <p:txBody>
          <a:bodyPr wrap="square" lIns="90000" tIns="45720" rIns="91440" bIns="45720" rtlCol="0" anchor="t">
            <a:spAutoFit/>
          </a:bodyPr>
          <a:lstStyle/>
          <a:p>
            <a:pPr marR="0" algn="l" defTabSz="618592" rtl="0" eaLnBrk="1" fontAlgn="auto" latinLnBrk="0" hangingPunct="1">
              <a:lnSpc>
                <a:spcPct val="100000"/>
              </a:lnSpc>
              <a:spcAft>
                <a:spcPts val="600"/>
              </a:spcAft>
              <a:buClrTx/>
              <a:buSzTx/>
              <a:tabLst/>
            </a:pPr>
            <a:r>
              <a:rPr lang="en-GB" sz="1200" b="1" kern="0" spc="-10">
                <a:solidFill>
                  <a:srgbClr val="002B5C"/>
                </a:solidFill>
                <a:latin typeface="Arial" panose="020B0604020202020204" pitchFamily="34" charset="0"/>
                <a:cs typeface="Arial" panose="020B0604020202020204" pitchFamily="34" charset="0"/>
              </a:rPr>
              <a:t>Returnable bottles permissibility </a:t>
            </a:r>
          </a:p>
          <a:p>
            <a:pPr marL="177800" marR="0" indent="-177800" algn="l" defTabSz="618592" rtl="0" eaLnBrk="1" fontAlgn="auto" latinLnBrk="0" hangingPunct="1">
              <a:lnSpc>
                <a:spcPct val="100000"/>
              </a:lnSpc>
              <a:spcAft>
                <a:spcPts val="200"/>
              </a:spcAft>
              <a:buClrTx/>
              <a:buSzTx/>
              <a:buFont typeface="Arial" panose="020B0604020202020204" pitchFamily="34" charset="0"/>
              <a:buChar char="•"/>
              <a:tabLst/>
            </a:pPr>
            <a:r>
              <a:rPr lang="en-GB" sz="1100" kern="0" spc="-10">
                <a:solidFill>
                  <a:srgbClr val="474747"/>
                </a:solidFill>
                <a:latin typeface="Arial" panose="020B0604020202020204" pitchFamily="34" charset="0"/>
                <a:cs typeface="Arial" panose="020B0604020202020204" pitchFamily="34" charset="0"/>
              </a:rPr>
              <a:t>The authority confirmed that returnable bottles may be used; however, no evidence on the market has been identified</a:t>
            </a:r>
          </a:p>
          <a:p>
            <a:pPr marL="177800" marR="0" indent="-177800" algn="l" defTabSz="618592" rtl="0" eaLnBrk="1" fontAlgn="auto" latinLnBrk="0" hangingPunct="1">
              <a:lnSpc>
                <a:spcPct val="100000"/>
              </a:lnSpc>
              <a:spcAft>
                <a:spcPts val="200"/>
              </a:spcAft>
              <a:buClrTx/>
              <a:buSzTx/>
              <a:buFont typeface="Arial" panose="020B0604020202020204" pitchFamily="34" charset="0"/>
              <a:buChar char="•"/>
              <a:tabLst/>
            </a:pPr>
            <a:r>
              <a:rPr lang="en-GB" sz="1100" kern="0" spc="-10">
                <a:solidFill>
                  <a:srgbClr val="474747"/>
                </a:solidFill>
                <a:latin typeface="Arial" panose="020B0604020202020204" pitchFamily="34" charset="0"/>
                <a:cs typeface="Arial" panose="020B0604020202020204" pitchFamily="34" charset="0"/>
              </a:rPr>
              <a:t>The use of returnable PET bottles would depend on the outcome of the ongoing MOSSUP project</a:t>
            </a:r>
            <a:endParaRPr lang="en-GB" sz="1050" kern="0" spc="-10">
              <a:solidFill>
                <a:srgbClr val="474747"/>
              </a:solidFill>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22682DF4-AD32-42F5-9121-34E9A7474EF8}"/>
              </a:ext>
            </a:extLst>
          </p:cNvPr>
          <p:cNvGrpSpPr/>
          <p:nvPr/>
        </p:nvGrpSpPr>
        <p:grpSpPr>
          <a:xfrm>
            <a:off x="8438015" y="205892"/>
            <a:ext cx="3549852" cy="1573440"/>
            <a:chOff x="8438015" y="205892"/>
            <a:chExt cx="3549852" cy="1573440"/>
          </a:xfrm>
        </p:grpSpPr>
        <p:sp>
          <p:nvSpPr>
            <p:cNvPr id="30" name="TextBox 29">
              <a:extLst>
                <a:ext uri="{FF2B5EF4-FFF2-40B4-BE49-F238E27FC236}">
                  <a16:creationId xmlns:a16="http://schemas.microsoft.com/office/drawing/2014/main" id="{6FD77CF2-3373-48CF-8DA2-DECC8EBCCAC4}"/>
                </a:ext>
              </a:extLst>
            </p:cNvPr>
            <p:cNvSpPr txBox="1"/>
            <p:nvPr/>
          </p:nvSpPr>
          <p:spPr>
            <a:xfrm>
              <a:off x="8674216" y="302004"/>
              <a:ext cx="3313651" cy="1477328"/>
            </a:xfrm>
            <a:prstGeom prst="rect">
              <a:avLst/>
            </a:prstGeom>
          </p:spPr>
          <p:style>
            <a:lnRef idx="2">
              <a:schemeClr val="accent1"/>
            </a:lnRef>
            <a:fillRef idx="1">
              <a:schemeClr val="lt1"/>
            </a:fillRef>
            <a:effectRef idx="0">
              <a:schemeClr val="accent1"/>
            </a:effectRef>
            <a:fontRef idx="minor">
              <a:schemeClr val="dk1"/>
            </a:fontRef>
          </p:style>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31" name="Title 4">
              <a:extLst>
                <a:ext uri="{FF2B5EF4-FFF2-40B4-BE49-F238E27FC236}">
                  <a16:creationId xmlns:a16="http://schemas.microsoft.com/office/drawing/2014/main" id="{98948803-EFA5-46C4-9F48-E82CCE45F64D}"/>
                </a:ext>
              </a:extLst>
            </p:cNvPr>
            <p:cNvSpPr txBox="1">
              <a:spLocks/>
            </p:cNvSpPr>
            <p:nvPr/>
          </p:nvSpPr>
          <p:spPr>
            <a:xfrm>
              <a:off x="8922428" y="363291"/>
              <a:ext cx="1925108" cy="33855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spcBef>
                  <a:spcPts val="0"/>
                </a:spcBef>
                <a:spcAft>
                  <a:spcPts val="600"/>
                </a:spcAft>
              </a:pPr>
              <a:r>
                <a:rPr lang="en-GB" sz="1400" b="1">
                  <a:solidFill>
                    <a:schemeClr val="tx1"/>
                  </a:solidFill>
                </a:rPr>
                <a:t>Market Analysis</a:t>
              </a:r>
            </a:p>
            <a:p>
              <a:pPr algn="ctr">
                <a:spcBef>
                  <a:spcPts val="0"/>
                </a:spcBef>
                <a:spcAft>
                  <a:spcPts val="600"/>
                </a:spcAft>
              </a:pPr>
              <a:endParaRPr lang="en-GB" sz="1500">
                <a:solidFill>
                  <a:schemeClr val="tx1"/>
                </a:solidFill>
              </a:endParaRPr>
            </a:p>
          </p:txBody>
        </p:sp>
        <p:pic>
          <p:nvPicPr>
            <p:cNvPr id="32" name="Picture 31" descr="Icon&#10;&#10;Description automatically generated">
              <a:extLst>
                <a:ext uri="{FF2B5EF4-FFF2-40B4-BE49-F238E27FC236}">
                  <a16:creationId xmlns:a16="http://schemas.microsoft.com/office/drawing/2014/main" id="{9C50C5F8-36B7-430F-963C-45D598A4CFE1}"/>
                </a:ext>
              </a:extLst>
            </p:cNvPr>
            <p:cNvPicPr>
              <a:picLocks noChangeAspect="1"/>
            </p:cNvPicPr>
            <p:nvPr/>
          </p:nvPicPr>
          <p:blipFill>
            <a:blip r:embed="rId3"/>
            <a:stretch>
              <a:fillRect/>
            </a:stretch>
          </p:blipFill>
          <p:spPr>
            <a:xfrm>
              <a:off x="8438015" y="205892"/>
              <a:ext cx="433424" cy="469900"/>
            </a:xfrm>
            <a:prstGeom prst="rect">
              <a:avLst/>
            </a:prstGeom>
          </p:spPr>
        </p:pic>
      </p:grpSp>
      <p:graphicFrame>
        <p:nvGraphicFramePr>
          <p:cNvPr id="33" name="Table 51">
            <a:extLst>
              <a:ext uri="{FF2B5EF4-FFF2-40B4-BE49-F238E27FC236}">
                <a16:creationId xmlns:a16="http://schemas.microsoft.com/office/drawing/2014/main" id="{5D90EF3A-4A5D-4145-8539-CE111A3D15C9}"/>
              </a:ext>
            </a:extLst>
          </p:cNvPr>
          <p:cNvGraphicFramePr>
            <a:graphicFrameLocks noGrp="1"/>
          </p:cNvGraphicFramePr>
          <p:nvPr/>
        </p:nvGraphicFramePr>
        <p:xfrm>
          <a:off x="8967604" y="728377"/>
          <a:ext cx="2726874" cy="872021"/>
        </p:xfrm>
        <a:graphic>
          <a:graphicData uri="http://schemas.openxmlformats.org/drawingml/2006/table">
            <a:tbl>
              <a:tblPr firstRow="1" bandRow="1">
                <a:tableStyleId>{00A15C55-8517-42AA-B614-E9B94910E393}</a:tableStyleId>
              </a:tblPr>
              <a:tblGrid>
                <a:gridCol w="1363437">
                  <a:extLst>
                    <a:ext uri="{9D8B030D-6E8A-4147-A177-3AD203B41FA5}">
                      <a16:colId xmlns:a16="http://schemas.microsoft.com/office/drawing/2014/main" val="3110530552"/>
                    </a:ext>
                  </a:extLst>
                </a:gridCol>
                <a:gridCol w="1363437">
                  <a:extLst>
                    <a:ext uri="{9D8B030D-6E8A-4147-A177-3AD203B41FA5}">
                      <a16:colId xmlns:a16="http://schemas.microsoft.com/office/drawing/2014/main" val="25030162"/>
                    </a:ext>
                  </a:extLst>
                </a:gridCol>
              </a:tblGrid>
              <a:tr h="126991">
                <a:tc>
                  <a:txBody>
                    <a:bodyPr/>
                    <a:lstStyle/>
                    <a:p>
                      <a:pPr algn="ctr"/>
                      <a:r>
                        <a:rPr lang="en-US" sz="900" b="1">
                          <a:solidFill>
                            <a:srgbClr val="002B5C"/>
                          </a:solidFill>
                        </a:rPr>
                        <a:t>Glass bottles </a:t>
                      </a:r>
                    </a:p>
                  </a:txBody>
                  <a:tcPr anchor="ctr">
                    <a:solidFill>
                      <a:srgbClr val="E5E9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002B5C"/>
                          </a:solidFill>
                        </a:rPr>
                        <a:t>PET bottles </a:t>
                      </a:r>
                    </a:p>
                  </a:txBody>
                  <a:tcPr anchor="ctr">
                    <a:solidFill>
                      <a:srgbClr val="E5E9EE"/>
                    </a:solidFill>
                  </a:tcPr>
                </a:tc>
                <a:extLst>
                  <a:ext uri="{0D108BD9-81ED-4DB2-BD59-A6C34878D82A}">
                    <a16:rowId xmlns:a16="http://schemas.microsoft.com/office/drawing/2014/main" val="958200419"/>
                  </a:ext>
                </a:extLst>
              </a:tr>
              <a:tr h="643421">
                <a:tc>
                  <a:txBody>
                    <a:bodyPr/>
                    <a:lstStyle/>
                    <a:p>
                      <a:pPr algn="ctr"/>
                      <a:r>
                        <a:rPr lang="en-US" sz="1400">
                          <a:solidFill>
                            <a:schemeClr val="bg2">
                              <a:lumMod val="25000"/>
                            </a:schemeClr>
                          </a:solidFill>
                        </a:rPr>
                        <a:t>  </a:t>
                      </a:r>
                    </a:p>
                  </a:txBody>
                  <a:tcPr anchor="ctr">
                    <a:solidFill>
                      <a:srgbClr val="00B050"/>
                    </a:solidFill>
                  </a:tcPr>
                </a:tc>
                <a:tc>
                  <a:txBody>
                    <a:bodyPr/>
                    <a:lstStyle/>
                    <a:p>
                      <a:pPr algn="ctr"/>
                      <a:endParaRPr lang="en-US" sz="1400">
                        <a:solidFill>
                          <a:schemeClr val="bg2">
                            <a:lumMod val="25000"/>
                          </a:schemeClr>
                        </a:solidFill>
                      </a:endParaRPr>
                    </a:p>
                  </a:txBody>
                  <a:tcPr anchor="ctr">
                    <a:solidFill>
                      <a:schemeClr val="bg1">
                        <a:lumMod val="65000"/>
                      </a:schemeClr>
                    </a:solidFill>
                  </a:tcPr>
                </a:tc>
                <a:extLst>
                  <a:ext uri="{0D108BD9-81ED-4DB2-BD59-A6C34878D82A}">
                    <a16:rowId xmlns:a16="http://schemas.microsoft.com/office/drawing/2014/main" val="1011721729"/>
                  </a:ext>
                </a:extLst>
              </a:tr>
            </a:tbl>
          </a:graphicData>
        </a:graphic>
      </p:graphicFrame>
      <p:grpSp>
        <p:nvGrpSpPr>
          <p:cNvPr id="34" name="Group 33">
            <a:extLst>
              <a:ext uri="{FF2B5EF4-FFF2-40B4-BE49-F238E27FC236}">
                <a16:creationId xmlns:a16="http://schemas.microsoft.com/office/drawing/2014/main" id="{CB1687A1-14CE-457F-9FEF-782104CF1FAB}"/>
              </a:ext>
            </a:extLst>
          </p:cNvPr>
          <p:cNvGrpSpPr/>
          <p:nvPr/>
        </p:nvGrpSpPr>
        <p:grpSpPr>
          <a:xfrm>
            <a:off x="10940998" y="1186646"/>
            <a:ext cx="134760" cy="272323"/>
            <a:chOff x="10940998" y="1186646"/>
            <a:chExt cx="134760" cy="272323"/>
          </a:xfrm>
        </p:grpSpPr>
        <p:sp>
          <p:nvSpPr>
            <p:cNvPr id="35" name="Freeform: Shape 34">
              <a:extLst>
                <a:ext uri="{FF2B5EF4-FFF2-40B4-BE49-F238E27FC236}">
                  <a16:creationId xmlns:a16="http://schemas.microsoft.com/office/drawing/2014/main" id="{6B532A39-36AA-4FA4-9D68-DAFA9863A942}"/>
                </a:ext>
              </a:extLst>
            </p:cNvPr>
            <p:cNvSpPr/>
            <p:nvPr/>
          </p:nvSpPr>
          <p:spPr>
            <a:xfrm>
              <a:off x="10940998" y="1186646"/>
              <a:ext cx="134760" cy="188638"/>
            </a:xfrm>
            <a:custGeom>
              <a:avLst/>
              <a:gdLst>
                <a:gd name="connsiteX0" fmla="*/ 134290 w 134760"/>
                <a:gd name="connsiteY0" fmla="*/ 59824 h 188638"/>
                <a:gd name="connsiteX1" fmla="*/ 59818 w 134760"/>
                <a:gd name="connsiteY1" fmla="*/ 429 h 188638"/>
                <a:gd name="connsiteX2" fmla="*/ 0 w 134760"/>
                <a:gd name="connsiteY2" fmla="*/ 67476 h 188638"/>
                <a:gd name="connsiteX3" fmla="*/ 6613 w 134760"/>
                <a:gd name="connsiteY3" fmla="*/ 67476 h 188638"/>
                <a:gd name="connsiteX4" fmla="*/ 26844 w 134760"/>
                <a:gd name="connsiteY4" fmla="*/ 22218 h 188638"/>
                <a:gd name="connsiteX5" fmla="*/ 74287 w 134760"/>
                <a:gd name="connsiteY5" fmla="*/ 7120 h 188638"/>
                <a:gd name="connsiteX6" fmla="*/ 127713 w 134760"/>
                <a:gd name="connsiteY6" fmla="*/ 74407 h 188638"/>
                <a:gd name="connsiteX7" fmla="*/ 94270 w 134760"/>
                <a:gd name="connsiteY7" fmla="*/ 121943 h 188638"/>
                <a:gd name="connsiteX8" fmla="*/ 64053 w 134760"/>
                <a:gd name="connsiteY8" fmla="*/ 171775 h 188638"/>
                <a:gd name="connsiteX9" fmla="*/ 64149 w 134760"/>
                <a:gd name="connsiteY9" fmla="*/ 188639 h 188638"/>
                <a:gd name="connsiteX10" fmla="*/ 70763 w 134760"/>
                <a:gd name="connsiteY10" fmla="*/ 188546 h 188638"/>
                <a:gd name="connsiteX11" fmla="*/ 70667 w 134760"/>
                <a:gd name="connsiteY11" fmla="*/ 171778 h 188638"/>
                <a:gd name="connsiteX12" fmla="*/ 97216 w 134760"/>
                <a:gd name="connsiteY12" fmla="*/ 127872 h 188638"/>
                <a:gd name="connsiteX13" fmla="*/ 134290 w 134760"/>
                <a:gd name="connsiteY13" fmla="*/ 59824 h 18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760" h="188638">
                  <a:moveTo>
                    <a:pt x="134290" y="59824"/>
                  </a:moveTo>
                  <a:cubicBezTo>
                    <a:pt x="130127" y="22858"/>
                    <a:pt x="96785" y="-3734"/>
                    <a:pt x="59818" y="429"/>
                  </a:cubicBezTo>
                  <a:cubicBezTo>
                    <a:pt x="25708" y="4271"/>
                    <a:pt x="-58" y="33150"/>
                    <a:pt x="0" y="67476"/>
                  </a:cubicBezTo>
                  <a:lnTo>
                    <a:pt x="6613" y="67476"/>
                  </a:lnTo>
                  <a:cubicBezTo>
                    <a:pt x="6626" y="50202"/>
                    <a:pt x="13981" y="33748"/>
                    <a:pt x="26844" y="22218"/>
                  </a:cubicBezTo>
                  <a:cubicBezTo>
                    <a:pt x="39739" y="10575"/>
                    <a:pt x="57035" y="5071"/>
                    <a:pt x="74287" y="7120"/>
                  </a:cubicBezTo>
                  <a:cubicBezTo>
                    <a:pt x="107622" y="10947"/>
                    <a:pt x="131541" y="41073"/>
                    <a:pt x="127713" y="74407"/>
                  </a:cubicBezTo>
                  <a:cubicBezTo>
                    <a:pt x="125360" y="94903"/>
                    <a:pt x="112766" y="112804"/>
                    <a:pt x="94270" y="121943"/>
                  </a:cubicBezTo>
                  <a:cubicBezTo>
                    <a:pt x="75610" y="131531"/>
                    <a:pt x="63928" y="150797"/>
                    <a:pt x="64053" y="171775"/>
                  </a:cubicBezTo>
                  <a:lnTo>
                    <a:pt x="64149" y="188639"/>
                  </a:lnTo>
                  <a:lnTo>
                    <a:pt x="70763" y="188546"/>
                  </a:lnTo>
                  <a:lnTo>
                    <a:pt x="70667" y="171778"/>
                  </a:lnTo>
                  <a:cubicBezTo>
                    <a:pt x="70530" y="153308"/>
                    <a:pt x="80796" y="136331"/>
                    <a:pt x="97216" y="127872"/>
                  </a:cubicBezTo>
                  <a:cubicBezTo>
                    <a:pt x="122780" y="115374"/>
                    <a:pt x="137650" y="88081"/>
                    <a:pt x="134290" y="59824"/>
                  </a:cubicBezTo>
                  <a:close/>
                </a:path>
              </a:pathLst>
            </a:custGeom>
            <a:solidFill>
              <a:schemeClr val="bg1"/>
            </a:solidFill>
            <a:ln w="12700" cap="flat">
              <a:solidFill>
                <a:schemeClr val="bg1"/>
              </a:solid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68BA2BB-5E18-4034-A4E7-86D1DBE34C66}"/>
                </a:ext>
              </a:extLst>
            </p:cNvPr>
            <p:cNvSpPr/>
            <p:nvPr/>
          </p:nvSpPr>
          <p:spPr>
            <a:xfrm>
              <a:off x="11004248" y="1439676"/>
              <a:ext cx="19472" cy="19293"/>
            </a:xfrm>
            <a:custGeom>
              <a:avLst/>
              <a:gdLst>
                <a:gd name="connsiteX0" fmla="*/ 9565 w 19472"/>
                <a:gd name="connsiteY0" fmla="*/ 5 h 19293"/>
                <a:gd name="connsiteX1" fmla="*/ 2701 w 19472"/>
                <a:gd name="connsiteY1" fmla="*/ 2684 h 19293"/>
                <a:gd name="connsiteX2" fmla="*/ 9 w 19472"/>
                <a:gd name="connsiteY2" fmla="*/ 9565 h 19293"/>
                <a:gd name="connsiteX3" fmla="*/ 2764 w 19472"/>
                <a:gd name="connsiteY3" fmla="*/ 16509 h 19293"/>
                <a:gd name="connsiteX4" fmla="*/ 9565 w 19472"/>
                <a:gd name="connsiteY4" fmla="*/ 19290 h 19293"/>
                <a:gd name="connsiteX5" fmla="*/ 16602 w 19472"/>
                <a:gd name="connsiteY5" fmla="*/ 16446 h 19293"/>
                <a:gd name="connsiteX6" fmla="*/ 19466 w 19472"/>
                <a:gd name="connsiteY6" fmla="*/ 9562 h 19293"/>
                <a:gd name="connsiteX7" fmla="*/ 16662 w 19472"/>
                <a:gd name="connsiteY7" fmla="*/ 2733 h 19293"/>
                <a:gd name="connsiteX8" fmla="*/ 9565 w 19472"/>
                <a:gd name="connsiteY8" fmla="*/ 5 h 1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2" h="19293">
                  <a:moveTo>
                    <a:pt x="9565" y="5"/>
                  </a:moveTo>
                  <a:cubicBezTo>
                    <a:pt x="7007" y="-82"/>
                    <a:pt x="4524" y="887"/>
                    <a:pt x="2701" y="2684"/>
                  </a:cubicBezTo>
                  <a:cubicBezTo>
                    <a:pt x="871" y="4494"/>
                    <a:pt x="-107" y="6994"/>
                    <a:pt x="9" y="9565"/>
                  </a:cubicBezTo>
                  <a:cubicBezTo>
                    <a:pt x="-65" y="12160"/>
                    <a:pt x="931" y="14670"/>
                    <a:pt x="2764" y="16509"/>
                  </a:cubicBezTo>
                  <a:cubicBezTo>
                    <a:pt x="4536" y="18355"/>
                    <a:pt x="7007" y="19365"/>
                    <a:pt x="9565" y="19290"/>
                  </a:cubicBezTo>
                  <a:cubicBezTo>
                    <a:pt x="12202" y="19350"/>
                    <a:pt x="14747" y="18321"/>
                    <a:pt x="16602" y="16446"/>
                  </a:cubicBezTo>
                  <a:cubicBezTo>
                    <a:pt x="18487" y="14660"/>
                    <a:pt x="19528" y="12158"/>
                    <a:pt x="19466" y="9562"/>
                  </a:cubicBezTo>
                  <a:cubicBezTo>
                    <a:pt x="19571" y="6986"/>
                    <a:pt x="18547" y="4492"/>
                    <a:pt x="16662" y="2733"/>
                  </a:cubicBezTo>
                  <a:cubicBezTo>
                    <a:pt x="14754" y="916"/>
                    <a:pt x="12200" y="-66"/>
                    <a:pt x="9565" y="5"/>
                  </a:cubicBezTo>
                  <a:close/>
                </a:path>
              </a:pathLst>
            </a:custGeom>
            <a:solidFill>
              <a:schemeClr val="bg1"/>
            </a:solidFill>
            <a:ln w="12700" cap="flat">
              <a:solidFill>
                <a:schemeClr val="bg1"/>
              </a:solidFill>
              <a:prstDash val="solid"/>
              <a:miter/>
            </a:ln>
          </p:spPr>
          <p:txBody>
            <a:bodyPr rtlCol="0" anchor="ctr"/>
            <a:lstStyle/>
            <a:p>
              <a:endParaRPr lang="en-GB"/>
            </a:p>
          </p:txBody>
        </p:sp>
      </p:grpSp>
      <p:sp>
        <p:nvSpPr>
          <p:cNvPr id="37" name="Graphic 10" descr="Checkmark outline">
            <a:extLst>
              <a:ext uri="{FF2B5EF4-FFF2-40B4-BE49-F238E27FC236}">
                <a16:creationId xmlns:a16="http://schemas.microsoft.com/office/drawing/2014/main" id="{7722BA44-8BE0-4E53-8D6E-6B201B14DB4C}"/>
              </a:ext>
            </a:extLst>
          </p:cNvPr>
          <p:cNvSpPr/>
          <p:nvPr/>
        </p:nvSpPr>
        <p:spPr>
          <a:xfrm>
            <a:off x="9481429" y="1210785"/>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sp>
        <p:nvSpPr>
          <p:cNvPr id="23" name="Rectangle: Rounded Corners 22">
            <a:extLst>
              <a:ext uri="{FF2B5EF4-FFF2-40B4-BE49-F238E27FC236}">
                <a16:creationId xmlns:a16="http://schemas.microsoft.com/office/drawing/2014/main" id="{9666803B-3A96-4E02-AF35-B04D04C26BC4}"/>
              </a:ext>
            </a:extLst>
          </p:cNvPr>
          <p:cNvSpPr/>
          <p:nvPr/>
        </p:nvSpPr>
        <p:spPr>
          <a:xfrm>
            <a:off x="8871439" y="2808961"/>
            <a:ext cx="2823039" cy="2437261"/>
          </a:xfrm>
          <a:prstGeom prst="roundRect">
            <a:avLst>
              <a:gd name="adj" fmla="val 634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618592"/>
            <a:r>
              <a:rPr lang="en-GB" sz="1200">
                <a:solidFill>
                  <a:srgbClr val="002B5C"/>
                </a:solidFill>
                <a:latin typeface="+mj-lt"/>
              </a:rPr>
              <a:t>If </a:t>
            </a:r>
            <a:r>
              <a:rPr lang="en-GB" sz="1200" b="1">
                <a:solidFill>
                  <a:srgbClr val="002B5C"/>
                </a:solidFill>
                <a:latin typeface="+mj-lt"/>
              </a:rPr>
              <a:t>phase </a:t>
            </a:r>
            <a:r>
              <a:rPr lang="en-GB" sz="1200" b="1" i="0">
                <a:solidFill>
                  <a:srgbClr val="002B5C"/>
                </a:solidFill>
                <a:effectLst/>
                <a:latin typeface="+mj-lt"/>
              </a:rPr>
              <a:t>1 feasibility study </a:t>
            </a:r>
            <a:r>
              <a:rPr lang="en-GB" sz="1200" i="0">
                <a:solidFill>
                  <a:srgbClr val="002B5C"/>
                </a:solidFill>
                <a:effectLst/>
                <a:latin typeface="+mj-lt"/>
              </a:rPr>
              <a:t>(May - September 2022) </a:t>
            </a:r>
            <a:r>
              <a:rPr lang="en-GB" sz="1200" b="0" i="0">
                <a:solidFill>
                  <a:srgbClr val="002B5C"/>
                </a:solidFill>
                <a:effectLst/>
                <a:latin typeface="+mj-lt"/>
              </a:rPr>
              <a:t>shows fruitful outcomes, phase 2 of the project will be implemented, in which the business model will be piloted starting from October 2022.</a:t>
            </a:r>
          </a:p>
          <a:p>
            <a:pPr defTabSz="618592"/>
            <a:endParaRPr lang="en-GB" sz="1200" b="0" i="0" kern="0" spc="-10">
              <a:solidFill>
                <a:srgbClr val="002B5C"/>
              </a:solidFill>
              <a:effectLst/>
              <a:latin typeface="+mj-lt"/>
              <a:cs typeface="Arial" panose="020B0604020202020204" pitchFamily="34" charset="0"/>
            </a:endParaRPr>
          </a:p>
          <a:p>
            <a:pPr defTabSz="618592"/>
            <a:r>
              <a:rPr lang="en-GB" sz="1200">
                <a:solidFill>
                  <a:srgbClr val="002B5C"/>
                </a:solidFill>
                <a:latin typeface="+mj-lt"/>
              </a:rPr>
              <a:t>Latest statement indicated a fully integrated national container deposit scheme modelled on the success of pilots A and B</a:t>
            </a:r>
          </a:p>
        </p:txBody>
      </p:sp>
      <p:sp>
        <p:nvSpPr>
          <p:cNvPr id="24" name="TextBox 23">
            <a:extLst>
              <a:ext uri="{FF2B5EF4-FFF2-40B4-BE49-F238E27FC236}">
                <a16:creationId xmlns:a16="http://schemas.microsoft.com/office/drawing/2014/main" id="{100AEABC-AD17-4340-BD23-EE56B160125B}"/>
              </a:ext>
            </a:extLst>
          </p:cNvPr>
          <p:cNvSpPr txBox="1"/>
          <p:nvPr/>
        </p:nvSpPr>
        <p:spPr>
          <a:xfrm>
            <a:off x="999970" y="3085892"/>
            <a:ext cx="7380857" cy="2031325"/>
          </a:xfrm>
          <a:prstGeom prst="rect">
            <a:avLst/>
          </a:prstGeom>
          <a:noFill/>
        </p:spPr>
        <p:txBody>
          <a:bodyPr wrap="square" lIns="91440" tIns="45720" rIns="91440" bIns="45720" anchor="t">
            <a:spAutoFit/>
          </a:bodyPr>
          <a:lstStyle/>
          <a:p>
            <a:pPr marR="0" algn="l" defTabSz="618592" rtl="0" eaLnBrk="1" fontAlgn="auto" latinLnBrk="0" hangingPunct="1">
              <a:lnSpc>
                <a:spcPct val="100000"/>
              </a:lnSpc>
              <a:spcAft>
                <a:spcPts val="600"/>
              </a:spcAft>
              <a:buClrTx/>
              <a:buSzTx/>
              <a:tabLst/>
            </a:pPr>
            <a:r>
              <a:rPr lang="en-GB" sz="1200" b="1" kern="0" spc="-10" dirty="0">
                <a:solidFill>
                  <a:srgbClr val="002B5C"/>
                </a:solidFill>
                <a:latin typeface="Arial" panose="020B0604020202020204" pitchFamily="34" charset="0"/>
                <a:cs typeface="Arial" panose="020B0604020202020204" pitchFamily="34" charset="0"/>
              </a:rPr>
              <a:t>Moroccan Supermarkets tackling Single-Use Plastics (MOSSUP) project</a:t>
            </a:r>
          </a:p>
          <a:p>
            <a:pPr marL="177800" marR="0" indent="-177800" algn="l" defTabSz="618592" rtl="0" eaLnBrk="1" fontAlgn="auto" latinLnBrk="0" hangingPunct="1">
              <a:lnSpc>
                <a:spcPct val="100000"/>
              </a:lnSpc>
              <a:spcAft>
                <a:spcPts val="200"/>
              </a:spcAft>
              <a:buClrTx/>
              <a:buSzTx/>
              <a:buFont typeface="Arial" panose="020B0604020202020204" pitchFamily="34" charset="0"/>
              <a:buChar char="•"/>
              <a:tabLst/>
            </a:pPr>
            <a:r>
              <a:rPr lang="en-GB" sz="1100" kern="0" spc="-10" dirty="0">
                <a:solidFill>
                  <a:srgbClr val="474747"/>
                </a:solidFill>
                <a:latin typeface="Arial" panose="020B0604020202020204" pitchFamily="34" charset="0"/>
                <a:cs typeface="Arial" panose="020B0604020202020204" pitchFamily="34" charset="0"/>
              </a:rPr>
              <a:t>Initiated by Moroccan supermarket chains since spring 2021 </a:t>
            </a:r>
          </a:p>
          <a:p>
            <a:pPr marL="177800" marR="0" indent="-177800" algn="l" defTabSz="618592" rtl="0" eaLnBrk="1" fontAlgn="auto" latinLnBrk="0" hangingPunct="1">
              <a:lnSpc>
                <a:spcPct val="100000"/>
              </a:lnSpc>
              <a:spcAft>
                <a:spcPts val="200"/>
              </a:spcAft>
              <a:buClrTx/>
              <a:buSzTx/>
              <a:buFont typeface="Arial" panose="020B0604020202020204" pitchFamily="34" charset="0"/>
              <a:buChar char="•"/>
              <a:tabLst/>
            </a:pPr>
            <a:r>
              <a:rPr lang="en-GB" sz="1100" kern="0" spc="-10" dirty="0">
                <a:solidFill>
                  <a:srgbClr val="474747"/>
                </a:solidFill>
                <a:latin typeface="Arial" panose="020B0604020202020204" pitchFamily="34" charset="0"/>
                <a:cs typeface="Arial" panose="020B0604020202020204" pitchFamily="34" charset="0"/>
              </a:rPr>
              <a:t>Pilot A targets the concept of a circular green economy based on the collection and recycling of plastic bottles</a:t>
            </a:r>
          </a:p>
          <a:p>
            <a:pPr marL="541020" lvl="1" indent="-177800" defTabSz="618592">
              <a:spcAft>
                <a:spcPts val="200"/>
              </a:spcAft>
              <a:buFont typeface="Arial" panose="020B0604020202020204" pitchFamily="34" charset="0"/>
              <a:buChar char="•"/>
            </a:pPr>
            <a:r>
              <a:rPr lang="en-GB" sz="1100" kern="0" spc="-10" dirty="0">
                <a:solidFill>
                  <a:srgbClr val="474747"/>
                </a:solidFill>
                <a:latin typeface="Arial" panose="020B0604020202020204" pitchFamily="34" charset="0"/>
                <a:cs typeface="Arial" panose="020B0604020202020204" pitchFamily="34" charset="0"/>
              </a:rPr>
              <a:t>Involved the installation of bottle collection points in participating stores</a:t>
            </a:r>
          </a:p>
          <a:p>
            <a:pPr marL="541020" lvl="1" indent="-177800" defTabSz="618592">
              <a:spcAft>
                <a:spcPts val="200"/>
              </a:spcAft>
              <a:buFont typeface="Arial" panose="020B0604020202020204" pitchFamily="34" charset="0"/>
              <a:buChar char="•"/>
            </a:pPr>
            <a:r>
              <a:rPr lang="en-GB" sz="1100" kern="0" spc="-10" dirty="0">
                <a:solidFill>
                  <a:srgbClr val="474747"/>
                </a:solidFill>
                <a:latin typeface="Arial" panose="020B0604020202020204" pitchFamily="34" charset="0"/>
                <a:cs typeface="Arial" panose="020B0604020202020204" pitchFamily="34" charset="0"/>
              </a:rPr>
              <a:t>Customers are incentivised to take part in the scheme (e.g. a voucher or loyalty card points to spend in the store for each bottle returned)</a:t>
            </a:r>
          </a:p>
          <a:p>
            <a:pPr marL="177800" marR="0" indent="-177800" algn="l" defTabSz="618592" rtl="0" eaLnBrk="1" fontAlgn="auto" latinLnBrk="0" hangingPunct="1">
              <a:lnSpc>
                <a:spcPct val="100000"/>
              </a:lnSpc>
              <a:spcAft>
                <a:spcPts val="200"/>
              </a:spcAft>
              <a:buClrTx/>
              <a:buSzTx/>
              <a:buFont typeface="Arial" panose="020B0604020202020204" pitchFamily="34" charset="0"/>
              <a:buChar char="•"/>
              <a:tabLst/>
            </a:pPr>
            <a:r>
              <a:rPr lang="en-GB" sz="1100" kern="0" spc="-10" dirty="0">
                <a:solidFill>
                  <a:srgbClr val="474747"/>
                </a:solidFill>
                <a:latin typeface="Arial" panose="020B0604020202020204" pitchFamily="34" charset="0"/>
                <a:cs typeface="Arial" panose="020B0604020202020204" pitchFamily="34" charset="0"/>
              </a:rPr>
              <a:t>Pilot B is a reusable food container scheme</a:t>
            </a:r>
          </a:p>
          <a:p>
            <a:pPr marL="541020" lvl="1" indent="-168275" defTabSz="618592">
              <a:spcAft>
                <a:spcPts val="200"/>
              </a:spcAft>
              <a:buFont typeface="Arial" panose="020B0604020202020204" pitchFamily="34" charset="0"/>
              <a:buChar char="•"/>
            </a:pPr>
            <a:r>
              <a:rPr lang="en-GB" sz="1100" kern="0" spc="-10" dirty="0">
                <a:solidFill>
                  <a:srgbClr val="474747"/>
                </a:solidFill>
                <a:latin typeface="Arial" panose="020B0604020202020204" pitchFamily="34" charset="0"/>
                <a:cs typeface="Arial" panose="020B0604020202020204" pitchFamily="34" charset="0"/>
              </a:rPr>
              <a:t>Consumers can pay a small deposit on a reusable container, and receive the deposit back when they return the container to the store</a:t>
            </a:r>
          </a:p>
          <a:p>
            <a:pPr marL="541020" lvl="1" indent="-168275" defTabSz="618592">
              <a:spcAft>
                <a:spcPts val="200"/>
              </a:spcAft>
              <a:buFont typeface="Arial" panose="020B0604020202020204" pitchFamily="34" charset="0"/>
              <a:buChar char="•"/>
            </a:pPr>
            <a:r>
              <a:rPr lang="en-GB" sz="1100" kern="0" spc="-10" dirty="0">
                <a:solidFill>
                  <a:srgbClr val="474747"/>
                </a:solidFill>
                <a:latin typeface="Arial" panose="020B0604020202020204" pitchFamily="34" charset="0"/>
                <a:cs typeface="Arial" panose="020B0604020202020204" pitchFamily="34" charset="0"/>
              </a:rPr>
              <a:t>The container is washed and reused at the store</a:t>
            </a:r>
          </a:p>
        </p:txBody>
      </p:sp>
      <p:sp>
        <p:nvSpPr>
          <p:cNvPr id="27" name="Title 8">
            <a:extLst>
              <a:ext uri="{FF2B5EF4-FFF2-40B4-BE49-F238E27FC236}">
                <a16:creationId xmlns:a16="http://schemas.microsoft.com/office/drawing/2014/main" id="{97105153-388C-41B6-9416-2207202723F3}"/>
              </a:ext>
            </a:extLst>
          </p:cNvPr>
          <p:cNvSpPr txBox="1">
            <a:spLocks/>
          </p:cNvSpPr>
          <p:nvPr/>
        </p:nvSpPr>
        <p:spPr>
          <a:xfrm>
            <a:off x="1055688" y="243053"/>
            <a:ext cx="6948487" cy="86547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r>
              <a:rPr lang="en-GB" sz="1800"/>
              <a:t>MOSSUP project has been launched with an end goal to increase collection of post-consumer plastic waste and improve the recycling rate of PET plastic</a:t>
            </a:r>
          </a:p>
        </p:txBody>
      </p:sp>
    </p:spTree>
    <p:extLst>
      <p:ext uri="{BB962C8B-B14F-4D97-AF65-F5344CB8AC3E}">
        <p14:creationId xmlns:p14="http://schemas.microsoft.com/office/powerpoint/2010/main" val="29971022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3FC6A415-788D-428E-9FF1-054DFD5C1C69}"/>
              </a:ext>
            </a:extLst>
          </p:cNvPr>
          <p:cNvSpPr/>
          <p:nvPr/>
        </p:nvSpPr>
        <p:spPr>
          <a:xfrm>
            <a:off x="625878" y="-1"/>
            <a:ext cx="7518748" cy="11604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247FEEB-FC39-435A-8F5F-75A152B2FA1D}"/>
              </a:ext>
            </a:extLst>
          </p:cNvPr>
          <p:cNvSpPr/>
          <p:nvPr/>
        </p:nvSpPr>
        <p:spPr>
          <a:xfrm>
            <a:off x="8674216" y="2077126"/>
            <a:ext cx="3313651" cy="4147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A202FD07-BEC4-429F-BB94-83F7888ADACE}"/>
              </a:ext>
            </a:extLst>
          </p:cNvPr>
          <p:cNvSpPr>
            <a:spLocks noGrp="1"/>
          </p:cNvSpPr>
          <p:nvPr>
            <p:ph type="ftr" sz="quarter" idx="3"/>
          </p:nvPr>
        </p:nvSpPr>
        <p:spPr/>
        <p:txBody>
          <a:bodyPr/>
          <a:lstStyle/>
          <a:p>
            <a:r>
              <a:rPr lang="en-US"/>
              <a:t>TCCC</a:t>
            </a:r>
          </a:p>
        </p:txBody>
      </p:sp>
      <p:sp>
        <p:nvSpPr>
          <p:cNvPr id="18" name="Rectangle 17">
            <a:extLst>
              <a:ext uri="{FF2B5EF4-FFF2-40B4-BE49-F238E27FC236}">
                <a16:creationId xmlns:a16="http://schemas.microsoft.com/office/drawing/2014/main" id="{1CB9FC32-ACE0-45F5-9FF3-D0D8AF99B5B6}"/>
              </a:ext>
            </a:extLst>
          </p:cNvPr>
          <p:cNvSpPr/>
          <p:nvPr/>
        </p:nvSpPr>
        <p:spPr>
          <a:xfrm>
            <a:off x="-1448" y="0"/>
            <a:ext cx="634804" cy="62356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4">
            <a:extLst>
              <a:ext uri="{FF2B5EF4-FFF2-40B4-BE49-F238E27FC236}">
                <a16:creationId xmlns:a16="http://schemas.microsoft.com/office/drawing/2014/main" id="{278651B9-0416-493A-824A-7B8CE852C175}"/>
              </a:ext>
            </a:extLst>
          </p:cNvPr>
          <p:cNvSpPr txBox="1">
            <a:spLocks/>
          </p:cNvSpPr>
          <p:nvPr/>
        </p:nvSpPr>
        <p:spPr>
          <a:xfrm rot="16200000">
            <a:off x="-1367138" y="2354273"/>
            <a:ext cx="3389315" cy="635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lgn="r"/>
            <a:r>
              <a:rPr lang="en-GB">
                <a:solidFill>
                  <a:schemeClr val="bg1"/>
                </a:solidFill>
              </a:rPr>
              <a:t>NETHERLANDS</a:t>
            </a:r>
          </a:p>
        </p:txBody>
      </p:sp>
      <p:pic>
        <p:nvPicPr>
          <p:cNvPr id="20" name="Picture 19" descr="Background pattern&#10;&#10;Description automatically generated with low confidence">
            <a:extLst>
              <a:ext uri="{FF2B5EF4-FFF2-40B4-BE49-F238E27FC236}">
                <a16:creationId xmlns:a16="http://schemas.microsoft.com/office/drawing/2014/main" id="{A65760F1-CBBD-471F-B780-8F4C123FF88C}"/>
              </a:ext>
            </a:extLst>
          </p:cNvPr>
          <p:cNvPicPr>
            <a:picLocks noChangeAspect="1"/>
          </p:cNvPicPr>
          <p:nvPr/>
        </p:nvPicPr>
        <p:blipFill>
          <a:blip r:embed="rId2"/>
          <a:stretch>
            <a:fillRect/>
          </a:stretch>
        </p:blipFill>
        <p:spPr>
          <a:xfrm>
            <a:off x="3319" y="-11132"/>
            <a:ext cx="1155194" cy="890018"/>
          </a:xfrm>
          <a:prstGeom prst="rect">
            <a:avLst/>
          </a:prstGeom>
        </p:spPr>
      </p:pic>
      <p:sp>
        <p:nvSpPr>
          <p:cNvPr id="28" name="TextBox 27">
            <a:extLst>
              <a:ext uri="{FF2B5EF4-FFF2-40B4-BE49-F238E27FC236}">
                <a16:creationId xmlns:a16="http://schemas.microsoft.com/office/drawing/2014/main" id="{29D655C9-F9BA-4FF1-9E41-301DB649FBF8}"/>
              </a:ext>
            </a:extLst>
          </p:cNvPr>
          <p:cNvSpPr txBox="1"/>
          <p:nvPr/>
        </p:nvSpPr>
        <p:spPr>
          <a:xfrm>
            <a:off x="979564" y="2131355"/>
            <a:ext cx="7395522" cy="1082348"/>
          </a:xfrm>
          <a:prstGeom prst="rect">
            <a:avLst/>
          </a:prstGeom>
          <a:noFill/>
        </p:spPr>
        <p:txBody>
          <a:bodyPr wrap="square" lIns="90000" tIns="45720" rIns="91440" bIns="45720" rtlCol="0" anchor="t">
            <a:spAutoFit/>
          </a:bodyPr>
          <a:lstStyle/>
          <a:p>
            <a:pPr marR="0" algn="l" defTabSz="618592" rtl="0" eaLnBrk="1" fontAlgn="auto" latinLnBrk="0" hangingPunct="1">
              <a:lnSpc>
                <a:spcPct val="100000"/>
              </a:lnSpc>
              <a:spcAft>
                <a:spcPts val="600"/>
              </a:spcAft>
              <a:buClrTx/>
              <a:buSzTx/>
              <a:tabLst/>
            </a:pPr>
            <a:r>
              <a:rPr lang="en-GB" sz="1200" b="1" kern="0" spc="-10">
                <a:solidFill>
                  <a:srgbClr val="002B5C"/>
                </a:solidFill>
                <a:latin typeface="Arial" panose="020B0604020202020204" pitchFamily="34" charset="0"/>
                <a:cs typeface="Arial" panose="020B0604020202020204" pitchFamily="34" charset="0"/>
              </a:rPr>
              <a:t>Returnable glass bottles</a:t>
            </a:r>
          </a:p>
          <a:p>
            <a:pPr marL="177800" marR="0" indent="-177800" algn="l" defTabSz="618592" rtl="0" eaLnBrk="1" fontAlgn="auto" latinLnBrk="0" hangingPunct="1">
              <a:lnSpc>
                <a:spcPct val="100000"/>
              </a:lnSpc>
              <a:spcAft>
                <a:spcPts val="200"/>
              </a:spcAft>
              <a:buClrTx/>
              <a:buSzTx/>
              <a:buFont typeface="Arial" panose="020B0604020202020204" pitchFamily="34" charset="0"/>
              <a:buChar char="•"/>
              <a:tabLst/>
            </a:pPr>
            <a:r>
              <a:rPr lang="en-GB" sz="1100" b="1" kern="0" spc="-10">
                <a:solidFill>
                  <a:srgbClr val="474747"/>
                </a:solidFill>
                <a:latin typeface="Arial" panose="020B0604020202020204" pitchFamily="34" charset="0"/>
                <a:cs typeface="Arial" panose="020B0604020202020204" pitchFamily="34" charset="0"/>
              </a:rPr>
              <a:t>Reuse of glass packaging is a common practice</a:t>
            </a:r>
          </a:p>
          <a:p>
            <a:pPr marL="177800" marR="0" indent="-177800" algn="l" defTabSz="618592" rtl="0" eaLnBrk="1" fontAlgn="auto" latinLnBrk="0" hangingPunct="1">
              <a:lnSpc>
                <a:spcPct val="100000"/>
              </a:lnSpc>
              <a:spcAft>
                <a:spcPts val="200"/>
              </a:spcAft>
              <a:buClrTx/>
              <a:buSzTx/>
              <a:buFont typeface="Arial" panose="020B0604020202020204" pitchFamily="34" charset="0"/>
              <a:buChar char="•"/>
              <a:tabLst/>
            </a:pPr>
            <a:r>
              <a:rPr lang="en-GB" sz="1100" kern="0" spc="-10">
                <a:solidFill>
                  <a:srgbClr val="474747"/>
                </a:solidFill>
                <a:latin typeface="Arial"/>
                <a:cs typeface="Arial"/>
              </a:rPr>
              <a:t>In particular, glass bottles for beer and soft drinks in the catering industry are taken and refilled via a deposit system</a:t>
            </a:r>
          </a:p>
          <a:p>
            <a:pPr marL="177800" marR="0" indent="-177800" algn="l" defTabSz="618592" rtl="0" eaLnBrk="1" fontAlgn="auto" latinLnBrk="0" hangingPunct="1">
              <a:lnSpc>
                <a:spcPct val="100000"/>
              </a:lnSpc>
              <a:spcAft>
                <a:spcPts val="200"/>
              </a:spcAft>
              <a:buClrTx/>
              <a:buSzTx/>
              <a:buFont typeface="Arial" panose="020B0604020202020204" pitchFamily="34" charset="0"/>
              <a:buChar char="•"/>
              <a:tabLst/>
            </a:pPr>
            <a:r>
              <a:rPr lang="en-GB" sz="1100" kern="0" spc="-10">
                <a:solidFill>
                  <a:srgbClr val="474747"/>
                </a:solidFill>
                <a:latin typeface="Arial" panose="020B0604020202020204" pitchFamily="34" charset="0"/>
                <a:cs typeface="Arial" panose="020B0604020202020204" pitchFamily="34" charset="0"/>
              </a:rPr>
              <a:t>The Netherlands set a combined target of reuse and recycling of 86% for glass; recycling of glass packaging at 70% by 2021, and 75% by 2030</a:t>
            </a:r>
          </a:p>
        </p:txBody>
      </p:sp>
      <p:sp>
        <p:nvSpPr>
          <p:cNvPr id="29" name="TextBox 28">
            <a:extLst>
              <a:ext uri="{FF2B5EF4-FFF2-40B4-BE49-F238E27FC236}">
                <a16:creationId xmlns:a16="http://schemas.microsoft.com/office/drawing/2014/main" id="{45819A2D-6E17-4F47-AD73-ED5600566FD7}"/>
              </a:ext>
            </a:extLst>
          </p:cNvPr>
          <p:cNvSpPr txBox="1"/>
          <p:nvPr/>
        </p:nvSpPr>
        <p:spPr>
          <a:xfrm>
            <a:off x="979564" y="3342079"/>
            <a:ext cx="7395521" cy="1107996"/>
          </a:xfrm>
          <a:prstGeom prst="rect">
            <a:avLst/>
          </a:prstGeom>
          <a:noFill/>
        </p:spPr>
        <p:txBody>
          <a:bodyPr wrap="square" lIns="90000" tIns="45720" rIns="91440" bIns="45720" rtlCol="0" anchor="t">
            <a:spAutoFit/>
          </a:bodyPr>
          <a:lstStyle/>
          <a:p>
            <a:pPr marR="0" algn="l" defTabSz="618592" rtl="0" eaLnBrk="1" fontAlgn="auto" latinLnBrk="0" hangingPunct="1">
              <a:lnSpc>
                <a:spcPct val="100000"/>
              </a:lnSpc>
              <a:spcAft>
                <a:spcPts val="600"/>
              </a:spcAft>
              <a:buClrTx/>
              <a:buSzTx/>
              <a:tabLst/>
            </a:pPr>
            <a:r>
              <a:rPr lang="en-GB" sz="1200" b="1" kern="0" spc="-10" dirty="0">
                <a:solidFill>
                  <a:srgbClr val="002B5C"/>
                </a:solidFill>
                <a:latin typeface="Arial"/>
                <a:cs typeface="Arial"/>
              </a:rPr>
              <a:t>Returnable PET bottles</a:t>
            </a:r>
          </a:p>
          <a:p>
            <a:pPr marL="177800" marR="0" indent="-177800" algn="l" defTabSz="618592">
              <a:lnSpc>
                <a:spcPct val="100000"/>
              </a:lnSpc>
              <a:spcAft>
                <a:spcPts val="200"/>
              </a:spcAft>
              <a:buClrTx/>
              <a:buSzTx/>
              <a:buFont typeface="Arial" panose="020B0604020202020204" pitchFamily="34" charset="0"/>
              <a:buChar char="•"/>
              <a:tabLst/>
            </a:pPr>
            <a:r>
              <a:rPr lang="en-GB" sz="1100" kern="0" spc="-10" dirty="0">
                <a:solidFill>
                  <a:srgbClr val="474747"/>
                </a:solidFill>
                <a:latin typeface="Arial"/>
                <a:cs typeface="Arial"/>
              </a:rPr>
              <a:t>No</a:t>
            </a:r>
            <a:r>
              <a:rPr lang="en-GB" sz="1100" kern="0" spc="-10" dirty="0">
                <a:solidFill>
                  <a:srgbClr val="474747"/>
                </a:solidFill>
                <a:ea typeface="+mn-lt"/>
                <a:cs typeface="+mn-lt"/>
              </a:rPr>
              <a:t> evidence of returnable PET bottles identified on the market</a:t>
            </a:r>
            <a:endParaRPr lang="en-GB" sz="1100" dirty="0">
              <a:solidFill>
                <a:srgbClr val="474747"/>
              </a:solidFill>
              <a:cs typeface="Arial"/>
            </a:endParaRPr>
          </a:p>
          <a:p>
            <a:pPr marL="177800" indent="-177800" defTabSz="618592">
              <a:spcAft>
                <a:spcPts val="200"/>
              </a:spcAft>
              <a:buFont typeface="Arial" panose="020B0604020202020204" pitchFamily="34" charset="0"/>
              <a:buChar char="•"/>
            </a:pPr>
            <a:r>
              <a:rPr lang="en-GB" sz="1100" kern="0" spc="-10" dirty="0">
                <a:solidFill>
                  <a:srgbClr val="474747"/>
                </a:solidFill>
                <a:ea typeface="+mn-lt"/>
                <a:cs typeface="+mn-lt"/>
              </a:rPr>
              <a:t>Netherlands has decided to make </a:t>
            </a:r>
            <a:r>
              <a:rPr lang="en-GB" sz="1100" b="1" kern="0" spc="-10" dirty="0">
                <a:solidFill>
                  <a:srgbClr val="474747"/>
                </a:solidFill>
                <a:ea typeface="+mn-lt"/>
                <a:cs typeface="+mn-lt"/>
              </a:rPr>
              <a:t>the reuse of plastic packaging common and scale up over phases</a:t>
            </a:r>
            <a:endParaRPr lang="en-GB" sz="1100" dirty="0">
              <a:solidFill>
                <a:srgbClr val="474747"/>
              </a:solidFill>
              <a:ea typeface="+mn-lt"/>
              <a:cs typeface="+mn-lt"/>
            </a:endParaRPr>
          </a:p>
          <a:p>
            <a:pPr marL="177800" indent="-177800" defTabSz="618592">
              <a:spcAft>
                <a:spcPts val="200"/>
              </a:spcAft>
              <a:buFont typeface="Arial" panose="020B0604020202020204" pitchFamily="34" charset="0"/>
              <a:buChar char="•"/>
            </a:pPr>
            <a:r>
              <a:rPr lang="en-GB" sz="1100" kern="0" spc="-10" dirty="0">
                <a:solidFill>
                  <a:srgbClr val="474747"/>
                </a:solidFill>
                <a:ea typeface="+mn-lt"/>
                <a:cs typeface="+mn-lt"/>
              </a:rPr>
              <a:t>The Netherlands has published a report about </a:t>
            </a:r>
            <a:r>
              <a:rPr lang="en-GB" sz="1100" b="1" kern="0" spc="-10" dirty="0">
                <a:solidFill>
                  <a:srgbClr val="474747"/>
                </a:solidFill>
                <a:ea typeface="+mn-lt"/>
                <a:cs typeface="+mn-lt"/>
              </a:rPr>
              <a:t>the possibilities to introduce a national tax </a:t>
            </a:r>
            <a:r>
              <a:rPr lang="en-GB" sz="1100" kern="0" spc="-10" dirty="0">
                <a:solidFill>
                  <a:srgbClr val="474747"/>
                </a:solidFill>
                <a:ea typeface="+mn-lt"/>
                <a:cs typeface="+mn-lt"/>
              </a:rPr>
              <a:t>on virgin plastic</a:t>
            </a:r>
            <a:endParaRPr lang="en-GB" dirty="0">
              <a:solidFill>
                <a:srgbClr val="474747"/>
              </a:solidFill>
              <a:cs typeface="Arial"/>
            </a:endParaRPr>
          </a:p>
          <a:p>
            <a:pPr marL="177800" marR="0" indent="-177800" algn="l" defTabSz="618592">
              <a:lnSpc>
                <a:spcPct val="100000"/>
              </a:lnSpc>
              <a:buClrTx/>
              <a:buSzTx/>
              <a:buFont typeface="Arial" panose="020B0604020202020204" pitchFamily="34" charset="0"/>
              <a:buChar char="•"/>
              <a:tabLst/>
            </a:pPr>
            <a:endParaRPr lang="en-GB" sz="1100" kern="0" spc="-10" dirty="0">
              <a:solidFill>
                <a:srgbClr val="474747"/>
              </a:solidFill>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761BBD7F-55B9-4348-9566-1F34738CAE5A}"/>
              </a:ext>
            </a:extLst>
          </p:cNvPr>
          <p:cNvGrpSpPr/>
          <p:nvPr/>
        </p:nvGrpSpPr>
        <p:grpSpPr>
          <a:xfrm>
            <a:off x="8438015" y="205892"/>
            <a:ext cx="3549852" cy="1573440"/>
            <a:chOff x="8438015" y="205892"/>
            <a:chExt cx="3549852" cy="1573440"/>
          </a:xfrm>
        </p:grpSpPr>
        <p:sp>
          <p:nvSpPr>
            <p:cNvPr id="34" name="TextBox 33">
              <a:extLst>
                <a:ext uri="{FF2B5EF4-FFF2-40B4-BE49-F238E27FC236}">
                  <a16:creationId xmlns:a16="http://schemas.microsoft.com/office/drawing/2014/main" id="{1B55775C-4D82-45B2-A057-F6985B0049F4}"/>
                </a:ext>
              </a:extLst>
            </p:cNvPr>
            <p:cNvSpPr txBox="1"/>
            <p:nvPr/>
          </p:nvSpPr>
          <p:spPr>
            <a:xfrm>
              <a:off x="8674216" y="302004"/>
              <a:ext cx="3313651" cy="1477328"/>
            </a:xfrm>
            <a:prstGeom prst="rect">
              <a:avLst/>
            </a:prstGeom>
          </p:spPr>
          <p:style>
            <a:lnRef idx="2">
              <a:schemeClr val="accent1"/>
            </a:lnRef>
            <a:fillRef idx="1">
              <a:schemeClr val="lt1"/>
            </a:fillRef>
            <a:effectRef idx="0">
              <a:schemeClr val="accent1"/>
            </a:effectRef>
            <a:fontRef idx="minor">
              <a:schemeClr val="dk1"/>
            </a:fontRef>
          </p:style>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35" name="Title 4">
              <a:extLst>
                <a:ext uri="{FF2B5EF4-FFF2-40B4-BE49-F238E27FC236}">
                  <a16:creationId xmlns:a16="http://schemas.microsoft.com/office/drawing/2014/main" id="{4C653198-20A7-4861-B670-5B0CD42E3469}"/>
                </a:ext>
              </a:extLst>
            </p:cNvPr>
            <p:cNvSpPr txBox="1">
              <a:spLocks/>
            </p:cNvSpPr>
            <p:nvPr/>
          </p:nvSpPr>
          <p:spPr>
            <a:xfrm>
              <a:off x="8922428" y="363291"/>
              <a:ext cx="1925108" cy="33855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spcBef>
                  <a:spcPts val="0"/>
                </a:spcBef>
                <a:spcAft>
                  <a:spcPts val="600"/>
                </a:spcAft>
              </a:pPr>
              <a:r>
                <a:rPr lang="en-GB" sz="1400" b="1">
                  <a:solidFill>
                    <a:schemeClr val="tx1"/>
                  </a:solidFill>
                </a:rPr>
                <a:t>Market Analysis</a:t>
              </a:r>
            </a:p>
            <a:p>
              <a:pPr algn="ctr">
                <a:spcBef>
                  <a:spcPts val="0"/>
                </a:spcBef>
                <a:spcAft>
                  <a:spcPts val="600"/>
                </a:spcAft>
              </a:pPr>
              <a:endParaRPr lang="en-GB" sz="1500">
                <a:solidFill>
                  <a:schemeClr val="tx1"/>
                </a:solidFill>
              </a:endParaRPr>
            </a:p>
          </p:txBody>
        </p:sp>
        <p:pic>
          <p:nvPicPr>
            <p:cNvPr id="36" name="Picture 35" descr="Icon&#10;&#10;Description automatically generated">
              <a:extLst>
                <a:ext uri="{FF2B5EF4-FFF2-40B4-BE49-F238E27FC236}">
                  <a16:creationId xmlns:a16="http://schemas.microsoft.com/office/drawing/2014/main" id="{D6979566-68C5-433D-859A-A5FF674B2942}"/>
                </a:ext>
              </a:extLst>
            </p:cNvPr>
            <p:cNvPicPr>
              <a:picLocks noChangeAspect="1"/>
            </p:cNvPicPr>
            <p:nvPr/>
          </p:nvPicPr>
          <p:blipFill>
            <a:blip r:embed="rId3"/>
            <a:stretch>
              <a:fillRect/>
            </a:stretch>
          </p:blipFill>
          <p:spPr>
            <a:xfrm>
              <a:off x="8438015" y="205892"/>
              <a:ext cx="433424" cy="469900"/>
            </a:xfrm>
            <a:prstGeom prst="rect">
              <a:avLst/>
            </a:prstGeom>
          </p:spPr>
        </p:pic>
      </p:grpSp>
      <p:graphicFrame>
        <p:nvGraphicFramePr>
          <p:cNvPr id="37" name="Table 51">
            <a:extLst>
              <a:ext uri="{FF2B5EF4-FFF2-40B4-BE49-F238E27FC236}">
                <a16:creationId xmlns:a16="http://schemas.microsoft.com/office/drawing/2014/main" id="{FB81DF17-71AA-4A7F-A1D2-E2F5EB94A490}"/>
              </a:ext>
            </a:extLst>
          </p:cNvPr>
          <p:cNvGraphicFramePr>
            <a:graphicFrameLocks noGrp="1"/>
          </p:cNvGraphicFramePr>
          <p:nvPr>
            <p:extLst>
              <p:ext uri="{D42A27DB-BD31-4B8C-83A1-F6EECF244321}">
                <p14:modId xmlns:p14="http://schemas.microsoft.com/office/powerpoint/2010/main" val="1797668722"/>
              </p:ext>
            </p:extLst>
          </p:nvPr>
        </p:nvGraphicFramePr>
        <p:xfrm>
          <a:off x="8967604" y="728377"/>
          <a:ext cx="2726874" cy="872021"/>
        </p:xfrm>
        <a:graphic>
          <a:graphicData uri="http://schemas.openxmlformats.org/drawingml/2006/table">
            <a:tbl>
              <a:tblPr firstRow="1" bandRow="1">
                <a:tableStyleId>{00A15C55-8517-42AA-B614-E9B94910E393}</a:tableStyleId>
              </a:tblPr>
              <a:tblGrid>
                <a:gridCol w="1363437">
                  <a:extLst>
                    <a:ext uri="{9D8B030D-6E8A-4147-A177-3AD203B41FA5}">
                      <a16:colId xmlns:a16="http://schemas.microsoft.com/office/drawing/2014/main" val="3110530552"/>
                    </a:ext>
                  </a:extLst>
                </a:gridCol>
                <a:gridCol w="1363437">
                  <a:extLst>
                    <a:ext uri="{9D8B030D-6E8A-4147-A177-3AD203B41FA5}">
                      <a16:colId xmlns:a16="http://schemas.microsoft.com/office/drawing/2014/main" val="25030162"/>
                    </a:ext>
                  </a:extLst>
                </a:gridCol>
              </a:tblGrid>
              <a:tr h="126991">
                <a:tc>
                  <a:txBody>
                    <a:bodyPr/>
                    <a:lstStyle/>
                    <a:p>
                      <a:pPr algn="ctr"/>
                      <a:r>
                        <a:rPr lang="en-US" sz="900" b="1">
                          <a:solidFill>
                            <a:srgbClr val="002B5C"/>
                          </a:solidFill>
                        </a:rPr>
                        <a:t>Glass bottles </a:t>
                      </a:r>
                    </a:p>
                  </a:txBody>
                  <a:tcPr anchor="ctr">
                    <a:solidFill>
                      <a:srgbClr val="E5E9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002B5C"/>
                          </a:solidFill>
                        </a:rPr>
                        <a:t>PET bottles </a:t>
                      </a:r>
                    </a:p>
                  </a:txBody>
                  <a:tcPr anchor="ctr">
                    <a:solidFill>
                      <a:srgbClr val="E5E9EE"/>
                    </a:solidFill>
                  </a:tcPr>
                </a:tc>
                <a:extLst>
                  <a:ext uri="{0D108BD9-81ED-4DB2-BD59-A6C34878D82A}">
                    <a16:rowId xmlns:a16="http://schemas.microsoft.com/office/drawing/2014/main" val="958200419"/>
                  </a:ext>
                </a:extLst>
              </a:tr>
              <a:tr h="643421">
                <a:tc>
                  <a:txBody>
                    <a:bodyPr/>
                    <a:lstStyle/>
                    <a:p>
                      <a:pPr algn="ctr"/>
                      <a:r>
                        <a:rPr lang="en-US" sz="1400">
                          <a:solidFill>
                            <a:schemeClr val="bg2">
                              <a:lumMod val="25000"/>
                            </a:schemeClr>
                          </a:solidFill>
                        </a:rPr>
                        <a:t>  </a:t>
                      </a:r>
                    </a:p>
                  </a:txBody>
                  <a:tcPr anchor="ctr">
                    <a:solidFill>
                      <a:srgbClr val="00B050"/>
                    </a:solidFill>
                  </a:tcPr>
                </a:tc>
                <a:tc>
                  <a:txBody>
                    <a:bodyPr/>
                    <a:lstStyle/>
                    <a:p>
                      <a:pPr algn="ctr"/>
                      <a:endParaRPr lang="en-US" sz="1400">
                        <a:solidFill>
                          <a:schemeClr val="bg2">
                            <a:lumMod val="25000"/>
                          </a:schemeClr>
                        </a:solidFill>
                      </a:endParaRPr>
                    </a:p>
                  </a:txBody>
                  <a:tcPr anchor="ctr">
                    <a:solidFill>
                      <a:srgbClr val="00B050"/>
                    </a:solidFill>
                  </a:tcPr>
                </a:tc>
                <a:extLst>
                  <a:ext uri="{0D108BD9-81ED-4DB2-BD59-A6C34878D82A}">
                    <a16:rowId xmlns:a16="http://schemas.microsoft.com/office/drawing/2014/main" val="1011721729"/>
                  </a:ext>
                </a:extLst>
              </a:tr>
            </a:tbl>
          </a:graphicData>
        </a:graphic>
      </p:graphicFrame>
      <p:sp>
        <p:nvSpPr>
          <p:cNvPr id="38" name="Graphic 10" descr="Checkmark outline">
            <a:extLst>
              <a:ext uri="{FF2B5EF4-FFF2-40B4-BE49-F238E27FC236}">
                <a16:creationId xmlns:a16="http://schemas.microsoft.com/office/drawing/2014/main" id="{A34B60F0-994E-4A2A-96B4-DDBA9EB28D1E}"/>
              </a:ext>
            </a:extLst>
          </p:cNvPr>
          <p:cNvSpPr/>
          <p:nvPr/>
        </p:nvSpPr>
        <p:spPr>
          <a:xfrm>
            <a:off x="9481429" y="1210785"/>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sp>
        <p:nvSpPr>
          <p:cNvPr id="39" name="Graphic 10" descr="Checkmark outline">
            <a:extLst>
              <a:ext uri="{FF2B5EF4-FFF2-40B4-BE49-F238E27FC236}">
                <a16:creationId xmlns:a16="http://schemas.microsoft.com/office/drawing/2014/main" id="{932C18A4-0BB9-49E0-9DAC-2D571A112375}"/>
              </a:ext>
            </a:extLst>
          </p:cNvPr>
          <p:cNvSpPr/>
          <p:nvPr/>
        </p:nvSpPr>
        <p:spPr>
          <a:xfrm>
            <a:off x="10819613" y="1205019"/>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sp>
        <p:nvSpPr>
          <p:cNvPr id="25" name="Rectangle: Rounded Corners 24">
            <a:extLst>
              <a:ext uri="{FF2B5EF4-FFF2-40B4-BE49-F238E27FC236}">
                <a16:creationId xmlns:a16="http://schemas.microsoft.com/office/drawing/2014/main" id="{B26AABC4-A2B0-4B96-B715-90724221B4E1}"/>
              </a:ext>
            </a:extLst>
          </p:cNvPr>
          <p:cNvSpPr/>
          <p:nvPr/>
        </p:nvSpPr>
        <p:spPr>
          <a:xfrm>
            <a:off x="8871439" y="2312763"/>
            <a:ext cx="2823039" cy="327939"/>
          </a:xfrm>
          <a:prstGeom prst="roundRect">
            <a:avLst>
              <a:gd name="adj" fmla="val 634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07000"/>
              </a:lnSpc>
              <a:spcAft>
                <a:spcPts val="800"/>
              </a:spcAft>
            </a:pPr>
            <a:r>
              <a:rPr lang="en-GB" sz="1200" b="1">
                <a:solidFill>
                  <a:schemeClr val="tx1"/>
                </a:solidFill>
                <a:latin typeface="+mj-lt"/>
                <a:ea typeface="Yu Mincho" panose="02020400000000000000" pitchFamily="18" charset="-128"/>
                <a:cs typeface="Times New Roman" panose="02020603050405020304" pitchFamily="18" charset="0"/>
              </a:rPr>
              <a:t>Recycle logos for glass bottles</a:t>
            </a:r>
          </a:p>
        </p:txBody>
      </p:sp>
      <p:sp>
        <p:nvSpPr>
          <p:cNvPr id="26" name="Title 8">
            <a:extLst>
              <a:ext uri="{FF2B5EF4-FFF2-40B4-BE49-F238E27FC236}">
                <a16:creationId xmlns:a16="http://schemas.microsoft.com/office/drawing/2014/main" id="{18F82386-D2B1-4066-9E40-96A1D1C5649E}"/>
              </a:ext>
            </a:extLst>
          </p:cNvPr>
          <p:cNvSpPr txBox="1">
            <a:spLocks/>
          </p:cNvSpPr>
          <p:nvPr/>
        </p:nvSpPr>
        <p:spPr>
          <a:xfrm>
            <a:off x="1019175" y="269574"/>
            <a:ext cx="6985000" cy="513768"/>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r>
              <a:rPr lang="en-GB" sz="1800"/>
              <a:t>National targets established to reuse glass and plastic packaging </a:t>
            </a:r>
          </a:p>
        </p:txBody>
      </p:sp>
      <p:pic>
        <p:nvPicPr>
          <p:cNvPr id="27" name="Picture 26">
            <a:extLst>
              <a:ext uri="{FF2B5EF4-FFF2-40B4-BE49-F238E27FC236}">
                <a16:creationId xmlns:a16="http://schemas.microsoft.com/office/drawing/2014/main" id="{7D6E86CC-7F5C-4A16-949B-EDBF1BB3B763}"/>
              </a:ext>
            </a:extLst>
          </p:cNvPr>
          <p:cNvPicPr>
            <a:picLocks noChangeAspect="1"/>
          </p:cNvPicPr>
          <p:nvPr/>
        </p:nvPicPr>
        <p:blipFill>
          <a:blip r:embed="rId4"/>
          <a:stretch>
            <a:fillRect/>
          </a:stretch>
        </p:blipFill>
        <p:spPr>
          <a:xfrm>
            <a:off x="9147795" y="2919203"/>
            <a:ext cx="1231963" cy="1132611"/>
          </a:xfrm>
          <a:prstGeom prst="rect">
            <a:avLst/>
          </a:prstGeom>
        </p:spPr>
      </p:pic>
      <p:pic>
        <p:nvPicPr>
          <p:cNvPr id="33" name="Picture 32">
            <a:extLst>
              <a:ext uri="{FF2B5EF4-FFF2-40B4-BE49-F238E27FC236}">
                <a16:creationId xmlns:a16="http://schemas.microsoft.com/office/drawing/2014/main" id="{8B19989C-24F6-40A9-B9E5-57B94E39A880}"/>
              </a:ext>
            </a:extLst>
          </p:cNvPr>
          <p:cNvPicPr>
            <a:picLocks noChangeAspect="1"/>
          </p:cNvPicPr>
          <p:nvPr/>
        </p:nvPicPr>
        <p:blipFill rotWithShape="1">
          <a:blip r:embed="rId5"/>
          <a:srcRect l="1" t="31574" r="67301" b="53148"/>
          <a:stretch/>
        </p:blipFill>
        <p:spPr>
          <a:xfrm>
            <a:off x="10556408" y="2657745"/>
            <a:ext cx="783883" cy="1368669"/>
          </a:xfrm>
          <a:prstGeom prst="rect">
            <a:avLst/>
          </a:prstGeom>
        </p:spPr>
      </p:pic>
      <p:sp>
        <p:nvSpPr>
          <p:cNvPr id="40" name="Rectangle: Rounded Corners 39">
            <a:extLst>
              <a:ext uri="{FF2B5EF4-FFF2-40B4-BE49-F238E27FC236}">
                <a16:creationId xmlns:a16="http://schemas.microsoft.com/office/drawing/2014/main" id="{E2C8337A-F0A6-4D74-9F48-05C095971D91}"/>
              </a:ext>
            </a:extLst>
          </p:cNvPr>
          <p:cNvSpPr/>
          <p:nvPr/>
        </p:nvSpPr>
        <p:spPr>
          <a:xfrm>
            <a:off x="8871438" y="4175103"/>
            <a:ext cx="2823039" cy="327939"/>
          </a:xfrm>
          <a:prstGeom prst="roundRect">
            <a:avLst>
              <a:gd name="adj" fmla="val 634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07000"/>
              </a:lnSpc>
              <a:spcAft>
                <a:spcPts val="800"/>
              </a:spcAft>
            </a:pPr>
            <a:r>
              <a:rPr lang="en-GB" sz="1200" b="1">
                <a:solidFill>
                  <a:schemeClr val="tx1"/>
                </a:solidFill>
                <a:latin typeface="+mj-lt"/>
                <a:ea typeface="Yu Mincho" panose="02020400000000000000" pitchFamily="18" charset="-128"/>
                <a:cs typeface="Times New Roman" panose="02020603050405020304" pitchFamily="18" charset="0"/>
              </a:rPr>
              <a:t>Collection point for returnable glass bottles</a:t>
            </a:r>
          </a:p>
        </p:txBody>
      </p:sp>
      <p:pic>
        <p:nvPicPr>
          <p:cNvPr id="41" name="Picture 2">
            <a:extLst>
              <a:ext uri="{FF2B5EF4-FFF2-40B4-BE49-F238E27FC236}">
                <a16:creationId xmlns:a16="http://schemas.microsoft.com/office/drawing/2014/main" id="{32EBE490-44A3-4D2A-B1B9-EA68B6D7BD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70942" y="4700223"/>
            <a:ext cx="1641493" cy="1262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797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1A590D-36B2-4CBF-8F04-393EA5B4A5E9}"/>
              </a:ext>
            </a:extLst>
          </p:cNvPr>
          <p:cNvSpPr>
            <a:spLocks noGrp="1"/>
          </p:cNvSpPr>
          <p:nvPr>
            <p:ph type="title"/>
          </p:nvPr>
        </p:nvSpPr>
        <p:spPr>
          <a:xfrm>
            <a:off x="335923" y="104274"/>
            <a:ext cx="11520154" cy="747183"/>
          </a:xfrm>
        </p:spPr>
        <p:txBody>
          <a:bodyPr/>
          <a:lstStyle/>
          <a:p>
            <a:r>
              <a:rPr lang="en-GB" sz="2400" b="1" kern="0" spc="-10" dirty="0">
                <a:latin typeface="Arial"/>
                <a:ea typeface="+mn-ea"/>
                <a:cs typeface="Arial"/>
              </a:rPr>
              <a:t>Returnable Glass Bottles (remaining markets 1/2)  </a:t>
            </a:r>
            <a:endParaRPr lang="en-GB" dirty="0"/>
          </a:p>
        </p:txBody>
      </p:sp>
      <p:sp>
        <p:nvSpPr>
          <p:cNvPr id="4" name="Footer Placeholder 3">
            <a:extLst>
              <a:ext uri="{FF2B5EF4-FFF2-40B4-BE49-F238E27FC236}">
                <a16:creationId xmlns:a16="http://schemas.microsoft.com/office/drawing/2014/main" id="{115DBBC8-23D0-44B7-B30F-03B86670E525}"/>
              </a:ext>
            </a:extLst>
          </p:cNvPr>
          <p:cNvSpPr>
            <a:spLocks noGrp="1"/>
          </p:cNvSpPr>
          <p:nvPr>
            <p:ph type="ftr" sz="quarter" idx="3"/>
          </p:nvPr>
        </p:nvSpPr>
        <p:spPr/>
        <p:txBody>
          <a:bodyPr/>
          <a:lstStyle/>
          <a:p>
            <a:r>
              <a:rPr lang="en-US" dirty="0"/>
              <a:t>TCCC</a:t>
            </a:r>
          </a:p>
        </p:txBody>
      </p:sp>
      <p:graphicFrame>
        <p:nvGraphicFramePr>
          <p:cNvPr id="16" name="Table 15">
            <a:extLst>
              <a:ext uri="{FF2B5EF4-FFF2-40B4-BE49-F238E27FC236}">
                <a16:creationId xmlns:a16="http://schemas.microsoft.com/office/drawing/2014/main" id="{39ABC259-871C-47CA-A8E4-97B306E10E01}"/>
              </a:ext>
            </a:extLst>
          </p:cNvPr>
          <p:cNvGraphicFramePr>
            <a:graphicFrameLocks noGrp="1"/>
          </p:cNvGraphicFramePr>
          <p:nvPr>
            <p:extLst>
              <p:ext uri="{D42A27DB-BD31-4B8C-83A1-F6EECF244321}">
                <p14:modId xmlns:p14="http://schemas.microsoft.com/office/powerpoint/2010/main" val="4268009040"/>
              </p:ext>
            </p:extLst>
          </p:nvPr>
        </p:nvGraphicFramePr>
        <p:xfrm>
          <a:off x="404477" y="917886"/>
          <a:ext cx="10902532" cy="4648163"/>
        </p:xfrm>
        <a:graphic>
          <a:graphicData uri="http://schemas.openxmlformats.org/drawingml/2006/table">
            <a:tbl>
              <a:tblPr/>
              <a:tblGrid>
                <a:gridCol w="1557200">
                  <a:extLst>
                    <a:ext uri="{9D8B030D-6E8A-4147-A177-3AD203B41FA5}">
                      <a16:colId xmlns:a16="http://schemas.microsoft.com/office/drawing/2014/main" val="3291103214"/>
                    </a:ext>
                  </a:extLst>
                </a:gridCol>
                <a:gridCol w="3291527">
                  <a:extLst>
                    <a:ext uri="{9D8B030D-6E8A-4147-A177-3AD203B41FA5}">
                      <a16:colId xmlns:a16="http://schemas.microsoft.com/office/drawing/2014/main" val="354876598"/>
                    </a:ext>
                  </a:extLst>
                </a:gridCol>
                <a:gridCol w="6053805">
                  <a:extLst>
                    <a:ext uri="{9D8B030D-6E8A-4147-A177-3AD203B41FA5}">
                      <a16:colId xmlns:a16="http://schemas.microsoft.com/office/drawing/2014/main" val="1126353377"/>
                    </a:ext>
                  </a:extLst>
                </a:gridCol>
              </a:tblGrid>
              <a:tr h="413621">
                <a:tc>
                  <a:txBody>
                    <a:bodyPr/>
                    <a:lstStyle/>
                    <a:p>
                      <a:pPr marL="108000" algn="l" fontAlgn="ctr"/>
                      <a:r>
                        <a:rPr lang="en-GB" sz="1400" b="0" i="0" u="none" strike="noStrike" dirty="0">
                          <a:solidFill>
                            <a:schemeClr val="tx1"/>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chemeClr val="tx1"/>
                          </a:solidFill>
                          <a:effectLst/>
                          <a:latin typeface="Arial" panose="020B0604020202020204" pitchFamily="34" charset="0"/>
                        </a:rPr>
                        <a:t>Are returnable glass bottles permitted?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200" b="1" i="0" u="none" strike="noStrike" dirty="0">
                          <a:solidFill>
                            <a:schemeClr val="tx1"/>
                          </a:solidFill>
                          <a:effectLst/>
                          <a:latin typeface="Arial" panose="020B0604020202020204" pitchFamily="34" charset="0"/>
                        </a:rPr>
                        <a:t>Has competitor activity been identified?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0392215"/>
                  </a:ext>
                </a:extLst>
              </a:tr>
              <a:tr h="325734">
                <a:tc>
                  <a:txBody>
                    <a:bodyPr/>
                    <a:lstStyle/>
                    <a:p>
                      <a:pPr marL="108000" indent="0" algn="l" fontAlgn="ctr">
                        <a:buFont typeface="+mj-lt"/>
                        <a:buNone/>
                      </a:pPr>
                      <a:r>
                        <a:rPr lang="en-GB" sz="1200" b="0" i="0" u="none" strike="noStrike" dirty="0">
                          <a:solidFill>
                            <a:schemeClr val="tx1"/>
                          </a:solidFill>
                          <a:effectLst/>
                          <a:latin typeface="Arial" panose="020B0604020202020204" pitchFamily="34" charset="0"/>
                        </a:rPr>
                        <a:t>Algeria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200" b="0" i="0" u="none" strike="noStrike" dirty="0">
                          <a:solidFill>
                            <a:schemeClr val="tx1"/>
                          </a:solidFill>
                          <a:effectLst/>
                          <a:latin typeface="Arial" panose="020B0604020202020204" pitchFamily="34" charset="0"/>
                        </a:rPr>
                        <a:t>Permitted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No</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extLst>
                  <a:ext uri="{0D108BD9-81ED-4DB2-BD59-A6C34878D82A}">
                    <a16:rowId xmlns:a16="http://schemas.microsoft.com/office/drawing/2014/main" val="361717335"/>
                  </a:ext>
                </a:extLst>
              </a:tr>
              <a:tr h="325734">
                <a:tc>
                  <a:txBody>
                    <a:bodyPr/>
                    <a:lstStyle/>
                    <a:p>
                      <a:pPr marL="108000" indent="0" algn="l" fontAlgn="ctr">
                        <a:buFont typeface="+mj-lt"/>
                        <a:buNone/>
                      </a:pPr>
                      <a:r>
                        <a:rPr lang="en-GB" sz="1200" b="0" i="0" u="none" strike="noStrike" dirty="0">
                          <a:solidFill>
                            <a:schemeClr val="tx1"/>
                          </a:solidFill>
                          <a:effectLst/>
                          <a:latin typeface="Arial" panose="020B0604020202020204" pitchFamily="34" charset="0"/>
                        </a:rPr>
                        <a:t>Australia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Not possible </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algn="ctr" fontAlgn="ct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No</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extLst>
                  <a:ext uri="{0D108BD9-81ED-4DB2-BD59-A6C34878D82A}">
                    <a16:rowId xmlns:a16="http://schemas.microsoft.com/office/drawing/2014/main" val="800684608"/>
                  </a:ext>
                </a:extLst>
              </a:tr>
              <a:tr h="325734">
                <a:tc>
                  <a:txBody>
                    <a:bodyPr/>
                    <a:lstStyle/>
                    <a:p>
                      <a:pPr marL="108000" indent="0" algn="l" fontAlgn="ctr">
                        <a:buFont typeface="+mj-lt"/>
                        <a:buNone/>
                      </a:pPr>
                      <a:r>
                        <a:rPr lang="en-GB" sz="1200" b="0" i="0" u="none" strike="noStrike" dirty="0">
                          <a:solidFill>
                            <a:schemeClr val="tx1"/>
                          </a:solidFill>
                          <a:effectLst/>
                          <a:latin typeface="Arial" panose="020B0604020202020204" pitchFamily="34" charset="0"/>
                        </a:rPr>
                        <a:t>Belgium</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Permitted</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algn="ctr" fontAlgn="ct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Yes (</a:t>
                      </a:r>
                      <a:r>
                        <a:rPr kumimoji="0" lang="en-GB" sz="1200" b="0" i="0" u="none" strike="noStrike" kern="1200" cap="none" spc="0" normalizeH="0" baseline="0" dirty="0">
                          <a:ln>
                            <a:noFill/>
                          </a:ln>
                          <a:solidFill>
                            <a:srgbClr val="002B5C"/>
                          </a:solidFill>
                          <a:effectLst/>
                          <a:uLnTx/>
                          <a:uFillTx/>
                          <a:latin typeface="Arial" panose="020B0604020202020204" pitchFamily="34" charset="0"/>
                          <a:ea typeface="+mn-ea"/>
                          <a:cs typeface="+mn-cs"/>
                        </a:rPr>
                        <a:t>AB InBev, PepsiCo, </a:t>
                      </a:r>
                      <a:r>
                        <a:rPr lang="en-GB" sz="1200" b="0" i="0" u="none" strike="noStrike" dirty="0">
                          <a:solidFill>
                            <a:schemeClr val="tx1"/>
                          </a:solidFill>
                          <a:effectLst/>
                          <a:latin typeface="Arial" panose="020B0604020202020204" pitchFamily="34" charset="0"/>
                        </a:rPr>
                        <a:t>Heineken and non-competitors)</a:t>
                      </a:r>
                      <a:endParaRPr kumimoji="0" lang="en-GB" sz="1200" b="0" i="0" u="none" strike="noStrike" kern="1200" cap="none" spc="0" normalizeH="0" baseline="0" dirty="0">
                        <a:ln>
                          <a:noFill/>
                        </a:ln>
                        <a:solidFill>
                          <a:srgbClr val="002B5C"/>
                        </a:solidFill>
                        <a:effectLst/>
                        <a:uLnTx/>
                        <a:uFillTx/>
                        <a:latin typeface="Arial" panose="020B0604020202020204" pitchFamily="34" charset="0"/>
                        <a:ea typeface="+mn-ea"/>
                        <a:cs typeface="+mn-cs"/>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extLst>
                  <a:ext uri="{0D108BD9-81ED-4DB2-BD59-A6C34878D82A}">
                    <a16:rowId xmlns:a16="http://schemas.microsoft.com/office/drawing/2014/main" val="4256247518"/>
                  </a:ext>
                </a:extLst>
              </a:tr>
              <a:tr h="325734">
                <a:tc>
                  <a:txBody>
                    <a:bodyPr/>
                    <a:lstStyle/>
                    <a:p>
                      <a:pPr marL="108000" indent="0" algn="l" fontAlgn="ctr">
                        <a:buFont typeface="+mj-lt"/>
                        <a:buNone/>
                      </a:pPr>
                      <a:r>
                        <a:rPr lang="en-GB" sz="1200" b="0" i="0" u="none" strike="noStrike" dirty="0">
                          <a:solidFill>
                            <a:schemeClr val="tx1"/>
                          </a:solidFill>
                          <a:effectLst/>
                          <a:latin typeface="Arial" panose="020B0604020202020204" pitchFamily="34" charset="0"/>
                        </a:rPr>
                        <a:t>Bolivia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Permitted</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No (large national </a:t>
                      </a:r>
                      <a:r>
                        <a:rPr lang="en-GB" sz="1200" b="0" i="0" u="none" strike="noStrike" dirty="0">
                          <a:solidFill>
                            <a:schemeClr val="tx1"/>
                          </a:solidFill>
                          <a:effectLst/>
                          <a:latin typeface="Arial" panose="020B0604020202020204" pitchFamily="34" charset="0"/>
                        </a:rPr>
                        <a:t>non-competitors activities identified)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653565623"/>
                  </a:ext>
                </a:extLst>
              </a:tr>
              <a:tr h="325734">
                <a:tc>
                  <a:txBody>
                    <a:bodyPr/>
                    <a:lstStyle/>
                    <a:p>
                      <a:pPr marL="108000" indent="0" algn="l" fontAlgn="ctr">
                        <a:buFont typeface="+mj-lt"/>
                        <a:buNone/>
                      </a:pPr>
                      <a:r>
                        <a:rPr lang="en-GB" sz="1200" b="0" i="0" u="none" strike="noStrike" dirty="0">
                          <a:solidFill>
                            <a:schemeClr val="tx1"/>
                          </a:solidFill>
                          <a:effectLst/>
                          <a:latin typeface="Arial" panose="020B0604020202020204" pitchFamily="34" charset="0"/>
                        </a:rPr>
                        <a:t>Canada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Permitted</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algn="ctr" fontAlgn="ct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Yes (</a:t>
                      </a:r>
                      <a:r>
                        <a:rPr lang="en-GB" sz="1200" b="0" i="0" u="none" strike="noStrike" dirty="0">
                          <a:solidFill>
                            <a:schemeClr val="tx1"/>
                          </a:solidFill>
                          <a:effectLst/>
                          <a:latin typeface="Arial" panose="020B0604020202020204" pitchFamily="34" charset="0"/>
                        </a:rPr>
                        <a:t>non-competitors activities identified)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4176222450"/>
                  </a:ext>
                </a:extLst>
              </a:tr>
              <a:tr h="325734">
                <a:tc>
                  <a:txBody>
                    <a:bodyPr/>
                    <a:lstStyle/>
                    <a:p>
                      <a:pPr marL="108000" indent="0" algn="l" fontAlgn="ctr">
                        <a:buFont typeface="+mj-lt"/>
                        <a:buNone/>
                      </a:pPr>
                      <a:r>
                        <a:rPr lang="en-GB" sz="1200" b="0" i="0" u="none" strike="noStrike" dirty="0">
                          <a:solidFill>
                            <a:schemeClr val="tx1"/>
                          </a:solidFill>
                          <a:effectLst/>
                          <a:latin typeface="Arial" panose="020B0604020202020204" pitchFamily="34" charset="0"/>
                        </a:rPr>
                        <a:t>China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Permitted</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No (small </a:t>
                      </a:r>
                      <a:r>
                        <a:rPr lang="en-GB" sz="1200" b="0" i="0" u="none" strike="noStrike" dirty="0">
                          <a:solidFill>
                            <a:schemeClr val="tx1"/>
                          </a:solidFill>
                          <a:effectLst/>
                          <a:latin typeface="Arial" panose="020B0604020202020204" pitchFamily="34" charset="0"/>
                        </a:rPr>
                        <a:t>non-competitor activities identified)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extLst>
                  <a:ext uri="{0D108BD9-81ED-4DB2-BD59-A6C34878D82A}">
                    <a16:rowId xmlns:a16="http://schemas.microsoft.com/office/drawing/2014/main" val="4011564010"/>
                  </a:ext>
                </a:extLst>
              </a:tr>
              <a:tr h="325734">
                <a:tc>
                  <a:txBody>
                    <a:bodyPr/>
                    <a:lstStyle/>
                    <a:p>
                      <a:pPr marL="108000" indent="0" algn="l" fontAlgn="ctr">
                        <a:buFont typeface="+mj-lt"/>
                        <a:buNone/>
                      </a:pPr>
                      <a:r>
                        <a:rPr lang="en-GB" sz="1200" b="0" i="0" u="none" strike="noStrike" dirty="0">
                          <a:solidFill>
                            <a:schemeClr val="tx1"/>
                          </a:solidFill>
                          <a:effectLst/>
                          <a:latin typeface="Arial" panose="020B0604020202020204" pitchFamily="34" charset="0"/>
                        </a:rPr>
                        <a:t>Ecuador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Permitted</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No (large national </a:t>
                      </a:r>
                      <a:r>
                        <a:rPr lang="en-GB" sz="1200" b="0" i="0" u="none" strike="noStrike" dirty="0">
                          <a:solidFill>
                            <a:schemeClr val="tx1"/>
                          </a:solidFill>
                          <a:effectLst/>
                          <a:latin typeface="Arial" panose="020B0604020202020204" pitchFamily="34" charset="0"/>
                        </a:rPr>
                        <a:t>non-competitor activities identified)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004078127"/>
                  </a:ext>
                </a:extLst>
              </a:tr>
              <a:tr h="325734">
                <a:tc>
                  <a:txBody>
                    <a:bodyPr/>
                    <a:lstStyle/>
                    <a:p>
                      <a:pPr marL="108000" indent="0" algn="l" fontAlgn="ctr">
                        <a:buFont typeface="+mj-lt"/>
                        <a:buNone/>
                      </a:pPr>
                      <a:r>
                        <a:rPr lang="en-GB" sz="1200" b="0" i="0" u="none" strike="noStrike" dirty="0">
                          <a:solidFill>
                            <a:schemeClr val="tx1"/>
                          </a:solidFill>
                          <a:effectLst/>
                          <a:latin typeface="Arial" panose="020B0604020202020204" pitchFamily="34" charset="0"/>
                        </a:rPr>
                        <a:t>Egypt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Permitted</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No (large national </a:t>
                      </a:r>
                      <a:r>
                        <a:rPr lang="en-GB" sz="1200" b="0" i="0" u="none" strike="noStrike" dirty="0">
                          <a:solidFill>
                            <a:schemeClr val="tx1"/>
                          </a:solidFill>
                          <a:effectLst/>
                          <a:latin typeface="Arial" panose="020B0604020202020204" pitchFamily="34" charset="0"/>
                        </a:rPr>
                        <a:t>non-competitor activities identified)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196577469"/>
                  </a:ext>
                </a:extLst>
              </a:tr>
              <a:tr h="325734">
                <a:tc>
                  <a:txBody>
                    <a:bodyPr/>
                    <a:lstStyle/>
                    <a:p>
                      <a:pPr marL="108000" indent="0" algn="l" fontAlgn="ctr">
                        <a:buFont typeface="+mj-lt"/>
                        <a:buNone/>
                      </a:pPr>
                      <a:r>
                        <a:rPr lang="en-GB" sz="1200" b="0" i="0" u="none" strike="noStrike" dirty="0">
                          <a:solidFill>
                            <a:schemeClr val="tx1"/>
                          </a:solidFill>
                          <a:effectLst/>
                          <a:latin typeface="Arial" panose="020B0604020202020204" pitchFamily="34" charset="0"/>
                        </a:rPr>
                        <a:t>Indonesia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Permitted</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Yes (Danone) </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extLst>
                  <a:ext uri="{0D108BD9-81ED-4DB2-BD59-A6C34878D82A}">
                    <a16:rowId xmlns:a16="http://schemas.microsoft.com/office/drawing/2014/main" val="3656029797"/>
                  </a:ext>
                </a:extLst>
              </a:tr>
              <a:tr h="325734">
                <a:tc>
                  <a:txBody>
                    <a:bodyPr/>
                    <a:lstStyle/>
                    <a:p>
                      <a:pPr marL="108000" indent="0" algn="l" fontAlgn="ctr">
                        <a:buFont typeface="+mj-lt"/>
                        <a:buNone/>
                      </a:pPr>
                      <a:r>
                        <a:rPr lang="en-GB" sz="1200" b="0" i="0" u="none" strike="noStrike" dirty="0">
                          <a:solidFill>
                            <a:schemeClr val="tx1"/>
                          </a:solidFill>
                          <a:effectLst/>
                          <a:latin typeface="Arial" panose="020B0604020202020204" pitchFamily="34" charset="0"/>
                        </a:rPr>
                        <a:t>Japan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Permitted</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algn="ctr" fontAlgn="ct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Yes (</a:t>
                      </a:r>
                      <a:r>
                        <a:rPr kumimoji="0" lang="en-GB" sz="1200" b="0" i="0" u="none" strike="noStrike" kern="1200" cap="none" spc="0" normalizeH="0" baseline="0" dirty="0">
                          <a:ln>
                            <a:noFill/>
                          </a:ln>
                          <a:solidFill>
                            <a:srgbClr val="002B5C"/>
                          </a:solidFill>
                          <a:effectLst/>
                          <a:uLnTx/>
                          <a:uFillTx/>
                          <a:latin typeface="Arial" panose="020B0604020202020204" pitchFamily="34" charset="0"/>
                          <a:ea typeface="+mn-ea"/>
                          <a:cs typeface="+mn-cs"/>
                        </a:rPr>
                        <a:t>AB InBev, PepsiCo, </a:t>
                      </a:r>
                      <a:r>
                        <a:rPr lang="en-GB" sz="1200" b="0" i="0" u="none" strike="noStrike" dirty="0">
                          <a:solidFill>
                            <a:schemeClr val="tx1"/>
                          </a:solidFill>
                          <a:effectLst/>
                          <a:latin typeface="Arial" panose="020B0604020202020204" pitchFamily="34" charset="0"/>
                        </a:rPr>
                        <a:t>Heineken and non-competitors)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extLst>
                  <a:ext uri="{0D108BD9-81ED-4DB2-BD59-A6C34878D82A}">
                    <a16:rowId xmlns:a16="http://schemas.microsoft.com/office/drawing/2014/main" val="1654711485"/>
                  </a:ext>
                </a:extLst>
              </a:tr>
              <a:tr h="325734">
                <a:tc>
                  <a:txBody>
                    <a:bodyPr/>
                    <a:lstStyle/>
                    <a:p>
                      <a:pPr marL="108000" indent="0" algn="l" fontAlgn="ctr">
                        <a:buFont typeface="+mj-lt"/>
                        <a:buNone/>
                      </a:pPr>
                      <a:r>
                        <a:rPr lang="en-GB" sz="1200" b="0" i="0" u="none" strike="noStrike" dirty="0">
                          <a:solidFill>
                            <a:schemeClr val="tx1"/>
                          </a:solidFill>
                          <a:effectLst/>
                          <a:latin typeface="Arial" panose="020B0604020202020204" pitchFamily="34" charset="0"/>
                        </a:rPr>
                        <a:t>Kazakhstan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Permitted</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No (large national </a:t>
                      </a:r>
                      <a:r>
                        <a:rPr lang="en-GB" sz="1200" b="0" i="0" u="none" strike="noStrike" dirty="0">
                          <a:solidFill>
                            <a:schemeClr val="tx1"/>
                          </a:solidFill>
                          <a:effectLst/>
                          <a:latin typeface="Arial" panose="020B0604020202020204" pitchFamily="34" charset="0"/>
                        </a:rPr>
                        <a:t>non-competitor activities identified)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391639619"/>
                  </a:ext>
                </a:extLst>
              </a:tr>
              <a:tr h="325734">
                <a:tc>
                  <a:txBody>
                    <a:bodyPr/>
                    <a:lstStyle/>
                    <a:p>
                      <a:pPr marL="108000" indent="0" algn="l" fontAlgn="ctr">
                        <a:buFont typeface="+mj-lt"/>
                        <a:buNone/>
                      </a:pPr>
                      <a:r>
                        <a:rPr lang="en-GB" sz="1200" b="0" i="0" u="none" strike="noStrike" dirty="0">
                          <a:solidFill>
                            <a:schemeClr val="tx1"/>
                          </a:solidFill>
                          <a:effectLst/>
                          <a:latin typeface="Arial" panose="020B0604020202020204" pitchFamily="34" charset="0"/>
                        </a:rPr>
                        <a:t>Kenya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Permitted</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No (large national </a:t>
                      </a:r>
                      <a:r>
                        <a:rPr lang="en-GB" sz="1200" b="0" i="0" u="none" strike="noStrike" dirty="0">
                          <a:solidFill>
                            <a:schemeClr val="tx1"/>
                          </a:solidFill>
                          <a:effectLst/>
                          <a:latin typeface="Arial" panose="020B0604020202020204" pitchFamily="34" charset="0"/>
                        </a:rPr>
                        <a:t>non-competitor activities identified)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448965155"/>
                  </a:ext>
                </a:extLst>
              </a:tr>
              <a:tr h="325734">
                <a:tc>
                  <a:txBody>
                    <a:bodyPr/>
                    <a:lstStyle/>
                    <a:p>
                      <a:pPr marL="108000" indent="0" algn="l" fontAlgn="ctr">
                        <a:buFont typeface="+mj-lt"/>
                        <a:buNone/>
                      </a:pPr>
                      <a:r>
                        <a:rPr lang="en-GB" sz="1200" b="0" i="0" u="none" strike="noStrike" dirty="0">
                          <a:solidFill>
                            <a:schemeClr val="tx1"/>
                          </a:solidFill>
                          <a:effectLst/>
                          <a:latin typeface="Arial" panose="020B0604020202020204" pitchFamily="34" charset="0"/>
                        </a:rPr>
                        <a:t>Morocco</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Permitted</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No </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extLst>
                  <a:ext uri="{0D108BD9-81ED-4DB2-BD59-A6C34878D82A}">
                    <a16:rowId xmlns:a16="http://schemas.microsoft.com/office/drawing/2014/main" val="3634465880"/>
                  </a:ext>
                </a:extLst>
              </a:tr>
            </a:tbl>
          </a:graphicData>
        </a:graphic>
      </p:graphicFrame>
    </p:spTree>
    <p:extLst>
      <p:ext uri="{BB962C8B-B14F-4D97-AF65-F5344CB8AC3E}">
        <p14:creationId xmlns:p14="http://schemas.microsoft.com/office/powerpoint/2010/main" val="12759009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AE4F307-0E8A-462A-A0B9-3804B512F539}"/>
              </a:ext>
            </a:extLst>
          </p:cNvPr>
          <p:cNvSpPr/>
          <p:nvPr/>
        </p:nvSpPr>
        <p:spPr>
          <a:xfrm>
            <a:off x="625878" y="-1"/>
            <a:ext cx="7518748" cy="11604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A202FD07-BEC4-429F-BB94-83F7888ADACE}"/>
              </a:ext>
            </a:extLst>
          </p:cNvPr>
          <p:cNvSpPr>
            <a:spLocks noGrp="1"/>
          </p:cNvSpPr>
          <p:nvPr>
            <p:ph type="ftr" sz="quarter" idx="3"/>
          </p:nvPr>
        </p:nvSpPr>
        <p:spPr/>
        <p:txBody>
          <a:bodyPr/>
          <a:lstStyle/>
          <a:p>
            <a:r>
              <a:rPr lang="en-US"/>
              <a:t>TCCC</a:t>
            </a:r>
          </a:p>
        </p:txBody>
      </p:sp>
      <p:sp>
        <p:nvSpPr>
          <p:cNvPr id="18" name="Rectangle 17">
            <a:extLst>
              <a:ext uri="{FF2B5EF4-FFF2-40B4-BE49-F238E27FC236}">
                <a16:creationId xmlns:a16="http://schemas.microsoft.com/office/drawing/2014/main" id="{CB6F16E5-0A36-49E7-9411-062E39F386A3}"/>
              </a:ext>
            </a:extLst>
          </p:cNvPr>
          <p:cNvSpPr/>
          <p:nvPr/>
        </p:nvSpPr>
        <p:spPr>
          <a:xfrm>
            <a:off x="-8926" y="0"/>
            <a:ext cx="634804" cy="62356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4">
            <a:extLst>
              <a:ext uri="{FF2B5EF4-FFF2-40B4-BE49-F238E27FC236}">
                <a16:creationId xmlns:a16="http://schemas.microsoft.com/office/drawing/2014/main" id="{66EDB7D1-9A0D-4D8D-B93D-46F40C385D5A}"/>
              </a:ext>
            </a:extLst>
          </p:cNvPr>
          <p:cNvSpPr txBox="1">
            <a:spLocks/>
          </p:cNvSpPr>
          <p:nvPr/>
        </p:nvSpPr>
        <p:spPr>
          <a:xfrm rot="16200000">
            <a:off x="-1367138" y="2354273"/>
            <a:ext cx="3389315" cy="635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lgn="r"/>
            <a:r>
              <a:rPr lang="en-GB">
                <a:solidFill>
                  <a:schemeClr val="bg1"/>
                </a:solidFill>
              </a:rPr>
              <a:t>NIGERIA</a:t>
            </a:r>
          </a:p>
        </p:txBody>
      </p:sp>
      <p:pic>
        <p:nvPicPr>
          <p:cNvPr id="20" name="Picture 19">
            <a:extLst>
              <a:ext uri="{FF2B5EF4-FFF2-40B4-BE49-F238E27FC236}">
                <a16:creationId xmlns:a16="http://schemas.microsoft.com/office/drawing/2014/main" id="{00678402-B850-47E8-919D-7A1E51966BD0}"/>
              </a:ext>
            </a:extLst>
          </p:cNvPr>
          <p:cNvPicPr>
            <a:picLocks noChangeAspect="1"/>
          </p:cNvPicPr>
          <p:nvPr/>
        </p:nvPicPr>
        <p:blipFill>
          <a:blip r:embed="rId2"/>
          <a:srcRect/>
          <a:stretch/>
        </p:blipFill>
        <p:spPr>
          <a:xfrm>
            <a:off x="-12624" y="-4167"/>
            <a:ext cx="1155194" cy="890018"/>
          </a:xfrm>
          <a:prstGeom prst="rect">
            <a:avLst/>
          </a:prstGeom>
        </p:spPr>
      </p:pic>
      <p:sp>
        <p:nvSpPr>
          <p:cNvPr id="25" name="TextBox 24">
            <a:extLst>
              <a:ext uri="{FF2B5EF4-FFF2-40B4-BE49-F238E27FC236}">
                <a16:creationId xmlns:a16="http://schemas.microsoft.com/office/drawing/2014/main" id="{4FAE8E13-003A-4334-970B-CA1F7574E6CC}"/>
              </a:ext>
            </a:extLst>
          </p:cNvPr>
          <p:cNvSpPr txBox="1"/>
          <p:nvPr/>
        </p:nvSpPr>
        <p:spPr>
          <a:xfrm>
            <a:off x="979565" y="2127599"/>
            <a:ext cx="7401262" cy="2021066"/>
          </a:xfrm>
          <a:prstGeom prst="rect">
            <a:avLst/>
          </a:prstGeom>
          <a:noFill/>
        </p:spPr>
        <p:txBody>
          <a:bodyPr wrap="square" lIns="90000" rtlCol="0">
            <a:spAutoFit/>
          </a:bodyPr>
          <a:lstStyle/>
          <a:p>
            <a:pPr marR="0" algn="l" defTabSz="618592" rtl="0" eaLnBrk="1" fontAlgn="auto" latinLnBrk="0" hangingPunct="1">
              <a:lnSpc>
                <a:spcPct val="100000"/>
              </a:lnSpc>
              <a:spcAft>
                <a:spcPts val="600"/>
              </a:spcAft>
              <a:buClrTx/>
              <a:buSzTx/>
              <a:tabLst/>
            </a:pPr>
            <a:r>
              <a:rPr lang="en-GB" sz="1200" b="1" kern="0" spc="-10">
                <a:solidFill>
                  <a:srgbClr val="002B5C"/>
                </a:solidFill>
                <a:latin typeface="Arial" panose="020B0604020202020204" pitchFamily="34" charset="0"/>
                <a:cs typeface="Arial" panose="020B0604020202020204" pitchFamily="34" charset="0"/>
              </a:rPr>
              <a:t>Industrial collaboration for returnable glass bottles</a:t>
            </a:r>
          </a:p>
          <a:p>
            <a:pPr marL="177800" marR="0" indent="-177800" algn="l" defTabSz="618592" rtl="0" eaLnBrk="1" fontAlgn="auto" latinLnBrk="0" hangingPunct="1">
              <a:lnSpc>
                <a:spcPct val="100000"/>
              </a:lnSpc>
              <a:spcAft>
                <a:spcPts val="800"/>
              </a:spcAft>
              <a:buClrTx/>
              <a:buSzTx/>
              <a:buFont typeface="Arial" panose="020B0604020202020204" pitchFamily="34" charset="0"/>
              <a:buChar char="•"/>
              <a:tabLst/>
            </a:pPr>
            <a:r>
              <a:rPr lang="en-GB" sz="1100" b="1" kern="0" spc="-10">
                <a:solidFill>
                  <a:srgbClr val="474747"/>
                </a:solidFill>
                <a:latin typeface="Arial" panose="020B0604020202020204" pitchFamily="34" charset="0"/>
                <a:cs typeface="Arial" panose="020B0604020202020204" pitchFamily="34" charset="0"/>
              </a:rPr>
              <a:t>Heineken’s subsidiary</a:t>
            </a:r>
            <a:r>
              <a:rPr lang="en-GB" sz="1100" kern="0" spc="-10">
                <a:solidFill>
                  <a:srgbClr val="474747"/>
                </a:solidFill>
                <a:latin typeface="Arial" panose="020B0604020202020204" pitchFamily="34" charset="0"/>
                <a:cs typeface="Arial" panose="020B0604020202020204" pitchFamily="34" charset="0"/>
              </a:rPr>
              <a:t> in Nigeria</a:t>
            </a:r>
            <a:r>
              <a:rPr lang="en-GB" sz="1100" b="1" kern="0" spc="-10">
                <a:solidFill>
                  <a:srgbClr val="474747"/>
                </a:solidFill>
                <a:latin typeface="Arial" panose="020B0604020202020204" pitchFamily="34" charset="0"/>
                <a:cs typeface="Arial" panose="020B0604020202020204" pitchFamily="34" charset="0"/>
              </a:rPr>
              <a:t> </a:t>
            </a:r>
            <a:r>
              <a:rPr lang="en-GB" sz="1100" kern="0" spc="-10">
                <a:solidFill>
                  <a:srgbClr val="474747"/>
                </a:solidFill>
                <a:latin typeface="Arial" panose="020B0604020202020204" pitchFamily="34" charset="0"/>
                <a:cs typeface="Arial" panose="020B0604020202020204" pitchFamily="34" charset="0"/>
              </a:rPr>
              <a:t>and </a:t>
            </a:r>
            <a:r>
              <a:rPr lang="en-GB" sz="1100" b="1" kern="0" spc="-10">
                <a:solidFill>
                  <a:srgbClr val="474747"/>
                </a:solidFill>
                <a:latin typeface="Arial" panose="020B0604020202020204" pitchFamily="34" charset="0"/>
                <a:cs typeface="Arial" panose="020B0604020202020204" pitchFamily="34" charset="0"/>
              </a:rPr>
              <a:t>AB InBev</a:t>
            </a:r>
            <a:r>
              <a:rPr lang="en-GB" sz="1100" kern="0" spc="-10">
                <a:solidFill>
                  <a:srgbClr val="474747"/>
                </a:solidFill>
                <a:latin typeface="Arial" panose="020B0604020202020204" pitchFamily="34" charset="0"/>
                <a:cs typeface="Arial" panose="020B0604020202020204" pitchFamily="34" charset="0"/>
              </a:rPr>
              <a:t> are collaborating to establish an exchange returnable bottle programme for </a:t>
            </a:r>
            <a:r>
              <a:rPr lang="en-GB" sz="1100" b="1" kern="0" spc="-10">
                <a:solidFill>
                  <a:srgbClr val="474747"/>
                </a:solidFill>
                <a:latin typeface="Arial" panose="020B0604020202020204" pitchFamily="34" charset="0"/>
                <a:cs typeface="Arial" panose="020B0604020202020204" pitchFamily="34" charset="0"/>
              </a:rPr>
              <a:t>glass bottles</a:t>
            </a:r>
          </a:p>
          <a:p>
            <a:pPr marR="0" algn="l" defTabSz="618592" rtl="0" eaLnBrk="1" fontAlgn="auto" latinLnBrk="0" hangingPunct="1">
              <a:lnSpc>
                <a:spcPct val="100000"/>
              </a:lnSpc>
              <a:spcAft>
                <a:spcPts val="800"/>
              </a:spcAft>
              <a:buClrTx/>
              <a:buSzTx/>
              <a:tabLst/>
            </a:pPr>
            <a:endParaRPr lang="en-GB" sz="1100" kern="0" spc="-10">
              <a:solidFill>
                <a:srgbClr val="474747"/>
              </a:solidFill>
              <a:latin typeface="Arial" panose="020B0604020202020204" pitchFamily="34" charset="0"/>
              <a:cs typeface="Arial" panose="020B0604020202020204" pitchFamily="34" charset="0"/>
            </a:endParaRPr>
          </a:p>
          <a:p>
            <a:pPr marR="0" algn="l" defTabSz="618592" rtl="0" eaLnBrk="1" fontAlgn="auto" latinLnBrk="0" hangingPunct="1">
              <a:lnSpc>
                <a:spcPct val="100000"/>
              </a:lnSpc>
              <a:spcAft>
                <a:spcPts val="600"/>
              </a:spcAft>
              <a:buClrTx/>
              <a:buSzTx/>
              <a:tabLst/>
            </a:pPr>
            <a:r>
              <a:rPr lang="en-GB" sz="1200" b="1" kern="0" spc="-10">
                <a:solidFill>
                  <a:srgbClr val="002B5C"/>
                </a:solidFill>
                <a:latin typeface="Arial" panose="020B0604020202020204" pitchFamily="34" charset="0"/>
                <a:cs typeface="Arial" panose="020B0604020202020204" pitchFamily="34" charset="0"/>
              </a:rPr>
              <a:t>National Policy on Plastic Waste Management 2020 &amp; Lagos State Plastic Waste Management Policy 2021</a:t>
            </a:r>
          </a:p>
          <a:p>
            <a:pPr marL="177800" marR="0" indent="-177800" algn="l" defTabSz="618592" rtl="0" eaLnBrk="1" fontAlgn="auto" latinLnBrk="0" hangingPunct="1">
              <a:lnSpc>
                <a:spcPct val="100000"/>
              </a:lnSpc>
              <a:buClrTx/>
              <a:buSzTx/>
              <a:buFont typeface="Arial" panose="020B0604020202020204" pitchFamily="34" charset="0"/>
              <a:buChar char="•"/>
              <a:tabLst/>
            </a:pPr>
            <a:r>
              <a:rPr lang="en-GB" sz="1100" kern="0" spc="-10">
                <a:solidFill>
                  <a:srgbClr val="474747"/>
                </a:solidFill>
                <a:latin typeface="Arial" panose="020B0604020202020204" pitchFamily="34" charset="0"/>
                <a:cs typeface="Arial" panose="020B0604020202020204" pitchFamily="34" charset="0"/>
              </a:rPr>
              <a:t>The government states that the overall goal of the policy is </a:t>
            </a:r>
            <a:r>
              <a:rPr lang="en-GB" sz="1100" b="1" kern="0" spc="-10">
                <a:solidFill>
                  <a:srgbClr val="474747"/>
                </a:solidFill>
                <a:latin typeface="Arial" panose="020B0604020202020204" pitchFamily="34" charset="0"/>
                <a:cs typeface="Arial" panose="020B0604020202020204" pitchFamily="34" charset="0"/>
              </a:rPr>
              <a:t>to promote sustainable use of plastic as a resource </a:t>
            </a:r>
            <a:r>
              <a:rPr lang="en-GB" sz="1100" kern="0" spc="-10">
                <a:solidFill>
                  <a:srgbClr val="474747"/>
                </a:solidFill>
                <a:latin typeface="Arial" panose="020B0604020202020204" pitchFamily="34" charset="0"/>
                <a:cs typeface="Arial" panose="020B0604020202020204" pitchFamily="34" charset="0"/>
              </a:rPr>
              <a:t>through its life cycle management </a:t>
            </a:r>
          </a:p>
          <a:p>
            <a:pPr marL="177800" marR="0" indent="-177800" algn="l" defTabSz="618592" rtl="0" eaLnBrk="1" fontAlgn="auto" latinLnBrk="0" hangingPunct="1">
              <a:lnSpc>
                <a:spcPct val="100000"/>
              </a:lnSpc>
              <a:buClrTx/>
              <a:buSzTx/>
              <a:buFont typeface="Arial" panose="020B0604020202020204" pitchFamily="34" charset="0"/>
              <a:buChar char="•"/>
              <a:tabLst/>
            </a:pPr>
            <a:r>
              <a:rPr lang="en-GB" sz="1100" kern="0" spc="-10">
                <a:solidFill>
                  <a:srgbClr val="474747"/>
                </a:solidFill>
                <a:latin typeface="Arial" panose="020B0604020202020204" pitchFamily="34" charset="0"/>
                <a:cs typeface="Arial" panose="020B0604020202020204" pitchFamily="34" charset="0"/>
              </a:rPr>
              <a:t>However, there is no clear indication if returnable PET bottles would be acceptable</a:t>
            </a:r>
          </a:p>
        </p:txBody>
      </p:sp>
      <p:sp>
        <p:nvSpPr>
          <p:cNvPr id="29" name="Title 8">
            <a:extLst>
              <a:ext uri="{FF2B5EF4-FFF2-40B4-BE49-F238E27FC236}">
                <a16:creationId xmlns:a16="http://schemas.microsoft.com/office/drawing/2014/main" id="{D8B86260-E86D-46D5-9E3E-FF28FE9F61E7}"/>
              </a:ext>
            </a:extLst>
          </p:cNvPr>
          <p:cNvSpPr txBox="1">
            <a:spLocks/>
          </p:cNvSpPr>
          <p:nvPr/>
        </p:nvSpPr>
        <p:spPr>
          <a:xfrm>
            <a:off x="1019175" y="269574"/>
            <a:ext cx="6985000" cy="70788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r>
              <a:rPr lang="en-GB" sz="1800" kern="0" spc="-10"/>
              <a:t>Heineken and AB InBev are working together to exchange returnable bottles </a:t>
            </a:r>
            <a:endParaRPr lang="en-GB" sz="1800"/>
          </a:p>
        </p:txBody>
      </p:sp>
      <p:grpSp>
        <p:nvGrpSpPr>
          <p:cNvPr id="30" name="Group 29">
            <a:extLst>
              <a:ext uri="{FF2B5EF4-FFF2-40B4-BE49-F238E27FC236}">
                <a16:creationId xmlns:a16="http://schemas.microsoft.com/office/drawing/2014/main" id="{54DC0B6B-4C7E-4E52-A61B-75FA9A8AEDD8}"/>
              </a:ext>
            </a:extLst>
          </p:cNvPr>
          <p:cNvGrpSpPr/>
          <p:nvPr/>
        </p:nvGrpSpPr>
        <p:grpSpPr>
          <a:xfrm>
            <a:off x="8438015" y="205892"/>
            <a:ext cx="3549852" cy="1573440"/>
            <a:chOff x="8438015" y="205892"/>
            <a:chExt cx="3549852" cy="1573440"/>
          </a:xfrm>
        </p:grpSpPr>
        <p:sp>
          <p:nvSpPr>
            <p:cNvPr id="31" name="TextBox 30">
              <a:extLst>
                <a:ext uri="{FF2B5EF4-FFF2-40B4-BE49-F238E27FC236}">
                  <a16:creationId xmlns:a16="http://schemas.microsoft.com/office/drawing/2014/main" id="{68BA2966-1505-4CBF-B504-9E9284786B39}"/>
                </a:ext>
              </a:extLst>
            </p:cNvPr>
            <p:cNvSpPr txBox="1"/>
            <p:nvPr/>
          </p:nvSpPr>
          <p:spPr>
            <a:xfrm>
              <a:off x="8674216" y="302004"/>
              <a:ext cx="3313651" cy="1477328"/>
            </a:xfrm>
            <a:prstGeom prst="rect">
              <a:avLst/>
            </a:prstGeom>
          </p:spPr>
          <p:style>
            <a:lnRef idx="2">
              <a:schemeClr val="accent1"/>
            </a:lnRef>
            <a:fillRef idx="1">
              <a:schemeClr val="lt1"/>
            </a:fillRef>
            <a:effectRef idx="0">
              <a:schemeClr val="accent1"/>
            </a:effectRef>
            <a:fontRef idx="minor">
              <a:schemeClr val="dk1"/>
            </a:fontRef>
          </p:style>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32" name="Title 4">
              <a:extLst>
                <a:ext uri="{FF2B5EF4-FFF2-40B4-BE49-F238E27FC236}">
                  <a16:creationId xmlns:a16="http://schemas.microsoft.com/office/drawing/2014/main" id="{BE295883-3E29-4354-B8F5-0934218A5C9A}"/>
                </a:ext>
              </a:extLst>
            </p:cNvPr>
            <p:cNvSpPr txBox="1">
              <a:spLocks/>
            </p:cNvSpPr>
            <p:nvPr/>
          </p:nvSpPr>
          <p:spPr>
            <a:xfrm>
              <a:off x="8922428" y="363291"/>
              <a:ext cx="1925108" cy="33855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spcBef>
                  <a:spcPts val="0"/>
                </a:spcBef>
                <a:spcAft>
                  <a:spcPts val="600"/>
                </a:spcAft>
              </a:pPr>
              <a:r>
                <a:rPr lang="en-GB" sz="1400" b="1">
                  <a:solidFill>
                    <a:schemeClr val="tx1"/>
                  </a:solidFill>
                </a:rPr>
                <a:t>Market Analysis</a:t>
              </a:r>
            </a:p>
            <a:p>
              <a:pPr algn="ctr">
                <a:spcBef>
                  <a:spcPts val="0"/>
                </a:spcBef>
                <a:spcAft>
                  <a:spcPts val="600"/>
                </a:spcAft>
              </a:pPr>
              <a:endParaRPr lang="en-GB" sz="1500">
                <a:solidFill>
                  <a:schemeClr val="tx1"/>
                </a:solidFill>
              </a:endParaRPr>
            </a:p>
          </p:txBody>
        </p:sp>
        <p:pic>
          <p:nvPicPr>
            <p:cNvPr id="33" name="Picture 32" descr="Icon&#10;&#10;Description automatically generated">
              <a:extLst>
                <a:ext uri="{FF2B5EF4-FFF2-40B4-BE49-F238E27FC236}">
                  <a16:creationId xmlns:a16="http://schemas.microsoft.com/office/drawing/2014/main" id="{4692B988-94BB-4ADD-BFAE-837B8CDAD678}"/>
                </a:ext>
              </a:extLst>
            </p:cNvPr>
            <p:cNvPicPr>
              <a:picLocks noChangeAspect="1"/>
            </p:cNvPicPr>
            <p:nvPr/>
          </p:nvPicPr>
          <p:blipFill>
            <a:blip r:embed="rId3"/>
            <a:stretch>
              <a:fillRect/>
            </a:stretch>
          </p:blipFill>
          <p:spPr>
            <a:xfrm>
              <a:off x="8438015" y="205892"/>
              <a:ext cx="433424" cy="469900"/>
            </a:xfrm>
            <a:prstGeom prst="rect">
              <a:avLst/>
            </a:prstGeom>
          </p:spPr>
        </p:pic>
      </p:grpSp>
      <p:graphicFrame>
        <p:nvGraphicFramePr>
          <p:cNvPr id="34" name="Table 51">
            <a:extLst>
              <a:ext uri="{FF2B5EF4-FFF2-40B4-BE49-F238E27FC236}">
                <a16:creationId xmlns:a16="http://schemas.microsoft.com/office/drawing/2014/main" id="{2DF34410-2E81-45A8-B887-CCBD76F0E55B}"/>
              </a:ext>
            </a:extLst>
          </p:cNvPr>
          <p:cNvGraphicFramePr>
            <a:graphicFrameLocks noGrp="1"/>
          </p:cNvGraphicFramePr>
          <p:nvPr/>
        </p:nvGraphicFramePr>
        <p:xfrm>
          <a:off x="8967604" y="728377"/>
          <a:ext cx="2726874" cy="872021"/>
        </p:xfrm>
        <a:graphic>
          <a:graphicData uri="http://schemas.openxmlformats.org/drawingml/2006/table">
            <a:tbl>
              <a:tblPr firstRow="1" bandRow="1">
                <a:tableStyleId>{00A15C55-8517-42AA-B614-E9B94910E393}</a:tableStyleId>
              </a:tblPr>
              <a:tblGrid>
                <a:gridCol w="1363437">
                  <a:extLst>
                    <a:ext uri="{9D8B030D-6E8A-4147-A177-3AD203B41FA5}">
                      <a16:colId xmlns:a16="http://schemas.microsoft.com/office/drawing/2014/main" val="3110530552"/>
                    </a:ext>
                  </a:extLst>
                </a:gridCol>
                <a:gridCol w="1363437">
                  <a:extLst>
                    <a:ext uri="{9D8B030D-6E8A-4147-A177-3AD203B41FA5}">
                      <a16:colId xmlns:a16="http://schemas.microsoft.com/office/drawing/2014/main" val="25030162"/>
                    </a:ext>
                  </a:extLst>
                </a:gridCol>
              </a:tblGrid>
              <a:tr h="126991">
                <a:tc>
                  <a:txBody>
                    <a:bodyPr/>
                    <a:lstStyle/>
                    <a:p>
                      <a:pPr algn="ctr"/>
                      <a:r>
                        <a:rPr lang="en-US" sz="900" b="1">
                          <a:solidFill>
                            <a:srgbClr val="002B5C"/>
                          </a:solidFill>
                        </a:rPr>
                        <a:t>Glass bottles </a:t>
                      </a:r>
                    </a:p>
                  </a:txBody>
                  <a:tcPr anchor="ctr">
                    <a:solidFill>
                      <a:srgbClr val="E5E9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002B5C"/>
                          </a:solidFill>
                        </a:rPr>
                        <a:t>PET bottles </a:t>
                      </a:r>
                    </a:p>
                  </a:txBody>
                  <a:tcPr anchor="ctr">
                    <a:solidFill>
                      <a:srgbClr val="E5E9EE"/>
                    </a:solidFill>
                  </a:tcPr>
                </a:tc>
                <a:extLst>
                  <a:ext uri="{0D108BD9-81ED-4DB2-BD59-A6C34878D82A}">
                    <a16:rowId xmlns:a16="http://schemas.microsoft.com/office/drawing/2014/main" val="958200419"/>
                  </a:ext>
                </a:extLst>
              </a:tr>
              <a:tr h="643421">
                <a:tc>
                  <a:txBody>
                    <a:bodyPr/>
                    <a:lstStyle/>
                    <a:p>
                      <a:pPr algn="ctr"/>
                      <a:r>
                        <a:rPr lang="en-US" sz="1400">
                          <a:solidFill>
                            <a:schemeClr val="bg2">
                              <a:lumMod val="25000"/>
                            </a:schemeClr>
                          </a:solidFill>
                        </a:rPr>
                        <a:t>  </a:t>
                      </a:r>
                    </a:p>
                  </a:txBody>
                  <a:tcPr anchor="ctr">
                    <a:solidFill>
                      <a:srgbClr val="00B050"/>
                    </a:solidFill>
                  </a:tcPr>
                </a:tc>
                <a:tc>
                  <a:txBody>
                    <a:bodyPr/>
                    <a:lstStyle/>
                    <a:p>
                      <a:pPr algn="ctr"/>
                      <a:endParaRPr lang="en-US" sz="1400">
                        <a:solidFill>
                          <a:schemeClr val="bg2">
                            <a:lumMod val="25000"/>
                          </a:schemeClr>
                        </a:solidFill>
                      </a:endParaRPr>
                    </a:p>
                  </a:txBody>
                  <a:tcPr anchor="ctr">
                    <a:solidFill>
                      <a:schemeClr val="bg1">
                        <a:lumMod val="65000"/>
                      </a:schemeClr>
                    </a:solidFill>
                  </a:tcPr>
                </a:tc>
                <a:extLst>
                  <a:ext uri="{0D108BD9-81ED-4DB2-BD59-A6C34878D82A}">
                    <a16:rowId xmlns:a16="http://schemas.microsoft.com/office/drawing/2014/main" val="1011721729"/>
                  </a:ext>
                </a:extLst>
              </a:tr>
            </a:tbl>
          </a:graphicData>
        </a:graphic>
      </p:graphicFrame>
      <p:grpSp>
        <p:nvGrpSpPr>
          <p:cNvPr id="35" name="Group 34">
            <a:extLst>
              <a:ext uri="{FF2B5EF4-FFF2-40B4-BE49-F238E27FC236}">
                <a16:creationId xmlns:a16="http://schemas.microsoft.com/office/drawing/2014/main" id="{318E5464-4D1A-4F47-A649-E287736445CF}"/>
              </a:ext>
            </a:extLst>
          </p:cNvPr>
          <p:cNvGrpSpPr/>
          <p:nvPr/>
        </p:nvGrpSpPr>
        <p:grpSpPr>
          <a:xfrm>
            <a:off x="10940998" y="1186646"/>
            <a:ext cx="134760" cy="272323"/>
            <a:chOff x="10940998" y="1186646"/>
            <a:chExt cx="134760" cy="272323"/>
          </a:xfrm>
        </p:grpSpPr>
        <p:sp>
          <p:nvSpPr>
            <p:cNvPr id="36" name="Freeform: Shape 35">
              <a:extLst>
                <a:ext uri="{FF2B5EF4-FFF2-40B4-BE49-F238E27FC236}">
                  <a16:creationId xmlns:a16="http://schemas.microsoft.com/office/drawing/2014/main" id="{ABF789D2-5A30-453A-B4F6-A15483539C98}"/>
                </a:ext>
              </a:extLst>
            </p:cNvPr>
            <p:cNvSpPr/>
            <p:nvPr/>
          </p:nvSpPr>
          <p:spPr>
            <a:xfrm>
              <a:off x="10940998" y="1186646"/>
              <a:ext cx="134760" cy="188638"/>
            </a:xfrm>
            <a:custGeom>
              <a:avLst/>
              <a:gdLst>
                <a:gd name="connsiteX0" fmla="*/ 134290 w 134760"/>
                <a:gd name="connsiteY0" fmla="*/ 59824 h 188638"/>
                <a:gd name="connsiteX1" fmla="*/ 59818 w 134760"/>
                <a:gd name="connsiteY1" fmla="*/ 429 h 188638"/>
                <a:gd name="connsiteX2" fmla="*/ 0 w 134760"/>
                <a:gd name="connsiteY2" fmla="*/ 67476 h 188638"/>
                <a:gd name="connsiteX3" fmla="*/ 6613 w 134760"/>
                <a:gd name="connsiteY3" fmla="*/ 67476 h 188638"/>
                <a:gd name="connsiteX4" fmla="*/ 26844 w 134760"/>
                <a:gd name="connsiteY4" fmla="*/ 22218 h 188638"/>
                <a:gd name="connsiteX5" fmla="*/ 74287 w 134760"/>
                <a:gd name="connsiteY5" fmla="*/ 7120 h 188638"/>
                <a:gd name="connsiteX6" fmla="*/ 127713 w 134760"/>
                <a:gd name="connsiteY6" fmla="*/ 74407 h 188638"/>
                <a:gd name="connsiteX7" fmla="*/ 94270 w 134760"/>
                <a:gd name="connsiteY7" fmla="*/ 121943 h 188638"/>
                <a:gd name="connsiteX8" fmla="*/ 64053 w 134760"/>
                <a:gd name="connsiteY8" fmla="*/ 171775 h 188638"/>
                <a:gd name="connsiteX9" fmla="*/ 64149 w 134760"/>
                <a:gd name="connsiteY9" fmla="*/ 188639 h 188638"/>
                <a:gd name="connsiteX10" fmla="*/ 70763 w 134760"/>
                <a:gd name="connsiteY10" fmla="*/ 188546 h 188638"/>
                <a:gd name="connsiteX11" fmla="*/ 70667 w 134760"/>
                <a:gd name="connsiteY11" fmla="*/ 171778 h 188638"/>
                <a:gd name="connsiteX12" fmla="*/ 97216 w 134760"/>
                <a:gd name="connsiteY12" fmla="*/ 127872 h 188638"/>
                <a:gd name="connsiteX13" fmla="*/ 134290 w 134760"/>
                <a:gd name="connsiteY13" fmla="*/ 59824 h 18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760" h="188638">
                  <a:moveTo>
                    <a:pt x="134290" y="59824"/>
                  </a:moveTo>
                  <a:cubicBezTo>
                    <a:pt x="130127" y="22858"/>
                    <a:pt x="96785" y="-3734"/>
                    <a:pt x="59818" y="429"/>
                  </a:cubicBezTo>
                  <a:cubicBezTo>
                    <a:pt x="25708" y="4271"/>
                    <a:pt x="-58" y="33150"/>
                    <a:pt x="0" y="67476"/>
                  </a:cubicBezTo>
                  <a:lnTo>
                    <a:pt x="6613" y="67476"/>
                  </a:lnTo>
                  <a:cubicBezTo>
                    <a:pt x="6626" y="50202"/>
                    <a:pt x="13981" y="33748"/>
                    <a:pt x="26844" y="22218"/>
                  </a:cubicBezTo>
                  <a:cubicBezTo>
                    <a:pt x="39739" y="10575"/>
                    <a:pt x="57035" y="5071"/>
                    <a:pt x="74287" y="7120"/>
                  </a:cubicBezTo>
                  <a:cubicBezTo>
                    <a:pt x="107622" y="10947"/>
                    <a:pt x="131541" y="41073"/>
                    <a:pt x="127713" y="74407"/>
                  </a:cubicBezTo>
                  <a:cubicBezTo>
                    <a:pt x="125360" y="94903"/>
                    <a:pt x="112766" y="112804"/>
                    <a:pt x="94270" y="121943"/>
                  </a:cubicBezTo>
                  <a:cubicBezTo>
                    <a:pt x="75610" y="131531"/>
                    <a:pt x="63928" y="150797"/>
                    <a:pt x="64053" y="171775"/>
                  </a:cubicBezTo>
                  <a:lnTo>
                    <a:pt x="64149" y="188639"/>
                  </a:lnTo>
                  <a:lnTo>
                    <a:pt x="70763" y="188546"/>
                  </a:lnTo>
                  <a:lnTo>
                    <a:pt x="70667" y="171778"/>
                  </a:lnTo>
                  <a:cubicBezTo>
                    <a:pt x="70530" y="153308"/>
                    <a:pt x="80796" y="136331"/>
                    <a:pt x="97216" y="127872"/>
                  </a:cubicBezTo>
                  <a:cubicBezTo>
                    <a:pt x="122780" y="115374"/>
                    <a:pt x="137650" y="88081"/>
                    <a:pt x="134290" y="59824"/>
                  </a:cubicBezTo>
                  <a:close/>
                </a:path>
              </a:pathLst>
            </a:custGeom>
            <a:solidFill>
              <a:schemeClr val="bg1"/>
            </a:solidFill>
            <a:ln w="12700" cap="flat">
              <a:solidFill>
                <a:schemeClr val="bg1"/>
              </a:solid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62C9F59-7FF0-42B6-B2E2-A4AD81C838F5}"/>
                </a:ext>
              </a:extLst>
            </p:cNvPr>
            <p:cNvSpPr/>
            <p:nvPr/>
          </p:nvSpPr>
          <p:spPr>
            <a:xfrm>
              <a:off x="11004248" y="1439676"/>
              <a:ext cx="19472" cy="19293"/>
            </a:xfrm>
            <a:custGeom>
              <a:avLst/>
              <a:gdLst>
                <a:gd name="connsiteX0" fmla="*/ 9565 w 19472"/>
                <a:gd name="connsiteY0" fmla="*/ 5 h 19293"/>
                <a:gd name="connsiteX1" fmla="*/ 2701 w 19472"/>
                <a:gd name="connsiteY1" fmla="*/ 2684 h 19293"/>
                <a:gd name="connsiteX2" fmla="*/ 9 w 19472"/>
                <a:gd name="connsiteY2" fmla="*/ 9565 h 19293"/>
                <a:gd name="connsiteX3" fmla="*/ 2764 w 19472"/>
                <a:gd name="connsiteY3" fmla="*/ 16509 h 19293"/>
                <a:gd name="connsiteX4" fmla="*/ 9565 w 19472"/>
                <a:gd name="connsiteY4" fmla="*/ 19290 h 19293"/>
                <a:gd name="connsiteX5" fmla="*/ 16602 w 19472"/>
                <a:gd name="connsiteY5" fmla="*/ 16446 h 19293"/>
                <a:gd name="connsiteX6" fmla="*/ 19466 w 19472"/>
                <a:gd name="connsiteY6" fmla="*/ 9562 h 19293"/>
                <a:gd name="connsiteX7" fmla="*/ 16662 w 19472"/>
                <a:gd name="connsiteY7" fmla="*/ 2733 h 19293"/>
                <a:gd name="connsiteX8" fmla="*/ 9565 w 19472"/>
                <a:gd name="connsiteY8" fmla="*/ 5 h 1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2" h="19293">
                  <a:moveTo>
                    <a:pt x="9565" y="5"/>
                  </a:moveTo>
                  <a:cubicBezTo>
                    <a:pt x="7007" y="-82"/>
                    <a:pt x="4524" y="887"/>
                    <a:pt x="2701" y="2684"/>
                  </a:cubicBezTo>
                  <a:cubicBezTo>
                    <a:pt x="871" y="4494"/>
                    <a:pt x="-107" y="6994"/>
                    <a:pt x="9" y="9565"/>
                  </a:cubicBezTo>
                  <a:cubicBezTo>
                    <a:pt x="-65" y="12160"/>
                    <a:pt x="931" y="14670"/>
                    <a:pt x="2764" y="16509"/>
                  </a:cubicBezTo>
                  <a:cubicBezTo>
                    <a:pt x="4536" y="18355"/>
                    <a:pt x="7007" y="19365"/>
                    <a:pt x="9565" y="19290"/>
                  </a:cubicBezTo>
                  <a:cubicBezTo>
                    <a:pt x="12202" y="19350"/>
                    <a:pt x="14747" y="18321"/>
                    <a:pt x="16602" y="16446"/>
                  </a:cubicBezTo>
                  <a:cubicBezTo>
                    <a:pt x="18487" y="14660"/>
                    <a:pt x="19528" y="12158"/>
                    <a:pt x="19466" y="9562"/>
                  </a:cubicBezTo>
                  <a:cubicBezTo>
                    <a:pt x="19571" y="6986"/>
                    <a:pt x="18547" y="4492"/>
                    <a:pt x="16662" y="2733"/>
                  </a:cubicBezTo>
                  <a:cubicBezTo>
                    <a:pt x="14754" y="916"/>
                    <a:pt x="12200" y="-66"/>
                    <a:pt x="9565" y="5"/>
                  </a:cubicBezTo>
                  <a:close/>
                </a:path>
              </a:pathLst>
            </a:custGeom>
            <a:solidFill>
              <a:schemeClr val="bg1"/>
            </a:solidFill>
            <a:ln w="12700" cap="flat">
              <a:solidFill>
                <a:schemeClr val="bg1"/>
              </a:solidFill>
              <a:prstDash val="solid"/>
              <a:miter/>
            </a:ln>
          </p:spPr>
          <p:txBody>
            <a:bodyPr rtlCol="0" anchor="ctr"/>
            <a:lstStyle/>
            <a:p>
              <a:endParaRPr lang="en-GB"/>
            </a:p>
          </p:txBody>
        </p:sp>
      </p:grpSp>
      <p:sp>
        <p:nvSpPr>
          <p:cNvPr id="38" name="Graphic 10" descr="Checkmark outline">
            <a:extLst>
              <a:ext uri="{FF2B5EF4-FFF2-40B4-BE49-F238E27FC236}">
                <a16:creationId xmlns:a16="http://schemas.microsoft.com/office/drawing/2014/main" id="{6FA9909B-F8F8-4F65-B3C5-3184CB902C95}"/>
              </a:ext>
            </a:extLst>
          </p:cNvPr>
          <p:cNvSpPr/>
          <p:nvPr/>
        </p:nvSpPr>
        <p:spPr>
          <a:xfrm>
            <a:off x="9481429" y="1210785"/>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spTree>
    <p:extLst>
      <p:ext uri="{BB962C8B-B14F-4D97-AF65-F5344CB8AC3E}">
        <p14:creationId xmlns:p14="http://schemas.microsoft.com/office/powerpoint/2010/main" val="10114692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1EBF3BAB-6087-4A58-896B-028278FDBA19}"/>
              </a:ext>
            </a:extLst>
          </p:cNvPr>
          <p:cNvSpPr/>
          <p:nvPr/>
        </p:nvSpPr>
        <p:spPr>
          <a:xfrm>
            <a:off x="625878" y="-1"/>
            <a:ext cx="7518748" cy="11604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FE25761-3B9D-4728-BE5C-B9A010726347}"/>
              </a:ext>
            </a:extLst>
          </p:cNvPr>
          <p:cNvSpPr/>
          <p:nvPr/>
        </p:nvSpPr>
        <p:spPr>
          <a:xfrm>
            <a:off x="8674216" y="2077126"/>
            <a:ext cx="3313651" cy="4147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A202FD07-BEC4-429F-BB94-83F7888ADACE}"/>
              </a:ext>
            </a:extLst>
          </p:cNvPr>
          <p:cNvSpPr>
            <a:spLocks noGrp="1"/>
          </p:cNvSpPr>
          <p:nvPr>
            <p:ph type="ftr" sz="quarter" idx="3"/>
          </p:nvPr>
        </p:nvSpPr>
        <p:spPr/>
        <p:txBody>
          <a:bodyPr/>
          <a:lstStyle/>
          <a:p>
            <a:r>
              <a:rPr lang="en-US"/>
              <a:t>TCCC</a:t>
            </a:r>
          </a:p>
        </p:txBody>
      </p:sp>
      <p:sp>
        <p:nvSpPr>
          <p:cNvPr id="16" name="Rectangle 15">
            <a:extLst>
              <a:ext uri="{FF2B5EF4-FFF2-40B4-BE49-F238E27FC236}">
                <a16:creationId xmlns:a16="http://schemas.microsoft.com/office/drawing/2014/main" id="{6AD9668A-BD18-4D0F-9A17-9A3D6C3A6F70}"/>
              </a:ext>
            </a:extLst>
          </p:cNvPr>
          <p:cNvSpPr/>
          <p:nvPr/>
        </p:nvSpPr>
        <p:spPr>
          <a:xfrm>
            <a:off x="-8926" y="0"/>
            <a:ext cx="634804" cy="62356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4">
            <a:extLst>
              <a:ext uri="{FF2B5EF4-FFF2-40B4-BE49-F238E27FC236}">
                <a16:creationId xmlns:a16="http://schemas.microsoft.com/office/drawing/2014/main" id="{1B316675-FB95-49F3-89C7-88C5F6F55E9A}"/>
              </a:ext>
            </a:extLst>
          </p:cNvPr>
          <p:cNvSpPr txBox="1">
            <a:spLocks/>
          </p:cNvSpPr>
          <p:nvPr/>
        </p:nvSpPr>
        <p:spPr>
          <a:xfrm rot="16200000">
            <a:off x="-1367138" y="2354273"/>
            <a:ext cx="3389315" cy="635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lgn="r"/>
            <a:r>
              <a:rPr lang="en-GB">
                <a:solidFill>
                  <a:schemeClr val="bg1"/>
                </a:solidFill>
              </a:rPr>
              <a:t>PAKISTAN</a:t>
            </a:r>
          </a:p>
        </p:txBody>
      </p:sp>
      <p:pic>
        <p:nvPicPr>
          <p:cNvPr id="18" name="Picture 17">
            <a:extLst>
              <a:ext uri="{FF2B5EF4-FFF2-40B4-BE49-F238E27FC236}">
                <a16:creationId xmlns:a16="http://schemas.microsoft.com/office/drawing/2014/main" id="{46F9C4BE-9B82-4691-9CF0-520C91F3A3B3}"/>
              </a:ext>
            </a:extLst>
          </p:cNvPr>
          <p:cNvPicPr>
            <a:picLocks noChangeAspect="1"/>
          </p:cNvPicPr>
          <p:nvPr/>
        </p:nvPicPr>
        <p:blipFill>
          <a:blip r:embed="rId2"/>
          <a:srcRect/>
          <a:stretch/>
        </p:blipFill>
        <p:spPr>
          <a:xfrm>
            <a:off x="-12624" y="-4167"/>
            <a:ext cx="1155194" cy="890018"/>
          </a:xfrm>
          <a:prstGeom prst="rect">
            <a:avLst/>
          </a:prstGeom>
        </p:spPr>
      </p:pic>
      <p:sp>
        <p:nvSpPr>
          <p:cNvPr id="29" name="Rectangle: Rounded Corners 28">
            <a:extLst>
              <a:ext uri="{FF2B5EF4-FFF2-40B4-BE49-F238E27FC236}">
                <a16:creationId xmlns:a16="http://schemas.microsoft.com/office/drawing/2014/main" id="{B46D0056-2CFE-4FE6-B261-8AF1FCE28C16}"/>
              </a:ext>
            </a:extLst>
          </p:cNvPr>
          <p:cNvSpPr/>
          <p:nvPr/>
        </p:nvSpPr>
        <p:spPr>
          <a:xfrm>
            <a:off x="979565" y="4222984"/>
            <a:ext cx="7169073" cy="1673002"/>
          </a:xfrm>
          <a:prstGeom prst="roundRect">
            <a:avLst>
              <a:gd name="adj" fmla="val 634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07000"/>
              </a:lnSpc>
              <a:spcAft>
                <a:spcPts val="800"/>
              </a:spcAft>
            </a:pPr>
            <a:r>
              <a:rPr lang="en-GB" sz="1200" b="1">
                <a:solidFill>
                  <a:srgbClr val="002B5C"/>
                </a:solidFill>
                <a:latin typeface="+mj-lt"/>
                <a:ea typeface="Yu Mincho" panose="02020400000000000000" pitchFamily="18" charset="-128"/>
                <a:cs typeface="Times New Roman" panose="02020603050405020304" pitchFamily="18" charset="0"/>
              </a:rPr>
              <a:t>SWITCH-Asia</a:t>
            </a:r>
          </a:p>
          <a:p>
            <a:pPr marL="177800" indent="-177800">
              <a:lnSpc>
                <a:spcPct val="107000"/>
              </a:lnSpc>
              <a:buFont typeface="Arial" panose="020B0604020202020204" pitchFamily="34" charset="0"/>
              <a:buChar char="•"/>
            </a:pPr>
            <a:r>
              <a:rPr lang="en-GB" sz="1100">
                <a:solidFill>
                  <a:srgbClr val="474747"/>
                </a:solidFill>
                <a:latin typeface="+mj-lt"/>
                <a:ea typeface="Yu Mincho" panose="02020400000000000000" pitchFamily="18" charset="-128"/>
                <a:cs typeface="Times New Roman" panose="02020603050405020304" pitchFamily="18" charset="0"/>
              </a:rPr>
              <a:t>The </a:t>
            </a:r>
            <a:r>
              <a:rPr lang="en-GB" sz="1100">
                <a:solidFill>
                  <a:srgbClr val="474747"/>
                </a:solidFill>
                <a:latin typeface="+mj-lt"/>
                <a:ea typeface="Yu Mincho" panose="02020400000000000000" pitchFamily="18" charset="-128"/>
                <a:cs typeface="Times New Roman" panose="02020603050405020304" pitchFamily="18" charset="0"/>
                <a:hlinkClick r:id="rId3">
                  <a:extLst>
                    <a:ext uri="{A12FA001-AC4F-418D-AE19-62706E023703}">
                      <ahyp:hlinkClr xmlns:ahyp="http://schemas.microsoft.com/office/drawing/2018/hyperlinkcolor" val="tx"/>
                    </a:ext>
                  </a:extLst>
                </a:hlinkClick>
              </a:rPr>
              <a:t>SWITCH-Asia</a:t>
            </a:r>
            <a:r>
              <a:rPr lang="en-GB" sz="1100">
                <a:solidFill>
                  <a:srgbClr val="474747"/>
                </a:solidFill>
                <a:latin typeface="+mj-lt"/>
                <a:ea typeface="Yu Mincho" panose="02020400000000000000" pitchFamily="18" charset="-128"/>
                <a:cs typeface="Times New Roman" panose="02020603050405020304" pitchFamily="18" charset="0"/>
              </a:rPr>
              <a:t> assignment was requested to design an effective capacity building intervention that would support Pakistan on the implementation of its waste and plastics management goals</a:t>
            </a:r>
          </a:p>
          <a:p>
            <a:pPr marL="177800" indent="-177800">
              <a:lnSpc>
                <a:spcPct val="107000"/>
              </a:lnSpc>
              <a:buFont typeface="Arial" panose="020B0604020202020204" pitchFamily="34" charset="0"/>
              <a:buChar char="•"/>
            </a:pPr>
            <a:r>
              <a:rPr lang="en-GB" sz="1100">
                <a:solidFill>
                  <a:srgbClr val="474747"/>
                </a:solidFill>
                <a:latin typeface="+mj-lt"/>
                <a:ea typeface="Yu Mincho" panose="02020400000000000000" pitchFamily="18" charset="-128"/>
                <a:cs typeface="Times New Roman" panose="02020603050405020304" pitchFamily="18" charset="0"/>
              </a:rPr>
              <a:t>The group discussed that plastic and packaging waste should be the product targeted through these pilot projects</a:t>
            </a:r>
          </a:p>
          <a:p>
            <a:pPr marL="177800" indent="-177800">
              <a:lnSpc>
                <a:spcPct val="107000"/>
              </a:lnSpc>
              <a:buFont typeface="Arial" panose="020B0604020202020204" pitchFamily="34" charset="0"/>
              <a:buChar char="•"/>
            </a:pPr>
            <a:r>
              <a:rPr lang="en-GB" sz="1100">
                <a:solidFill>
                  <a:srgbClr val="474747"/>
                </a:solidFill>
                <a:latin typeface="+mj-lt"/>
                <a:ea typeface="Yu Mincho" panose="02020400000000000000" pitchFamily="18" charset="-128"/>
                <a:cs typeface="Times New Roman" panose="02020603050405020304" pitchFamily="18" charset="0"/>
              </a:rPr>
              <a:t>It has been suggested that the pilot testing initiative may include glass bottles and PET bottles</a:t>
            </a:r>
          </a:p>
          <a:p>
            <a:pPr marL="177800" indent="-177800">
              <a:lnSpc>
                <a:spcPct val="107000"/>
              </a:lnSpc>
              <a:buFont typeface="Arial" panose="020B0604020202020204" pitchFamily="34" charset="0"/>
              <a:buChar char="•"/>
            </a:pPr>
            <a:r>
              <a:rPr lang="en-GB" sz="1100">
                <a:solidFill>
                  <a:srgbClr val="474747"/>
                </a:solidFill>
                <a:latin typeface="+mj-lt"/>
                <a:ea typeface="Yu Mincho" panose="02020400000000000000" pitchFamily="18" charset="-128"/>
                <a:cs typeface="Times New Roman" panose="02020603050405020304" pitchFamily="18" charset="0"/>
              </a:rPr>
              <a:t>The deliverables would include development of draft legislation/regulation for the institution of waste minimisation and recycling targets in Pakistan</a:t>
            </a:r>
          </a:p>
        </p:txBody>
      </p:sp>
      <p:sp>
        <p:nvSpPr>
          <p:cNvPr id="30" name="TextBox 29">
            <a:extLst>
              <a:ext uri="{FF2B5EF4-FFF2-40B4-BE49-F238E27FC236}">
                <a16:creationId xmlns:a16="http://schemas.microsoft.com/office/drawing/2014/main" id="{D4E43099-599D-4939-94FE-69360E74E021}"/>
              </a:ext>
            </a:extLst>
          </p:cNvPr>
          <p:cNvSpPr txBox="1"/>
          <p:nvPr/>
        </p:nvSpPr>
        <p:spPr>
          <a:xfrm>
            <a:off x="1029484" y="2077126"/>
            <a:ext cx="7125451" cy="2021066"/>
          </a:xfrm>
          <a:prstGeom prst="rect">
            <a:avLst/>
          </a:prstGeom>
          <a:noFill/>
        </p:spPr>
        <p:txBody>
          <a:bodyPr wrap="square" lIns="90000" rtlCol="0">
            <a:spAutoFit/>
          </a:bodyPr>
          <a:lstStyle/>
          <a:p>
            <a:pPr marR="0" algn="l" defTabSz="618592" rtl="0" eaLnBrk="1" fontAlgn="auto" latinLnBrk="0" hangingPunct="1">
              <a:lnSpc>
                <a:spcPct val="100000"/>
              </a:lnSpc>
              <a:spcAft>
                <a:spcPts val="600"/>
              </a:spcAft>
              <a:buClrTx/>
              <a:buSzTx/>
              <a:tabLst/>
            </a:pPr>
            <a:r>
              <a:rPr lang="en-GB" sz="1200" b="1" kern="0" spc="-10">
                <a:solidFill>
                  <a:srgbClr val="002B5C"/>
                </a:solidFill>
                <a:latin typeface="Arial" panose="020B0604020202020204" pitchFamily="34" charset="0"/>
                <a:cs typeface="Arial" panose="020B0604020202020204" pitchFamily="34" charset="0"/>
              </a:rPr>
              <a:t>Returnable glass bottles</a:t>
            </a:r>
          </a:p>
          <a:p>
            <a:pPr marL="177800" marR="0" indent="-177800" algn="l" defTabSz="618592" rtl="0" eaLnBrk="1" fontAlgn="auto" latinLnBrk="0" hangingPunct="1">
              <a:lnSpc>
                <a:spcPct val="100000"/>
              </a:lnSpc>
              <a:buClrTx/>
              <a:buSzTx/>
              <a:buFont typeface="Arial" panose="020B0604020202020204" pitchFamily="34" charset="0"/>
              <a:buChar char="•"/>
              <a:tabLst/>
            </a:pPr>
            <a:r>
              <a:rPr lang="en-GB" sz="1100" kern="0" spc="-10">
                <a:solidFill>
                  <a:srgbClr val="474747"/>
                </a:solidFill>
                <a:latin typeface="Arial" panose="020B0604020202020204" pitchFamily="34" charset="0"/>
                <a:cs typeface="Arial" panose="020B0604020202020204" pitchFamily="34" charset="0"/>
              </a:rPr>
              <a:t>Carbonated beverages are generally available in reusable/refillable glass bottles</a:t>
            </a:r>
          </a:p>
          <a:p>
            <a:pPr marL="177800" marR="0" indent="-177800" algn="l" defTabSz="618592" rtl="0" eaLnBrk="1" fontAlgn="auto" latinLnBrk="0" hangingPunct="1">
              <a:lnSpc>
                <a:spcPct val="100000"/>
              </a:lnSpc>
              <a:buClrTx/>
              <a:buSzTx/>
              <a:buFont typeface="Arial" panose="020B0604020202020204" pitchFamily="34" charset="0"/>
              <a:buChar char="•"/>
              <a:tabLst/>
            </a:pPr>
            <a:r>
              <a:rPr lang="en-GB" sz="1100" kern="0" spc="-10">
                <a:solidFill>
                  <a:srgbClr val="474747"/>
                </a:solidFill>
                <a:latin typeface="Arial" panose="020B0604020202020204" pitchFamily="34" charset="0"/>
                <a:cs typeface="Arial" panose="020B0604020202020204" pitchFamily="34" charset="0"/>
              </a:rPr>
              <a:t>These bottles are seen as the property of the company and the customer is mandated to return it to the shopkeeper</a:t>
            </a:r>
          </a:p>
          <a:p>
            <a:pPr marR="0" algn="l" defTabSz="618592" rtl="0" eaLnBrk="1" fontAlgn="auto" latinLnBrk="0" hangingPunct="1">
              <a:lnSpc>
                <a:spcPct val="100000"/>
              </a:lnSpc>
              <a:spcAft>
                <a:spcPts val="400"/>
              </a:spcAft>
              <a:buClrTx/>
              <a:buSzTx/>
              <a:tabLst/>
            </a:pPr>
            <a:endParaRPr lang="en-GB" sz="1100" kern="0" spc="-10">
              <a:solidFill>
                <a:srgbClr val="002B5C"/>
              </a:solidFill>
              <a:latin typeface="Arial" panose="020B0604020202020204" pitchFamily="34" charset="0"/>
              <a:cs typeface="Arial" panose="020B0604020202020204" pitchFamily="34" charset="0"/>
            </a:endParaRPr>
          </a:p>
          <a:p>
            <a:pPr marR="0" algn="l" defTabSz="618592" rtl="0" eaLnBrk="1" fontAlgn="auto" latinLnBrk="0" hangingPunct="1">
              <a:lnSpc>
                <a:spcPct val="100000"/>
              </a:lnSpc>
              <a:spcAft>
                <a:spcPts val="600"/>
              </a:spcAft>
              <a:buClrTx/>
              <a:buSzTx/>
              <a:tabLst/>
            </a:pPr>
            <a:r>
              <a:rPr lang="en-GB" sz="1200" b="1" kern="0" spc="-10">
                <a:solidFill>
                  <a:srgbClr val="002B5C"/>
                </a:solidFill>
                <a:latin typeface="Arial" panose="020B0604020202020204" pitchFamily="34" charset="0"/>
                <a:cs typeface="Arial" panose="020B0604020202020204" pitchFamily="34" charset="0"/>
              </a:rPr>
              <a:t>Returnable PET bottles</a:t>
            </a:r>
          </a:p>
          <a:p>
            <a:pPr marL="177800" marR="0" indent="-177800" algn="l" defTabSz="618592" rtl="0" eaLnBrk="1" fontAlgn="auto" latinLnBrk="0" hangingPunct="1">
              <a:lnSpc>
                <a:spcPct val="100000"/>
              </a:lnSpc>
              <a:buClrTx/>
              <a:buSzTx/>
              <a:buFont typeface="Arial" panose="020B0604020202020204" pitchFamily="34" charset="0"/>
              <a:buChar char="•"/>
              <a:tabLst/>
            </a:pPr>
            <a:r>
              <a:rPr lang="en-GB" sz="1100" kern="0" spc="-10">
                <a:solidFill>
                  <a:srgbClr val="474747"/>
                </a:solidFill>
                <a:latin typeface="Arial" panose="020B0604020202020204" pitchFamily="34" charset="0"/>
                <a:cs typeface="Arial" panose="020B0604020202020204" pitchFamily="34" charset="0"/>
              </a:rPr>
              <a:t>The regulations indicate that PET bottles are single-use only and must be labelled as “Crush the Bottle after Use” in both English and Urdu</a:t>
            </a:r>
          </a:p>
          <a:p>
            <a:pPr marL="177800" marR="0" indent="-177800" algn="l" defTabSz="618592" rtl="0" eaLnBrk="1" fontAlgn="auto" latinLnBrk="0" hangingPunct="1">
              <a:lnSpc>
                <a:spcPct val="100000"/>
              </a:lnSpc>
              <a:buClrTx/>
              <a:buSzTx/>
              <a:buFont typeface="Arial" panose="020B0604020202020204" pitchFamily="34" charset="0"/>
              <a:buChar char="•"/>
              <a:tabLst/>
            </a:pPr>
            <a:r>
              <a:rPr lang="en-GB" sz="1100" kern="0" spc="-10">
                <a:solidFill>
                  <a:srgbClr val="474747"/>
                </a:solidFill>
                <a:latin typeface="Arial" panose="020B0604020202020204" pitchFamily="34" charset="0"/>
                <a:cs typeface="Arial" panose="020B0604020202020204" pitchFamily="34" charset="0"/>
              </a:rPr>
              <a:t>No regulatory pressure identified; however, an industry expert requested the government of Pakistan to either switch to glass bottles or implement strategies to reuse plastic bottles</a:t>
            </a:r>
          </a:p>
        </p:txBody>
      </p:sp>
      <p:sp>
        <p:nvSpPr>
          <p:cNvPr id="19" name="Title 8">
            <a:extLst>
              <a:ext uri="{FF2B5EF4-FFF2-40B4-BE49-F238E27FC236}">
                <a16:creationId xmlns:a16="http://schemas.microsoft.com/office/drawing/2014/main" id="{2355B036-3C61-4D8F-8EAC-ED0DC75FC298}"/>
              </a:ext>
            </a:extLst>
          </p:cNvPr>
          <p:cNvSpPr txBox="1">
            <a:spLocks/>
          </p:cNvSpPr>
          <p:nvPr/>
        </p:nvSpPr>
        <p:spPr>
          <a:xfrm>
            <a:off x="1019175" y="269576"/>
            <a:ext cx="6985000" cy="70788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r>
              <a:rPr lang="en-GB" sz="1800"/>
              <a:t>SWITCH-Asia SCP Facility provided a report on waste management to the Government with a possible phased trial on management tool including bottles collections </a:t>
            </a:r>
          </a:p>
        </p:txBody>
      </p:sp>
      <p:grpSp>
        <p:nvGrpSpPr>
          <p:cNvPr id="22" name="Group 21">
            <a:extLst>
              <a:ext uri="{FF2B5EF4-FFF2-40B4-BE49-F238E27FC236}">
                <a16:creationId xmlns:a16="http://schemas.microsoft.com/office/drawing/2014/main" id="{8BCF15BF-EB32-4F35-8978-B6F0C93793DC}"/>
              </a:ext>
            </a:extLst>
          </p:cNvPr>
          <p:cNvGrpSpPr/>
          <p:nvPr/>
        </p:nvGrpSpPr>
        <p:grpSpPr>
          <a:xfrm>
            <a:off x="8438015" y="205892"/>
            <a:ext cx="3549852" cy="1573440"/>
            <a:chOff x="8438015" y="205892"/>
            <a:chExt cx="3549852" cy="1573440"/>
          </a:xfrm>
        </p:grpSpPr>
        <p:sp>
          <p:nvSpPr>
            <p:cNvPr id="24" name="TextBox 23">
              <a:extLst>
                <a:ext uri="{FF2B5EF4-FFF2-40B4-BE49-F238E27FC236}">
                  <a16:creationId xmlns:a16="http://schemas.microsoft.com/office/drawing/2014/main" id="{A9E58598-6D50-48FF-BB13-524155EFA043}"/>
                </a:ext>
              </a:extLst>
            </p:cNvPr>
            <p:cNvSpPr txBox="1"/>
            <p:nvPr/>
          </p:nvSpPr>
          <p:spPr>
            <a:xfrm>
              <a:off x="8674216" y="302004"/>
              <a:ext cx="3313651" cy="1477328"/>
            </a:xfrm>
            <a:prstGeom prst="rect">
              <a:avLst/>
            </a:prstGeom>
          </p:spPr>
          <p:style>
            <a:lnRef idx="2">
              <a:schemeClr val="accent1"/>
            </a:lnRef>
            <a:fillRef idx="1">
              <a:schemeClr val="lt1"/>
            </a:fillRef>
            <a:effectRef idx="0">
              <a:schemeClr val="accent1"/>
            </a:effectRef>
            <a:fontRef idx="minor">
              <a:schemeClr val="dk1"/>
            </a:fontRef>
          </p:style>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25" name="Title 4">
              <a:extLst>
                <a:ext uri="{FF2B5EF4-FFF2-40B4-BE49-F238E27FC236}">
                  <a16:creationId xmlns:a16="http://schemas.microsoft.com/office/drawing/2014/main" id="{DF1D12F1-2C26-48AD-8EB6-DA7811B46175}"/>
                </a:ext>
              </a:extLst>
            </p:cNvPr>
            <p:cNvSpPr txBox="1">
              <a:spLocks/>
            </p:cNvSpPr>
            <p:nvPr/>
          </p:nvSpPr>
          <p:spPr>
            <a:xfrm>
              <a:off x="8922428" y="363291"/>
              <a:ext cx="1925108" cy="33855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spcBef>
                  <a:spcPts val="0"/>
                </a:spcBef>
                <a:spcAft>
                  <a:spcPts val="600"/>
                </a:spcAft>
              </a:pPr>
              <a:r>
                <a:rPr lang="en-GB" sz="1400" b="1">
                  <a:solidFill>
                    <a:schemeClr val="tx1"/>
                  </a:solidFill>
                </a:rPr>
                <a:t>Market Analysis</a:t>
              </a:r>
            </a:p>
            <a:p>
              <a:pPr algn="ctr">
                <a:spcBef>
                  <a:spcPts val="0"/>
                </a:spcBef>
                <a:spcAft>
                  <a:spcPts val="600"/>
                </a:spcAft>
              </a:pPr>
              <a:endParaRPr lang="en-GB" sz="1500">
                <a:solidFill>
                  <a:schemeClr val="tx1"/>
                </a:solidFill>
              </a:endParaRPr>
            </a:p>
          </p:txBody>
        </p:sp>
        <p:pic>
          <p:nvPicPr>
            <p:cNvPr id="33" name="Picture 32" descr="Icon&#10;&#10;Description automatically generated">
              <a:extLst>
                <a:ext uri="{FF2B5EF4-FFF2-40B4-BE49-F238E27FC236}">
                  <a16:creationId xmlns:a16="http://schemas.microsoft.com/office/drawing/2014/main" id="{62791248-9F03-4058-ADEE-CD29CED0849F}"/>
                </a:ext>
              </a:extLst>
            </p:cNvPr>
            <p:cNvPicPr>
              <a:picLocks noChangeAspect="1"/>
            </p:cNvPicPr>
            <p:nvPr/>
          </p:nvPicPr>
          <p:blipFill>
            <a:blip r:embed="rId4"/>
            <a:stretch>
              <a:fillRect/>
            </a:stretch>
          </p:blipFill>
          <p:spPr>
            <a:xfrm>
              <a:off x="8438015" y="205892"/>
              <a:ext cx="433424" cy="469900"/>
            </a:xfrm>
            <a:prstGeom prst="rect">
              <a:avLst/>
            </a:prstGeom>
          </p:spPr>
        </p:pic>
      </p:grpSp>
      <p:graphicFrame>
        <p:nvGraphicFramePr>
          <p:cNvPr id="34" name="Table 51">
            <a:extLst>
              <a:ext uri="{FF2B5EF4-FFF2-40B4-BE49-F238E27FC236}">
                <a16:creationId xmlns:a16="http://schemas.microsoft.com/office/drawing/2014/main" id="{EC5F3760-25F2-4ACF-AAE9-27B42549507F}"/>
              </a:ext>
            </a:extLst>
          </p:cNvPr>
          <p:cNvGraphicFramePr>
            <a:graphicFrameLocks noGrp="1"/>
          </p:cNvGraphicFramePr>
          <p:nvPr/>
        </p:nvGraphicFramePr>
        <p:xfrm>
          <a:off x="8967604" y="728377"/>
          <a:ext cx="2726874" cy="872021"/>
        </p:xfrm>
        <a:graphic>
          <a:graphicData uri="http://schemas.openxmlformats.org/drawingml/2006/table">
            <a:tbl>
              <a:tblPr firstRow="1" bandRow="1">
                <a:tableStyleId>{00A15C55-8517-42AA-B614-E9B94910E393}</a:tableStyleId>
              </a:tblPr>
              <a:tblGrid>
                <a:gridCol w="1363437">
                  <a:extLst>
                    <a:ext uri="{9D8B030D-6E8A-4147-A177-3AD203B41FA5}">
                      <a16:colId xmlns:a16="http://schemas.microsoft.com/office/drawing/2014/main" val="3110530552"/>
                    </a:ext>
                  </a:extLst>
                </a:gridCol>
                <a:gridCol w="1363437">
                  <a:extLst>
                    <a:ext uri="{9D8B030D-6E8A-4147-A177-3AD203B41FA5}">
                      <a16:colId xmlns:a16="http://schemas.microsoft.com/office/drawing/2014/main" val="25030162"/>
                    </a:ext>
                  </a:extLst>
                </a:gridCol>
              </a:tblGrid>
              <a:tr h="126991">
                <a:tc>
                  <a:txBody>
                    <a:bodyPr/>
                    <a:lstStyle/>
                    <a:p>
                      <a:pPr algn="ctr"/>
                      <a:r>
                        <a:rPr lang="en-US" sz="900" b="1">
                          <a:solidFill>
                            <a:srgbClr val="002B5C"/>
                          </a:solidFill>
                        </a:rPr>
                        <a:t>Glass bottles </a:t>
                      </a:r>
                    </a:p>
                  </a:txBody>
                  <a:tcPr anchor="ctr">
                    <a:solidFill>
                      <a:srgbClr val="E5E9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002B5C"/>
                          </a:solidFill>
                        </a:rPr>
                        <a:t>PET bottles </a:t>
                      </a:r>
                    </a:p>
                  </a:txBody>
                  <a:tcPr anchor="ctr">
                    <a:solidFill>
                      <a:srgbClr val="E5E9EE"/>
                    </a:solidFill>
                  </a:tcPr>
                </a:tc>
                <a:extLst>
                  <a:ext uri="{0D108BD9-81ED-4DB2-BD59-A6C34878D82A}">
                    <a16:rowId xmlns:a16="http://schemas.microsoft.com/office/drawing/2014/main" val="958200419"/>
                  </a:ext>
                </a:extLst>
              </a:tr>
              <a:tr h="643421">
                <a:tc>
                  <a:txBody>
                    <a:bodyPr/>
                    <a:lstStyle/>
                    <a:p>
                      <a:pPr algn="ctr"/>
                      <a:r>
                        <a:rPr lang="en-US" sz="1400">
                          <a:solidFill>
                            <a:schemeClr val="bg2">
                              <a:lumMod val="25000"/>
                            </a:schemeClr>
                          </a:solidFill>
                        </a:rPr>
                        <a:t>  </a:t>
                      </a:r>
                    </a:p>
                  </a:txBody>
                  <a:tcPr anchor="ctr">
                    <a:solidFill>
                      <a:srgbClr val="00B050"/>
                    </a:solidFill>
                  </a:tcPr>
                </a:tc>
                <a:tc>
                  <a:txBody>
                    <a:bodyPr/>
                    <a:lstStyle/>
                    <a:p>
                      <a:pPr algn="ctr"/>
                      <a:endParaRPr lang="en-US" sz="1400">
                        <a:solidFill>
                          <a:schemeClr val="bg2">
                            <a:lumMod val="25000"/>
                          </a:schemeClr>
                        </a:solidFill>
                      </a:endParaRPr>
                    </a:p>
                  </a:txBody>
                  <a:tcPr anchor="ctr">
                    <a:solidFill>
                      <a:srgbClr val="FF0000"/>
                    </a:solidFill>
                  </a:tcPr>
                </a:tc>
                <a:extLst>
                  <a:ext uri="{0D108BD9-81ED-4DB2-BD59-A6C34878D82A}">
                    <a16:rowId xmlns:a16="http://schemas.microsoft.com/office/drawing/2014/main" val="1011721729"/>
                  </a:ext>
                </a:extLst>
              </a:tr>
            </a:tbl>
          </a:graphicData>
        </a:graphic>
      </p:graphicFrame>
      <p:sp>
        <p:nvSpPr>
          <p:cNvPr id="35" name="Graphic 10" descr="Checkmark outline">
            <a:extLst>
              <a:ext uri="{FF2B5EF4-FFF2-40B4-BE49-F238E27FC236}">
                <a16:creationId xmlns:a16="http://schemas.microsoft.com/office/drawing/2014/main" id="{1BD1545C-82A8-44C2-A93A-51BDD660ABEA}"/>
              </a:ext>
            </a:extLst>
          </p:cNvPr>
          <p:cNvSpPr/>
          <p:nvPr/>
        </p:nvSpPr>
        <p:spPr>
          <a:xfrm>
            <a:off x="9481429" y="1210785"/>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pic>
        <p:nvPicPr>
          <p:cNvPr id="36" name="Graphic 35" descr="Close outline">
            <a:extLst>
              <a:ext uri="{FF2B5EF4-FFF2-40B4-BE49-F238E27FC236}">
                <a16:creationId xmlns:a16="http://schemas.microsoft.com/office/drawing/2014/main" id="{0CED72B0-25D0-474E-AF21-CFA8A9DBC3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48087" y="1128217"/>
            <a:ext cx="317439" cy="317439"/>
          </a:xfrm>
          <a:prstGeom prst="rect">
            <a:avLst/>
          </a:prstGeom>
        </p:spPr>
      </p:pic>
      <p:pic>
        <p:nvPicPr>
          <p:cNvPr id="23" name="Picture 22">
            <a:extLst>
              <a:ext uri="{FF2B5EF4-FFF2-40B4-BE49-F238E27FC236}">
                <a16:creationId xmlns:a16="http://schemas.microsoft.com/office/drawing/2014/main" id="{D4F76159-C6D3-4CCA-BADD-F3FCC03BA1F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363200" y="3708681"/>
            <a:ext cx="1331278" cy="1673739"/>
          </a:xfrm>
          <a:prstGeom prst="rect">
            <a:avLst/>
          </a:prstGeom>
          <a:noFill/>
          <a:ln>
            <a:noFill/>
          </a:ln>
        </p:spPr>
      </p:pic>
      <p:pic>
        <p:nvPicPr>
          <p:cNvPr id="26" name="Picture 25">
            <a:extLst>
              <a:ext uri="{FF2B5EF4-FFF2-40B4-BE49-F238E27FC236}">
                <a16:creationId xmlns:a16="http://schemas.microsoft.com/office/drawing/2014/main" id="{F749F3A8-96B0-43C7-85A6-5012A66BC48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077823" y="3630918"/>
            <a:ext cx="881771" cy="1829264"/>
          </a:xfrm>
          <a:prstGeom prst="rect">
            <a:avLst/>
          </a:prstGeom>
          <a:noFill/>
          <a:ln>
            <a:noFill/>
          </a:ln>
        </p:spPr>
      </p:pic>
      <p:sp>
        <p:nvSpPr>
          <p:cNvPr id="2" name="TextBox 1">
            <a:extLst>
              <a:ext uri="{FF2B5EF4-FFF2-40B4-BE49-F238E27FC236}">
                <a16:creationId xmlns:a16="http://schemas.microsoft.com/office/drawing/2014/main" id="{30640D41-E4FF-4A5B-A18F-8661E96C7E7D}"/>
              </a:ext>
            </a:extLst>
          </p:cNvPr>
          <p:cNvSpPr txBox="1"/>
          <p:nvPr/>
        </p:nvSpPr>
        <p:spPr>
          <a:xfrm>
            <a:off x="9077823" y="2518683"/>
            <a:ext cx="2209302" cy="523220"/>
          </a:xfrm>
          <a:prstGeom prst="rect">
            <a:avLst/>
          </a:prstGeom>
          <a:noFill/>
        </p:spPr>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r>
              <a:rPr kumimoji="0" lang="en-GB" sz="1400" b="1"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rPr>
              <a:t>Examples of returnable glass bottles </a:t>
            </a:r>
          </a:p>
        </p:txBody>
      </p:sp>
    </p:spTree>
    <p:extLst>
      <p:ext uri="{BB962C8B-B14F-4D97-AF65-F5344CB8AC3E}">
        <p14:creationId xmlns:p14="http://schemas.microsoft.com/office/powerpoint/2010/main" val="7765538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596B21F7-DEC0-4E42-B0C0-CF5A294689A8}"/>
              </a:ext>
            </a:extLst>
          </p:cNvPr>
          <p:cNvSpPr/>
          <p:nvPr/>
        </p:nvSpPr>
        <p:spPr>
          <a:xfrm>
            <a:off x="625878" y="-96254"/>
            <a:ext cx="7518748" cy="11604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4CD53E6-3639-485E-A426-CFDB3C2C69B4}"/>
              </a:ext>
            </a:extLst>
          </p:cNvPr>
          <p:cNvSpPr/>
          <p:nvPr/>
        </p:nvSpPr>
        <p:spPr>
          <a:xfrm>
            <a:off x="8674216" y="2077126"/>
            <a:ext cx="3313651" cy="4147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A202FD07-BEC4-429F-BB94-83F7888ADACE}"/>
              </a:ext>
            </a:extLst>
          </p:cNvPr>
          <p:cNvSpPr>
            <a:spLocks noGrp="1"/>
          </p:cNvSpPr>
          <p:nvPr>
            <p:ph type="ftr" sz="quarter" idx="3"/>
          </p:nvPr>
        </p:nvSpPr>
        <p:spPr/>
        <p:txBody>
          <a:bodyPr/>
          <a:lstStyle/>
          <a:p>
            <a:r>
              <a:rPr lang="en-US"/>
              <a:t>TCCC</a:t>
            </a:r>
          </a:p>
        </p:txBody>
      </p:sp>
      <p:sp>
        <p:nvSpPr>
          <p:cNvPr id="11" name="Rectangle 10">
            <a:extLst>
              <a:ext uri="{FF2B5EF4-FFF2-40B4-BE49-F238E27FC236}">
                <a16:creationId xmlns:a16="http://schemas.microsoft.com/office/drawing/2014/main" id="{3E96F064-F405-467A-B62C-F03BAC0FA497}"/>
              </a:ext>
            </a:extLst>
          </p:cNvPr>
          <p:cNvSpPr/>
          <p:nvPr/>
        </p:nvSpPr>
        <p:spPr>
          <a:xfrm>
            <a:off x="-8926" y="0"/>
            <a:ext cx="634804" cy="62356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4">
            <a:extLst>
              <a:ext uri="{FF2B5EF4-FFF2-40B4-BE49-F238E27FC236}">
                <a16:creationId xmlns:a16="http://schemas.microsoft.com/office/drawing/2014/main" id="{0CCE1371-1259-470B-92C7-FA4E59D9734E}"/>
              </a:ext>
            </a:extLst>
          </p:cNvPr>
          <p:cNvSpPr txBox="1">
            <a:spLocks/>
          </p:cNvSpPr>
          <p:nvPr/>
        </p:nvSpPr>
        <p:spPr>
          <a:xfrm rot="16200000">
            <a:off x="-1367138" y="2354273"/>
            <a:ext cx="3389315" cy="635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lgn="r"/>
            <a:r>
              <a:rPr lang="en-GB">
                <a:solidFill>
                  <a:schemeClr val="bg1"/>
                </a:solidFill>
              </a:rPr>
              <a:t>PERU</a:t>
            </a:r>
          </a:p>
        </p:txBody>
      </p:sp>
      <p:pic>
        <p:nvPicPr>
          <p:cNvPr id="16" name="Picture 15">
            <a:extLst>
              <a:ext uri="{FF2B5EF4-FFF2-40B4-BE49-F238E27FC236}">
                <a16:creationId xmlns:a16="http://schemas.microsoft.com/office/drawing/2014/main" id="{C8E1B127-7F89-4AC2-8F16-620571382C3F}"/>
              </a:ext>
            </a:extLst>
          </p:cNvPr>
          <p:cNvPicPr>
            <a:picLocks noChangeAspect="1"/>
          </p:cNvPicPr>
          <p:nvPr/>
        </p:nvPicPr>
        <p:blipFill>
          <a:blip r:embed="rId2"/>
          <a:srcRect/>
          <a:stretch/>
        </p:blipFill>
        <p:spPr>
          <a:xfrm>
            <a:off x="-12624" y="-4167"/>
            <a:ext cx="1155194" cy="890018"/>
          </a:xfrm>
          <a:prstGeom prst="rect">
            <a:avLst/>
          </a:prstGeom>
        </p:spPr>
      </p:pic>
      <p:grpSp>
        <p:nvGrpSpPr>
          <p:cNvPr id="19" name="Group 18">
            <a:extLst>
              <a:ext uri="{FF2B5EF4-FFF2-40B4-BE49-F238E27FC236}">
                <a16:creationId xmlns:a16="http://schemas.microsoft.com/office/drawing/2014/main" id="{5AC63996-C7E9-4D15-87A3-D47240E42C83}"/>
              </a:ext>
            </a:extLst>
          </p:cNvPr>
          <p:cNvGrpSpPr/>
          <p:nvPr/>
        </p:nvGrpSpPr>
        <p:grpSpPr>
          <a:xfrm>
            <a:off x="8438015" y="205892"/>
            <a:ext cx="3549852" cy="1573440"/>
            <a:chOff x="8438015" y="205892"/>
            <a:chExt cx="3549852" cy="1573440"/>
          </a:xfrm>
        </p:grpSpPr>
        <p:sp>
          <p:nvSpPr>
            <p:cNvPr id="20" name="TextBox 19">
              <a:extLst>
                <a:ext uri="{FF2B5EF4-FFF2-40B4-BE49-F238E27FC236}">
                  <a16:creationId xmlns:a16="http://schemas.microsoft.com/office/drawing/2014/main" id="{B889EB9C-7C11-4B87-8D27-30193975972D}"/>
                </a:ext>
              </a:extLst>
            </p:cNvPr>
            <p:cNvSpPr txBox="1"/>
            <p:nvPr/>
          </p:nvSpPr>
          <p:spPr>
            <a:xfrm>
              <a:off x="8674216" y="302004"/>
              <a:ext cx="3313651" cy="1477328"/>
            </a:xfrm>
            <a:prstGeom prst="rect">
              <a:avLst/>
            </a:prstGeom>
          </p:spPr>
          <p:style>
            <a:lnRef idx="2">
              <a:schemeClr val="accent1"/>
            </a:lnRef>
            <a:fillRef idx="1">
              <a:schemeClr val="lt1"/>
            </a:fillRef>
            <a:effectRef idx="0">
              <a:schemeClr val="accent1"/>
            </a:effectRef>
            <a:fontRef idx="minor">
              <a:schemeClr val="dk1"/>
            </a:fontRef>
          </p:style>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21" name="Title 4">
              <a:extLst>
                <a:ext uri="{FF2B5EF4-FFF2-40B4-BE49-F238E27FC236}">
                  <a16:creationId xmlns:a16="http://schemas.microsoft.com/office/drawing/2014/main" id="{C72BCE5D-1F25-4CC4-B522-FFB4332702D2}"/>
                </a:ext>
              </a:extLst>
            </p:cNvPr>
            <p:cNvSpPr txBox="1">
              <a:spLocks/>
            </p:cNvSpPr>
            <p:nvPr/>
          </p:nvSpPr>
          <p:spPr>
            <a:xfrm>
              <a:off x="8922428" y="363291"/>
              <a:ext cx="1925108" cy="33855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spcBef>
                  <a:spcPts val="0"/>
                </a:spcBef>
                <a:spcAft>
                  <a:spcPts val="600"/>
                </a:spcAft>
              </a:pPr>
              <a:r>
                <a:rPr lang="en-GB" sz="1400" b="1">
                  <a:solidFill>
                    <a:schemeClr val="tx1"/>
                  </a:solidFill>
                </a:rPr>
                <a:t>Market Analysis</a:t>
              </a:r>
            </a:p>
            <a:p>
              <a:pPr algn="ctr">
                <a:spcBef>
                  <a:spcPts val="0"/>
                </a:spcBef>
                <a:spcAft>
                  <a:spcPts val="600"/>
                </a:spcAft>
              </a:pPr>
              <a:endParaRPr lang="en-GB" sz="1500">
                <a:solidFill>
                  <a:schemeClr val="tx1"/>
                </a:solidFill>
              </a:endParaRPr>
            </a:p>
          </p:txBody>
        </p:sp>
        <p:pic>
          <p:nvPicPr>
            <p:cNvPr id="22" name="Picture 21" descr="Icon&#10;&#10;Description automatically generated">
              <a:extLst>
                <a:ext uri="{FF2B5EF4-FFF2-40B4-BE49-F238E27FC236}">
                  <a16:creationId xmlns:a16="http://schemas.microsoft.com/office/drawing/2014/main" id="{4F73B6C2-EA85-4ABB-AEDE-11BA1888F4B8}"/>
                </a:ext>
              </a:extLst>
            </p:cNvPr>
            <p:cNvPicPr>
              <a:picLocks noChangeAspect="1"/>
            </p:cNvPicPr>
            <p:nvPr/>
          </p:nvPicPr>
          <p:blipFill>
            <a:blip r:embed="rId3"/>
            <a:stretch>
              <a:fillRect/>
            </a:stretch>
          </p:blipFill>
          <p:spPr>
            <a:xfrm>
              <a:off x="8438015" y="205892"/>
              <a:ext cx="433424" cy="469900"/>
            </a:xfrm>
            <a:prstGeom prst="rect">
              <a:avLst/>
            </a:prstGeom>
          </p:spPr>
        </p:pic>
      </p:grpSp>
      <p:graphicFrame>
        <p:nvGraphicFramePr>
          <p:cNvPr id="23" name="Table 51">
            <a:extLst>
              <a:ext uri="{FF2B5EF4-FFF2-40B4-BE49-F238E27FC236}">
                <a16:creationId xmlns:a16="http://schemas.microsoft.com/office/drawing/2014/main" id="{C8EA6A77-EB74-499D-BA0B-961ACC2793EE}"/>
              </a:ext>
            </a:extLst>
          </p:cNvPr>
          <p:cNvGraphicFramePr>
            <a:graphicFrameLocks noGrp="1"/>
          </p:cNvGraphicFramePr>
          <p:nvPr/>
        </p:nvGraphicFramePr>
        <p:xfrm>
          <a:off x="8967604" y="728377"/>
          <a:ext cx="2726874" cy="872021"/>
        </p:xfrm>
        <a:graphic>
          <a:graphicData uri="http://schemas.openxmlformats.org/drawingml/2006/table">
            <a:tbl>
              <a:tblPr firstRow="1" bandRow="1">
                <a:tableStyleId>{00A15C55-8517-42AA-B614-E9B94910E393}</a:tableStyleId>
              </a:tblPr>
              <a:tblGrid>
                <a:gridCol w="1363437">
                  <a:extLst>
                    <a:ext uri="{9D8B030D-6E8A-4147-A177-3AD203B41FA5}">
                      <a16:colId xmlns:a16="http://schemas.microsoft.com/office/drawing/2014/main" val="3110530552"/>
                    </a:ext>
                  </a:extLst>
                </a:gridCol>
                <a:gridCol w="1363437">
                  <a:extLst>
                    <a:ext uri="{9D8B030D-6E8A-4147-A177-3AD203B41FA5}">
                      <a16:colId xmlns:a16="http://schemas.microsoft.com/office/drawing/2014/main" val="25030162"/>
                    </a:ext>
                  </a:extLst>
                </a:gridCol>
              </a:tblGrid>
              <a:tr h="126991">
                <a:tc>
                  <a:txBody>
                    <a:bodyPr/>
                    <a:lstStyle/>
                    <a:p>
                      <a:pPr algn="ctr"/>
                      <a:r>
                        <a:rPr lang="en-US" sz="900" b="1">
                          <a:solidFill>
                            <a:srgbClr val="002B5C"/>
                          </a:solidFill>
                        </a:rPr>
                        <a:t>Glass bottles </a:t>
                      </a:r>
                    </a:p>
                  </a:txBody>
                  <a:tcPr anchor="ctr">
                    <a:solidFill>
                      <a:srgbClr val="E5E9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002B5C"/>
                          </a:solidFill>
                        </a:rPr>
                        <a:t>PET bottles </a:t>
                      </a:r>
                    </a:p>
                  </a:txBody>
                  <a:tcPr anchor="ctr">
                    <a:solidFill>
                      <a:srgbClr val="E5E9EE"/>
                    </a:solidFill>
                  </a:tcPr>
                </a:tc>
                <a:extLst>
                  <a:ext uri="{0D108BD9-81ED-4DB2-BD59-A6C34878D82A}">
                    <a16:rowId xmlns:a16="http://schemas.microsoft.com/office/drawing/2014/main" val="958200419"/>
                  </a:ext>
                </a:extLst>
              </a:tr>
              <a:tr h="643421">
                <a:tc>
                  <a:txBody>
                    <a:bodyPr/>
                    <a:lstStyle/>
                    <a:p>
                      <a:pPr algn="ctr"/>
                      <a:r>
                        <a:rPr lang="en-US" sz="1400">
                          <a:solidFill>
                            <a:schemeClr val="bg2">
                              <a:lumMod val="25000"/>
                            </a:schemeClr>
                          </a:solidFill>
                        </a:rPr>
                        <a:t>  </a:t>
                      </a:r>
                    </a:p>
                  </a:txBody>
                  <a:tcPr anchor="ctr">
                    <a:solidFill>
                      <a:srgbClr val="00B050"/>
                    </a:solidFill>
                  </a:tcPr>
                </a:tc>
                <a:tc>
                  <a:txBody>
                    <a:bodyPr/>
                    <a:lstStyle/>
                    <a:p>
                      <a:pPr algn="ctr"/>
                      <a:endParaRPr lang="en-US" sz="1400">
                        <a:solidFill>
                          <a:schemeClr val="bg2">
                            <a:lumMod val="25000"/>
                          </a:schemeClr>
                        </a:solidFill>
                      </a:endParaRPr>
                    </a:p>
                  </a:txBody>
                  <a:tcPr anchor="ctr">
                    <a:solidFill>
                      <a:srgbClr val="00B050"/>
                    </a:solidFill>
                  </a:tcPr>
                </a:tc>
                <a:extLst>
                  <a:ext uri="{0D108BD9-81ED-4DB2-BD59-A6C34878D82A}">
                    <a16:rowId xmlns:a16="http://schemas.microsoft.com/office/drawing/2014/main" val="1011721729"/>
                  </a:ext>
                </a:extLst>
              </a:tr>
            </a:tbl>
          </a:graphicData>
        </a:graphic>
      </p:graphicFrame>
      <p:sp>
        <p:nvSpPr>
          <p:cNvPr id="24" name="Graphic 10" descr="Checkmark outline">
            <a:extLst>
              <a:ext uri="{FF2B5EF4-FFF2-40B4-BE49-F238E27FC236}">
                <a16:creationId xmlns:a16="http://schemas.microsoft.com/office/drawing/2014/main" id="{77CE1DDF-A353-43FA-A50E-0E5990CD7E63}"/>
              </a:ext>
            </a:extLst>
          </p:cNvPr>
          <p:cNvSpPr/>
          <p:nvPr/>
        </p:nvSpPr>
        <p:spPr>
          <a:xfrm>
            <a:off x="9481429" y="1210785"/>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sp>
        <p:nvSpPr>
          <p:cNvPr id="25" name="Graphic 10" descr="Checkmark outline">
            <a:extLst>
              <a:ext uri="{FF2B5EF4-FFF2-40B4-BE49-F238E27FC236}">
                <a16:creationId xmlns:a16="http://schemas.microsoft.com/office/drawing/2014/main" id="{AA5CC88D-DAFF-40F2-9DDC-D5D30DDF5233}"/>
              </a:ext>
            </a:extLst>
          </p:cNvPr>
          <p:cNvSpPr/>
          <p:nvPr/>
        </p:nvSpPr>
        <p:spPr>
          <a:xfrm>
            <a:off x="10819613" y="1205019"/>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sp>
        <p:nvSpPr>
          <p:cNvPr id="28" name="TextBox 27">
            <a:extLst>
              <a:ext uri="{FF2B5EF4-FFF2-40B4-BE49-F238E27FC236}">
                <a16:creationId xmlns:a16="http://schemas.microsoft.com/office/drawing/2014/main" id="{2B35DFAC-872C-4E57-A4CB-BFBCC3C5A982}"/>
              </a:ext>
            </a:extLst>
          </p:cNvPr>
          <p:cNvSpPr txBox="1"/>
          <p:nvPr/>
        </p:nvSpPr>
        <p:spPr>
          <a:xfrm>
            <a:off x="5591175" y="1127812"/>
            <a:ext cx="1885950" cy="461665"/>
          </a:xfrm>
          <a:prstGeom prst="rect">
            <a:avLst/>
          </a:prstGeom>
          <a:noFill/>
        </p:spPr>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endParaRPr kumimoji="0" lang="en-GB" sz="24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33" name="TextBox 32">
            <a:extLst>
              <a:ext uri="{FF2B5EF4-FFF2-40B4-BE49-F238E27FC236}">
                <a16:creationId xmlns:a16="http://schemas.microsoft.com/office/drawing/2014/main" id="{A23698BA-FB35-46BE-AFA4-5493675ADDAD}"/>
              </a:ext>
            </a:extLst>
          </p:cNvPr>
          <p:cNvSpPr txBox="1"/>
          <p:nvPr/>
        </p:nvSpPr>
        <p:spPr>
          <a:xfrm>
            <a:off x="1019175" y="2077126"/>
            <a:ext cx="7129463" cy="1369606"/>
          </a:xfrm>
          <a:prstGeom prst="rect">
            <a:avLst/>
          </a:prstGeom>
          <a:noFill/>
        </p:spPr>
        <p:txBody>
          <a:bodyPr wrap="square" lIns="90000" rtlCol="0">
            <a:spAutoFit/>
          </a:bodyPr>
          <a:lstStyle/>
          <a:p>
            <a:pPr marR="0" algn="l" defTabSz="618592" rtl="0" eaLnBrk="1" fontAlgn="auto" latinLnBrk="0" hangingPunct="1">
              <a:lnSpc>
                <a:spcPct val="100000"/>
              </a:lnSpc>
              <a:spcAft>
                <a:spcPts val="600"/>
              </a:spcAft>
              <a:buClrTx/>
              <a:buSzTx/>
              <a:tabLst/>
            </a:pPr>
            <a:r>
              <a:rPr lang="en-GB" sz="1200" b="1"/>
              <a:t>Returnable bottle are permissible </a:t>
            </a:r>
          </a:p>
          <a:p>
            <a:pPr marL="177800" marR="0" indent="-177800" algn="l" defTabSz="618592" rtl="0" eaLnBrk="1" fontAlgn="auto" latinLnBrk="0" hangingPunct="1">
              <a:lnSpc>
                <a:spcPct val="100000"/>
              </a:lnSpc>
              <a:buClrTx/>
              <a:buSzTx/>
              <a:buFont typeface="Arial" panose="020B0604020202020204" pitchFamily="34" charset="0"/>
              <a:buChar char="•"/>
              <a:tabLst/>
            </a:pPr>
            <a:r>
              <a:rPr lang="en-GB" sz="1100" kern="0" spc="-10">
                <a:solidFill>
                  <a:srgbClr val="474747"/>
                </a:solidFill>
                <a:latin typeface="Arial" panose="020B0604020202020204" pitchFamily="34" charset="0"/>
                <a:cs typeface="Arial" panose="020B0604020202020204" pitchFamily="34" charset="0"/>
              </a:rPr>
              <a:t>The regulations permit both glass bottles and PET bottles for reuse/refill</a:t>
            </a:r>
          </a:p>
          <a:p>
            <a:pPr marL="177800" marR="0" indent="-177800" algn="l" defTabSz="618592" rtl="0" eaLnBrk="1" fontAlgn="auto" latinLnBrk="0" hangingPunct="1">
              <a:lnSpc>
                <a:spcPct val="100000"/>
              </a:lnSpc>
              <a:buClrTx/>
              <a:buSzTx/>
              <a:buFont typeface="Arial" panose="020B0604020202020204" pitchFamily="34" charset="0"/>
              <a:buChar char="•"/>
              <a:tabLst/>
            </a:pPr>
            <a:r>
              <a:rPr lang="en-GB" sz="1100" kern="0" spc="-10">
                <a:solidFill>
                  <a:srgbClr val="474747"/>
                </a:solidFill>
                <a:latin typeface="Arial" panose="020B0604020202020204" pitchFamily="34" charset="0"/>
                <a:cs typeface="Arial" panose="020B0604020202020204" pitchFamily="34" charset="0"/>
              </a:rPr>
              <a:t>Major beverage producers including </a:t>
            </a:r>
            <a:r>
              <a:rPr lang="en-GB" sz="1100" b="1" kern="0" spc="-10">
                <a:solidFill>
                  <a:srgbClr val="474747"/>
                </a:solidFill>
                <a:latin typeface="Arial" panose="020B0604020202020204" pitchFamily="34" charset="0"/>
                <a:cs typeface="Arial" panose="020B0604020202020204" pitchFamily="34" charset="0"/>
              </a:rPr>
              <a:t>Heineken, AB InBev, </a:t>
            </a:r>
            <a:r>
              <a:rPr lang="en-GB" sz="1100" kern="0" spc="-10">
                <a:solidFill>
                  <a:srgbClr val="474747"/>
                </a:solidFill>
                <a:latin typeface="Arial" panose="020B0604020202020204" pitchFamily="34" charset="0"/>
                <a:cs typeface="Arial" panose="020B0604020202020204" pitchFamily="34" charset="0"/>
              </a:rPr>
              <a:t>and</a:t>
            </a:r>
            <a:r>
              <a:rPr lang="en-GB" sz="1100" b="1" kern="0" spc="-10">
                <a:solidFill>
                  <a:srgbClr val="474747"/>
                </a:solidFill>
                <a:latin typeface="Arial" panose="020B0604020202020204" pitchFamily="34" charset="0"/>
                <a:cs typeface="Arial" panose="020B0604020202020204" pitchFamily="34" charset="0"/>
              </a:rPr>
              <a:t> PepsiCo</a:t>
            </a:r>
            <a:r>
              <a:rPr lang="en-GB" sz="1100" kern="0" spc="-10">
                <a:solidFill>
                  <a:srgbClr val="474747"/>
                </a:solidFill>
                <a:latin typeface="Arial" panose="020B0604020202020204" pitchFamily="34" charset="0"/>
                <a:cs typeface="Arial" panose="020B0604020202020204" pitchFamily="34" charset="0"/>
              </a:rPr>
              <a:t> as well as local companies manufacture products in returnable glass bottles</a:t>
            </a:r>
          </a:p>
          <a:p>
            <a:pPr marL="177800" marR="0" indent="-177800" algn="l" defTabSz="618592" rtl="0" eaLnBrk="1" fontAlgn="auto" latinLnBrk="0" hangingPunct="1">
              <a:lnSpc>
                <a:spcPct val="100000"/>
              </a:lnSpc>
              <a:buClrTx/>
              <a:buSzTx/>
              <a:buFont typeface="Arial" panose="020B0604020202020204" pitchFamily="34" charset="0"/>
              <a:buChar char="•"/>
              <a:tabLst/>
            </a:pPr>
            <a:r>
              <a:rPr lang="en-GB" sz="1100" kern="0" spc="-10">
                <a:solidFill>
                  <a:srgbClr val="474747"/>
                </a:solidFill>
                <a:latin typeface="Arial" panose="020B0604020202020204" pitchFamily="34" charset="0"/>
                <a:cs typeface="Arial" panose="020B0604020202020204" pitchFamily="34" charset="0"/>
              </a:rPr>
              <a:t>Empty glass bottles are returned to stores</a:t>
            </a:r>
          </a:p>
          <a:p>
            <a:pPr marL="177800" marR="0" indent="-177800" algn="l" defTabSz="618592" rtl="0" eaLnBrk="1" fontAlgn="auto" latinLnBrk="0" hangingPunct="1">
              <a:lnSpc>
                <a:spcPct val="100000"/>
              </a:lnSpc>
              <a:buClrTx/>
              <a:buSzTx/>
              <a:buFont typeface="Arial" panose="020B0604020202020204" pitchFamily="34" charset="0"/>
              <a:buChar char="•"/>
              <a:tabLst/>
            </a:pPr>
            <a:r>
              <a:rPr lang="en-GB" sz="1100" kern="0" spc="-10">
                <a:solidFill>
                  <a:srgbClr val="474747"/>
                </a:solidFill>
                <a:latin typeface="Arial" panose="020B0604020202020204" pitchFamily="34" charset="0"/>
                <a:cs typeface="Arial" panose="020B0604020202020204" pitchFamily="34" charset="0"/>
              </a:rPr>
              <a:t>The use of returnable PET bottles by beverage manufacturers are limited to </a:t>
            </a:r>
            <a:r>
              <a:rPr lang="en-GB" sz="1100" b="1" kern="0" spc="-10">
                <a:solidFill>
                  <a:srgbClr val="474747"/>
                </a:solidFill>
                <a:latin typeface="Arial" panose="020B0604020202020204" pitchFamily="34" charset="0"/>
                <a:cs typeface="Arial" panose="020B0604020202020204" pitchFamily="34" charset="0"/>
              </a:rPr>
              <a:t>Coca-Cola </a:t>
            </a:r>
            <a:r>
              <a:rPr lang="en-GB" sz="1100" kern="0" spc="-10">
                <a:solidFill>
                  <a:srgbClr val="474747"/>
                </a:solidFill>
                <a:latin typeface="Arial" panose="020B0604020202020204" pitchFamily="34" charset="0"/>
                <a:cs typeface="Arial" panose="020B0604020202020204" pitchFamily="34" charset="0"/>
              </a:rPr>
              <a:t>and</a:t>
            </a:r>
            <a:r>
              <a:rPr lang="en-GB" sz="1100" b="1" kern="0" spc="-10">
                <a:solidFill>
                  <a:srgbClr val="474747"/>
                </a:solidFill>
                <a:latin typeface="Arial" panose="020B0604020202020204" pitchFamily="34" charset="0"/>
                <a:cs typeface="Arial" panose="020B0604020202020204" pitchFamily="34" charset="0"/>
              </a:rPr>
              <a:t> PepsiCo</a:t>
            </a:r>
            <a:r>
              <a:rPr lang="en-GB" sz="1100" kern="0" spc="-10">
                <a:solidFill>
                  <a:srgbClr val="474747"/>
                </a:solidFill>
                <a:latin typeface="Arial" panose="020B0604020202020204" pitchFamily="34" charset="0"/>
                <a:cs typeface="Arial" panose="020B0604020202020204" pitchFamily="34" charset="0"/>
              </a:rPr>
              <a:t>; however, </a:t>
            </a:r>
            <a:r>
              <a:rPr lang="en-GB" sz="1100" b="1" kern="0" spc="-10">
                <a:solidFill>
                  <a:srgbClr val="474747"/>
                </a:solidFill>
                <a:latin typeface="Arial" panose="020B0604020202020204" pitchFamily="34" charset="0"/>
                <a:cs typeface="Arial" panose="020B0604020202020204" pitchFamily="34" charset="0"/>
              </a:rPr>
              <a:t>PepsiCo’s returnable PET bottles are </a:t>
            </a:r>
            <a:r>
              <a:rPr lang="en-GB" sz="1100" kern="0" spc="-10">
                <a:solidFill>
                  <a:srgbClr val="474747"/>
                </a:solidFill>
                <a:latin typeface="Arial" panose="020B0604020202020204" pitchFamily="34" charset="0"/>
                <a:cs typeface="Arial" panose="020B0604020202020204" pitchFamily="34" charset="0"/>
              </a:rPr>
              <a:t>not for reuse/refill but </a:t>
            </a:r>
            <a:r>
              <a:rPr lang="en-GB" sz="1100" b="1" kern="0" spc="-10">
                <a:solidFill>
                  <a:srgbClr val="474747"/>
                </a:solidFill>
                <a:latin typeface="Arial" panose="020B0604020202020204" pitchFamily="34" charset="0"/>
                <a:cs typeface="Arial" panose="020B0604020202020204" pitchFamily="34" charset="0"/>
              </a:rPr>
              <a:t>for recycle</a:t>
            </a:r>
          </a:p>
        </p:txBody>
      </p:sp>
      <p:sp>
        <p:nvSpPr>
          <p:cNvPr id="37" name="Rectangle: Rounded Corners 36">
            <a:extLst>
              <a:ext uri="{FF2B5EF4-FFF2-40B4-BE49-F238E27FC236}">
                <a16:creationId xmlns:a16="http://schemas.microsoft.com/office/drawing/2014/main" id="{5C4976AA-2D16-485E-8478-AE684652FF6B}"/>
              </a:ext>
            </a:extLst>
          </p:cNvPr>
          <p:cNvSpPr/>
          <p:nvPr/>
        </p:nvSpPr>
        <p:spPr>
          <a:xfrm>
            <a:off x="4913997" y="5373845"/>
            <a:ext cx="3508770" cy="320977"/>
          </a:xfrm>
          <a:prstGeom prst="roundRect">
            <a:avLst>
              <a:gd name="adj" fmla="val 634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GB" sz="1200" b="1">
                <a:solidFill>
                  <a:schemeClr val="tx1"/>
                </a:solidFill>
              </a:rPr>
              <a:t>Returnable PET bottles by Coca-Cola</a:t>
            </a:r>
          </a:p>
        </p:txBody>
      </p:sp>
      <p:pic>
        <p:nvPicPr>
          <p:cNvPr id="38" name="Picture 37">
            <a:extLst>
              <a:ext uri="{FF2B5EF4-FFF2-40B4-BE49-F238E27FC236}">
                <a16:creationId xmlns:a16="http://schemas.microsoft.com/office/drawing/2014/main" id="{B9FA41ED-A81C-4070-A384-000BF3F4CFBA}"/>
              </a:ext>
            </a:extLst>
          </p:cNvPr>
          <p:cNvPicPr>
            <a:picLocks noChangeAspect="1"/>
          </p:cNvPicPr>
          <p:nvPr/>
        </p:nvPicPr>
        <p:blipFill>
          <a:blip r:embed="rId4"/>
          <a:stretch>
            <a:fillRect/>
          </a:stretch>
        </p:blipFill>
        <p:spPr>
          <a:xfrm>
            <a:off x="5774292" y="3688272"/>
            <a:ext cx="2278499" cy="1504800"/>
          </a:xfrm>
          <a:prstGeom prst="rect">
            <a:avLst/>
          </a:prstGeom>
        </p:spPr>
      </p:pic>
      <p:sp>
        <p:nvSpPr>
          <p:cNvPr id="36" name="Rectangle: Rounded Corners 35">
            <a:extLst>
              <a:ext uri="{FF2B5EF4-FFF2-40B4-BE49-F238E27FC236}">
                <a16:creationId xmlns:a16="http://schemas.microsoft.com/office/drawing/2014/main" id="{CAE9D839-CA50-4645-B8AD-E893EFE35720}"/>
              </a:ext>
            </a:extLst>
          </p:cNvPr>
          <p:cNvSpPr/>
          <p:nvPr/>
        </p:nvSpPr>
        <p:spPr>
          <a:xfrm>
            <a:off x="1259805" y="5373845"/>
            <a:ext cx="3599101" cy="350502"/>
          </a:xfrm>
          <a:prstGeom prst="roundRect">
            <a:avLst>
              <a:gd name="adj" fmla="val 634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1200" b="1">
                <a:solidFill>
                  <a:schemeClr val="tx1"/>
                </a:solidFill>
              </a:rPr>
              <a:t>PepsiCo’s returnable PET bottles for recycling</a:t>
            </a:r>
          </a:p>
        </p:txBody>
      </p:sp>
      <p:pic>
        <p:nvPicPr>
          <p:cNvPr id="39" name="Picture 38">
            <a:extLst>
              <a:ext uri="{FF2B5EF4-FFF2-40B4-BE49-F238E27FC236}">
                <a16:creationId xmlns:a16="http://schemas.microsoft.com/office/drawing/2014/main" id="{9E448621-F581-46B8-A7C0-BB0BDB965465}"/>
              </a:ext>
            </a:extLst>
          </p:cNvPr>
          <p:cNvPicPr>
            <a:picLocks noChangeAspect="1"/>
          </p:cNvPicPr>
          <p:nvPr/>
        </p:nvPicPr>
        <p:blipFill>
          <a:blip r:embed="rId5"/>
          <a:stretch>
            <a:fillRect/>
          </a:stretch>
        </p:blipFill>
        <p:spPr>
          <a:xfrm>
            <a:off x="2104673" y="3688926"/>
            <a:ext cx="1504146" cy="1504146"/>
          </a:xfrm>
          <a:prstGeom prst="rect">
            <a:avLst/>
          </a:prstGeom>
        </p:spPr>
      </p:pic>
      <p:sp>
        <p:nvSpPr>
          <p:cNvPr id="27" name="Rectangle: Rounded Corners 26">
            <a:extLst>
              <a:ext uri="{FF2B5EF4-FFF2-40B4-BE49-F238E27FC236}">
                <a16:creationId xmlns:a16="http://schemas.microsoft.com/office/drawing/2014/main" id="{1D2DA594-7A57-4435-8B30-9F908F356B81}"/>
              </a:ext>
            </a:extLst>
          </p:cNvPr>
          <p:cNvSpPr/>
          <p:nvPr/>
        </p:nvSpPr>
        <p:spPr>
          <a:xfrm>
            <a:off x="8967602" y="2310957"/>
            <a:ext cx="2726875" cy="1731603"/>
          </a:xfrm>
          <a:prstGeom prst="roundRect">
            <a:avLst>
              <a:gd name="adj" fmla="val 634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618592">
              <a:spcAft>
                <a:spcPts val="600"/>
              </a:spcAft>
            </a:pPr>
            <a:r>
              <a:rPr lang="en-GB" sz="1200" b="1" err="1">
                <a:solidFill>
                  <a:srgbClr val="002B5C"/>
                </a:solidFill>
                <a:latin typeface="+mj-lt"/>
                <a:cs typeface="Times New Roman" panose="02020603050405020304" pitchFamily="18" charset="0"/>
              </a:rPr>
              <a:t>Cusqueña’s</a:t>
            </a:r>
            <a:r>
              <a:rPr lang="en-GB" sz="1200" b="1">
                <a:solidFill>
                  <a:srgbClr val="002B5C"/>
                </a:solidFill>
                <a:latin typeface="+mj-lt"/>
                <a:cs typeface="Times New Roman" panose="02020603050405020304" pitchFamily="18" charset="0"/>
              </a:rPr>
              <a:t> </a:t>
            </a:r>
            <a:r>
              <a:rPr lang="en-GB" sz="1200" b="1">
                <a:solidFill>
                  <a:srgbClr val="002B5C"/>
                </a:solidFill>
                <a:effectLst/>
                <a:latin typeface="+mj-lt"/>
                <a:ea typeface="Calibri" panose="020F0502020204030204" pitchFamily="34" charset="0"/>
                <a:cs typeface="Times New Roman" panose="02020603050405020304" pitchFamily="18" charset="0"/>
              </a:rPr>
              <a:t>returnable beer </a:t>
            </a:r>
            <a:r>
              <a:rPr lang="en-GB" sz="1200" b="1">
                <a:solidFill>
                  <a:srgbClr val="002B5C"/>
                </a:solidFill>
                <a:latin typeface="+mj-lt"/>
                <a:ea typeface="Calibri" panose="020F0502020204030204" pitchFamily="34" charset="0"/>
                <a:cs typeface="Times New Roman" panose="02020603050405020304" pitchFamily="18" charset="0"/>
              </a:rPr>
              <a:t>bottles (AB InBev)</a:t>
            </a:r>
          </a:p>
          <a:p>
            <a:pPr defTabSz="618592">
              <a:spcAft>
                <a:spcPts val="800"/>
              </a:spcAft>
            </a:pPr>
            <a:r>
              <a:rPr lang="en-GB" sz="1200">
                <a:solidFill>
                  <a:srgbClr val="002B5C"/>
                </a:solidFill>
                <a:effectLst/>
                <a:latin typeface="+mj-lt"/>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Empty </a:t>
            </a:r>
            <a:r>
              <a:rPr lang="en-GB" sz="1200" err="1">
                <a:solidFill>
                  <a:srgbClr val="002B5C"/>
                </a:solidFill>
                <a:effectLst/>
                <a:latin typeface="+mj-lt"/>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Cusqueña</a:t>
            </a:r>
            <a:r>
              <a:rPr lang="en-GB" sz="1200">
                <a:solidFill>
                  <a:srgbClr val="002B5C"/>
                </a:solidFill>
                <a:effectLst/>
                <a:latin typeface="+mj-lt"/>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 glass bottles</a:t>
            </a:r>
            <a:r>
              <a:rPr lang="en-GB" sz="1200">
                <a:solidFill>
                  <a:srgbClr val="002B5C"/>
                </a:solidFill>
                <a:effectLst/>
                <a:latin typeface="+mj-lt"/>
                <a:ea typeface="Calibri" panose="020F0502020204030204" pitchFamily="34" charset="0"/>
                <a:cs typeface="Times New Roman" panose="02020603050405020304" pitchFamily="18" charset="0"/>
              </a:rPr>
              <a:t> </a:t>
            </a:r>
            <a:r>
              <a:rPr lang="en-GB" sz="1200">
                <a:solidFill>
                  <a:srgbClr val="002B5C"/>
                </a:solidFill>
                <a:latin typeface="+mj-lt"/>
                <a:ea typeface="Calibri" panose="020F0502020204030204" pitchFamily="34" charset="0"/>
                <a:cs typeface="Times New Roman" panose="02020603050405020304" pitchFamily="18" charset="0"/>
              </a:rPr>
              <a:t>can be returned to</a:t>
            </a:r>
            <a:r>
              <a:rPr lang="en-GB" sz="1200">
                <a:solidFill>
                  <a:srgbClr val="002B5C"/>
                </a:solidFill>
                <a:effectLst/>
                <a:latin typeface="+mj-lt"/>
                <a:ea typeface="Calibri" panose="020F0502020204030204" pitchFamily="34" charset="0"/>
                <a:cs typeface="Times New Roman" panose="02020603050405020304" pitchFamily="18" charset="0"/>
              </a:rPr>
              <a:t> designated wineries or liquor stores nationwide. Consumers can save money (S/0.50) on the purchase of a new </a:t>
            </a:r>
            <a:r>
              <a:rPr lang="en-GB" sz="1200" err="1">
                <a:solidFill>
                  <a:srgbClr val="002B5C"/>
                </a:solidFill>
                <a:effectLst/>
                <a:latin typeface="+mj-lt"/>
                <a:ea typeface="Calibri" panose="020F0502020204030204" pitchFamily="34" charset="0"/>
                <a:cs typeface="Times New Roman" panose="02020603050405020304" pitchFamily="18" charset="0"/>
              </a:rPr>
              <a:t>Cusqueña</a:t>
            </a:r>
            <a:r>
              <a:rPr lang="en-GB" sz="1200">
                <a:solidFill>
                  <a:srgbClr val="002B5C"/>
                </a:solidFill>
                <a:effectLst/>
                <a:latin typeface="+mj-lt"/>
                <a:ea typeface="Calibri" panose="020F0502020204030204" pitchFamily="34" charset="0"/>
                <a:cs typeface="Times New Roman" panose="02020603050405020304" pitchFamily="18" charset="0"/>
              </a:rPr>
              <a:t> product.</a:t>
            </a:r>
          </a:p>
        </p:txBody>
      </p:sp>
      <p:pic>
        <p:nvPicPr>
          <p:cNvPr id="29" name="Picture 2" descr="Now all your personal bottles of Cusqueña are returnable">
            <a:extLst>
              <a:ext uri="{FF2B5EF4-FFF2-40B4-BE49-F238E27FC236}">
                <a16:creationId xmlns:a16="http://schemas.microsoft.com/office/drawing/2014/main" id="{3E307B4B-A5ED-4D71-86B6-0AABD1F97D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67602" y="4225917"/>
            <a:ext cx="2726875" cy="1387349"/>
          </a:xfrm>
          <a:prstGeom prst="rect">
            <a:avLst/>
          </a:prstGeom>
          <a:noFill/>
          <a:extLst>
            <a:ext uri="{909E8E84-426E-40DD-AFC4-6F175D3DCCD1}">
              <a14:hiddenFill xmlns:a14="http://schemas.microsoft.com/office/drawing/2010/main">
                <a:solidFill>
                  <a:srgbClr val="FFFFFF"/>
                </a:solidFill>
              </a14:hiddenFill>
            </a:ext>
          </a:extLst>
        </p:spPr>
      </p:pic>
      <p:sp>
        <p:nvSpPr>
          <p:cNvPr id="30" name="Title 8">
            <a:extLst>
              <a:ext uri="{FF2B5EF4-FFF2-40B4-BE49-F238E27FC236}">
                <a16:creationId xmlns:a16="http://schemas.microsoft.com/office/drawing/2014/main" id="{80C95EC5-3100-4C3C-B93E-5E52BC7F8F58}"/>
              </a:ext>
            </a:extLst>
          </p:cNvPr>
          <p:cNvSpPr txBox="1">
            <a:spLocks/>
          </p:cNvSpPr>
          <p:nvPr/>
        </p:nvSpPr>
        <p:spPr>
          <a:xfrm>
            <a:off x="1019175" y="269574"/>
            <a:ext cx="6985000" cy="513768"/>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r>
              <a:rPr lang="en-GB" sz="1800"/>
              <a:t>Glass and PET returnable bottles on the market</a:t>
            </a:r>
          </a:p>
        </p:txBody>
      </p:sp>
    </p:spTree>
    <p:extLst>
      <p:ext uri="{BB962C8B-B14F-4D97-AF65-F5344CB8AC3E}">
        <p14:creationId xmlns:p14="http://schemas.microsoft.com/office/powerpoint/2010/main" val="26108435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B0CC665E-8D1F-4B45-BCC1-FA6C3599996D}"/>
              </a:ext>
            </a:extLst>
          </p:cNvPr>
          <p:cNvSpPr/>
          <p:nvPr/>
        </p:nvSpPr>
        <p:spPr>
          <a:xfrm>
            <a:off x="625878" y="-1"/>
            <a:ext cx="7518748" cy="11604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960849A-E154-441B-A352-47F88FC98E48}"/>
              </a:ext>
            </a:extLst>
          </p:cNvPr>
          <p:cNvSpPr/>
          <p:nvPr/>
        </p:nvSpPr>
        <p:spPr>
          <a:xfrm>
            <a:off x="8674216" y="2077126"/>
            <a:ext cx="3313651" cy="4147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A202FD07-BEC4-429F-BB94-83F7888ADACE}"/>
              </a:ext>
            </a:extLst>
          </p:cNvPr>
          <p:cNvSpPr>
            <a:spLocks noGrp="1"/>
          </p:cNvSpPr>
          <p:nvPr>
            <p:ph type="ftr" sz="quarter" idx="3"/>
          </p:nvPr>
        </p:nvSpPr>
        <p:spPr>
          <a:xfrm>
            <a:off x="3976443" y="6311781"/>
            <a:ext cx="4040933" cy="365125"/>
          </a:xfrm>
        </p:spPr>
        <p:txBody>
          <a:bodyPr/>
          <a:lstStyle/>
          <a:p>
            <a:r>
              <a:rPr lang="en-US"/>
              <a:t>TCCC</a:t>
            </a:r>
          </a:p>
        </p:txBody>
      </p:sp>
      <p:sp>
        <p:nvSpPr>
          <p:cNvPr id="18" name="Rectangle 17">
            <a:extLst>
              <a:ext uri="{FF2B5EF4-FFF2-40B4-BE49-F238E27FC236}">
                <a16:creationId xmlns:a16="http://schemas.microsoft.com/office/drawing/2014/main" id="{54F111A7-DDF9-4CF7-B542-13FE0A3CDB98}"/>
              </a:ext>
            </a:extLst>
          </p:cNvPr>
          <p:cNvSpPr/>
          <p:nvPr/>
        </p:nvSpPr>
        <p:spPr>
          <a:xfrm>
            <a:off x="-8926" y="0"/>
            <a:ext cx="634804" cy="62356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4">
            <a:extLst>
              <a:ext uri="{FF2B5EF4-FFF2-40B4-BE49-F238E27FC236}">
                <a16:creationId xmlns:a16="http://schemas.microsoft.com/office/drawing/2014/main" id="{E88D19B5-3B04-4CD8-AAFF-9C2E473FA9E7}"/>
              </a:ext>
            </a:extLst>
          </p:cNvPr>
          <p:cNvSpPr txBox="1">
            <a:spLocks/>
          </p:cNvSpPr>
          <p:nvPr/>
        </p:nvSpPr>
        <p:spPr>
          <a:xfrm rot="16200000">
            <a:off x="-1367138" y="2354273"/>
            <a:ext cx="3389315" cy="635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lgn="r"/>
            <a:r>
              <a:rPr lang="en-GB">
                <a:solidFill>
                  <a:schemeClr val="bg1"/>
                </a:solidFill>
              </a:rPr>
              <a:t>PHILIPPINES </a:t>
            </a:r>
          </a:p>
        </p:txBody>
      </p:sp>
      <p:pic>
        <p:nvPicPr>
          <p:cNvPr id="20" name="Picture 19">
            <a:extLst>
              <a:ext uri="{FF2B5EF4-FFF2-40B4-BE49-F238E27FC236}">
                <a16:creationId xmlns:a16="http://schemas.microsoft.com/office/drawing/2014/main" id="{0CA97A4E-BA76-427C-BFB0-D5A9E1D366F3}"/>
              </a:ext>
            </a:extLst>
          </p:cNvPr>
          <p:cNvPicPr>
            <a:picLocks noChangeAspect="1"/>
          </p:cNvPicPr>
          <p:nvPr/>
        </p:nvPicPr>
        <p:blipFill>
          <a:blip r:embed="rId2"/>
          <a:srcRect/>
          <a:stretch/>
        </p:blipFill>
        <p:spPr>
          <a:xfrm>
            <a:off x="-12624" y="-4167"/>
            <a:ext cx="1155194" cy="890018"/>
          </a:xfrm>
          <a:prstGeom prst="rect">
            <a:avLst/>
          </a:prstGeom>
        </p:spPr>
      </p:pic>
      <p:sp>
        <p:nvSpPr>
          <p:cNvPr id="21" name="Title 8">
            <a:extLst>
              <a:ext uri="{FF2B5EF4-FFF2-40B4-BE49-F238E27FC236}">
                <a16:creationId xmlns:a16="http://schemas.microsoft.com/office/drawing/2014/main" id="{16ABC885-E36F-41ED-9D90-A101310E2FC3}"/>
              </a:ext>
            </a:extLst>
          </p:cNvPr>
          <p:cNvSpPr txBox="1">
            <a:spLocks/>
          </p:cNvSpPr>
          <p:nvPr/>
        </p:nvSpPr>
        <p:spPr>
          <a:xfrm>
            <a:off x="1019175" y="269574"/>
            <a:ext cx="6998201" cy="70788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r>
              <a:rPr lang="en-GB" sz="1800"/>
              <a:t>New EPR laws clearly allows and encourages reuse of glass and plastic (including PET) beverage packaging </a:t>
            </a:r>
          </a:p>
        </p:txBody>
      </p:sp>
      <p:grpSp>
        <p:nvGrpSpPr>
          <p:cNvPr id="22" name="Group 21">
            <a:extLst>
              <a:ext uri="{FF2B5EF4-FFF2-40B4-BE49-F238E27FC236}">
                <a16:creationId xmlns:a16="http://schemas.microsoft.com/office/drawing/2014/main" id="{E14CFBD5-BBB1-4E2F-8C15-08BCD58D8539}"/>
              </a:ext>
            </a:extLst>
          </p:cNvPr>
          <p:cNvGrpSpPr/>
          <p:nvPr/>
        </p:nvGrpSpPr>
        <p:grpSpPr>
          <a:xfrm>
            <a:off x="8438015" y="205892"/>
            <a:ext cx="3549852" cy="1573440"/>
            <a:chOff x="8438015" y="205892"/>
            <a:chExt cx="3549852" cy="1573440"/>
          </a:xfrm>
        </p:grpSpPr>
        <p:sp>
          <p:nvSpPr>
            <p:cNvPr id="23" name="TextBox 22">
              <a:extLst>
                <a:ext uri="{FF2B5EF4-FFF2-40B4-BE49-F238E27FC236}">
                  <a16:creationId xmlns:a16="http://schemas.microsoft.com/office/drawing/2014/main" id="{A0AEDC71-5EC2-47E8-ABD0-339418183D84}"/>
                </a:ext>
              </a:extLst>
            </p:cNvPr>
            <p:cNvSpPr txBox="1"/>
            <p:nvPr/>
          </p:nvSpPr>
          <p:spPr>
            <a:xfrm>
              <a:off x="8674216" y="302004"/>
              <a:ext cx="3313651" cy="1477328"/>
            </a:xfrm>
            <a:prstGeom prst="rect">
              <a:avLst/>
            </a:prstGeom>
          </p:spPr>
          <p:style>
            <a:lnRef idx="2">
              <a:schemeClr val="accent1"/>
            </a:lnRef>
            <a:fillRef idx="1">
              <a:schemeClr val="lt1"/>
            </a:fillRef>
            <a:effectRef idx="0">
              <a:schemeClr val="accent1"/>
            </a:effectRef>
            <a:fontRef idx="minor">
              <a:schemeClr val="dk1"/>
            </a:fontRef>
          </p:style>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A27C2B80-C309-4F1F-AD4E-788B69E5B481}"/>
                </a:ext>
              </a:extLst>
            </p:cNvPr>
            <p:cNvSpPr txBox="1">
              <a:spLocks/>
            </p:cNvSpPr>
            <p:nvPr/>
          </p:nvSpPr>
          <p:spPr>
            <a:xfrm>
              <a:off x="8922428" y="363291"/>
              <a:ext cx="1925108" cy="33855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spcBef>
                  <a:spcPts val="0"/>
                </a:spcBef>
                <a:spcAft>
                  <a:spcPts val="600"/>
                </a:spcAft>
              </a:pPr>
              <a:r>
                <a:rPr lang="en-GB" sz="1400" b="1">
                  <a:solidFill>
                    <a:schemeClr val="tx1"/>
                  </a:solidFill>
                </a:rPr>
                <a:t>Market Analysis</a:t>
              </a:r>
            </a:p>
            <a:p>
              <a:pPr algn="ctr">
                <a:spcBef>
                  <a:spcPts val="0"/>
                </a:spcBef>
                <a:spcAft>
                  <a:spcPts val="600"/>
                </a:spcAft>
              </a:pPr>
              <a:endParaRPr lang="en-GB" sz="1500">
                <a:solidFill>
                  <a:schemeClr val="tx1"/>
                </a:solidFill>
              </a:endParaRPr>
            </a:p>
          </p:txBody>
        </p:sp>
        <p:pic>
          <p:nvPicPr>
            <p:cNvPr id="25" name="Picture 24" descr="Icon&#10;&#10;Description automatically generated">
              <a:extLst>
                <a:ext uri="{FF2B5EF4-FFF2-40B4-BE49-F238E27FC236}">
                  <a16:creationId xmlns:a16="http://schemas.microsoft.com/office/drawing/2014/main" id="{9C0116BE-67A3-4647-AA79-AF778DEF829C}"/>
                </a:ext>
              </a:extLst>
            </p:cNvPr>
            <p:cNvPicPr>
              <a:picLocks noChangeAspect="1"/>
            </p:cNvPicPr>
            <p:nvPr/>
          </p:nvPicPr>
          <p:blipFill>
            <a:blip r:embed="rId3"/>
            <a:stretch>
              <a:fillRect/>
            </a:stretch>
          </p:blipFill>
          <p:spPr>
            <a:xfrm>
              <a:off x="8438015" y="205892"/>
              <a:ext cx="433424" cy="469900"/>
            </a:xfrm>
            <a:prstGeom prst="rect">
              <a:avLst/>
            </a:prstGeom>
          </p:spPr>
        </p:pic>
      </p:grpSp>
      <p:graphicFrame>
        <p:nvGraphicFramePr>
          <p:cNvPr id="26" name="Table 51">
            <a:extLst>
              <a:ext uri="{FF2B5EF4-FFF2-40B4-BE49-F238E27FC236}">
                <a16:creationId xmlns:a16="http://schemas.microsoft.com/office/drawing/2014/main" id="{266B14BB-9B80-4419-9E3E-7A472ACDDEBA}"/>
              </a:ext>
            </a:extLst>
          </p:cNvPr>
          <p:cNvGraphicFramePr>
            <a:graphicFrameLocks noGrp="1"/>
          </p:cNvGraphicFramePr>
          <p:nvPr/>
        </p:nvGraphicFramePr>
        <p:xfrm>
          <a:off x="8967604" y="728377"/>
          <a:ext cx="2726874" cy="872021"/>
        </p:xfrm>
        <a:graphic>
          <a:graphicData uri="http://schemas.openxmlformats.org/drawingml/2006/table">
            <a:tbl>
              <a:tblPr firstRow="1" bandRow="1">
                <a:tableStyleId>{00A15C55-8517-42AA-B614-E9B94910E393}</a:tableStyleId>
              </a:tblPr>
              <a:tblGrid>
                <a:gridCol w="1363437">
                  <a:extLst>
                    <a:ext uri="{9D8B030D-6E8A-4147-A177-3AD203B41FA5}">
                      <a16:colId xmlns:a16="http://schemas.microsoft.com/office/drawing/2014/main" val="3110530552"/>
                    </a:ext>
                  </a:extLst>
                </a:gridCol>
                <a:gridCol w="1363437">
                  <a:extLst>
                    <a:ext uri="{9D8B030D-6E8A-4147-A177-3AD203B41FA5}">
                      <a16:colId xmlns:a16="http://schemas.microsoft.com/office/drawing/2014/main" val="25030162"/>
                    </a:ext>
                  </a:extLst>
                </a:gridCol>
              </a:tblGrid>
              <a:tr h="126991">
                <a:tc>
                  <a:txBody>
                    <a:bodyPr/>
                    <a:lstStyle/>
                    <a:p>
                      <a:pPr algn="ctr"/>
                      <a:r>
                        <a:rPr lang="en-US" sz="900" b="1">
                          <a:solidFill>
                            <a:srgbClr val="002B5C"/>
                          </a:solidFill>
                        </a:rPr>
                        <a:t>Glass bottles </a:t>
                      </a:r>
                    </a:p>
                  </a:txBody>
                  <a:tcPr anchor="ctr">
                    <a:solidFill>
                      <a:srgbClr val="E5E9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002B5C"/>
                          </a:solidFill>
                        </a:rPr>
                        <a:t>PET bottles </a:t>
                      </a:r>
                    </a:p>
                  </a:txBody>
                  <a:tcPr anchor="ctr">
                    <a:solidFill>
                      <a:srgbClr val="E5E9EE"/>
                    </a:solidFill>
                  </a:tcPr>
                </a:tc>
                <a:extLst>
                  <a:ext uri="{0D108BD9-81ED-4DB2-BD59-A6C34878D82A}">
                    <a16:rowId xmlns:a16="http://schemas.microsoft.com/office/drawing/2014/main" val="958200419"/>
                  </a:ext>
                </a:extLst>
              </a:tr>
              <a:tr h="643421">
                <a:tc>
                  <a:txBody>
                    <a:bodyPr/>
                    <a:lstStyle/>
                    <a:p>
                      <a:pPr algn="ctr"/>
                      <a:r>
                        <a:rPr lang="en-US" sz="1400">
                          <a:solidFill>
                            <a:schemeClr val="bg2">
                              <a:lumMod val="25000"/>
                            </a:schemeClr>
                          </a:solidFill>
                        </a:rPr>
                        <a:t>  </a:t>
                      </a:r>
                    </a:p>
                  </a:txBody>
                  <a:tcPr anchor="ctr">
                    <a:solidFill>
                      <a:srgbClr val="00B050"/>
                    </a:solidFill>
                  </a:tcPr>
                </a:tc>
                <a:tc>
                  <a:txBody>
                    <a:bodyPr/>
                    <a:lstStyle/>
                    <a:p>
                      <a:pPr algn="ctr"/>
                      <a:endParaRPr lang="en-US" sz="1400">
                        <a:solidFill>
                          <a:schemeClr val="bg2">
                            <a:lumMod val="25000"/>
                          </a:schemeClr>
                        </a:solidFill>
                      </a:endParaRPr>
                    </a:p>
                  </a:txBody>
                  <a:tcPr anchor="ctr">
                    <a:solidFill>
                      <a:srgbClr val="00B050"/>
                    </a:solidFill>
                  </a:tcPr>
                </a:tc>
                <a:extLst>
                  <a:ext uri="{0D108BD9-81ED-4DB2-BD59-A6C34878D82A}">
                    <a16:rowId xmlns:a16="http://schemas.microsoft.com/office/drawing/2014/main" val="1011721729"/>
                  </a:ext>
                </a:extLst>
              </a:tr>
            </a:tbl>
          </a:graphicData>
        </a:graphic>
      </p:graphicFrame>
      <p:sp>
        <p:nvSpPr>
          <p:cNvPr id="27" name="Graphic 10" descr="Checkmark outline">
            <a:extLst>
              <a:ext uri="{FF2B5EF4-FFF2-40B4-BE49-F238E27FC236}">
                <a16:creationId xmlns:a16="http://schemas.microsoft.com/office/drawing/2014/main" id="{12FC2DB0-28E7-414E-B65D-BD5849296D37}"/>
              </a:ext>
            </a:extLst>
          </p:cNvPr>
          <p:cNvSpPr/>
          <p:nvPr/>
        </p:nvSpPr>
        <p:spPr>
          <a:xfrm>
            <a:off x="9481429" y="1210785"/>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sp>
        <p:nvSpPr>
          <p:cNvPr id="28" name="Graphic 10" descr="Checkmark outline">
            <a:extLst>
              <a:ext uri="{FF2B5EF4-FFF2-40B4-BE49-F238E27FC236}">
                <a16:creationId xmlns:a16="http://schemas.microsoft.com/office/drawing/2014/main" id="{40FA9A48-A428-4521-BE0D-9D5A4D5B5782}"/>
              </a:ext>
            </a:extLst>
          </p:cNvPr>
          <p:cNvSpPr/>
          <p:nvPr/>
        </p:nvSpPr>
        <p:spPr>
          <a:xfrm>
            <a:off x="10819613" y="1205019"/>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pic>
        <p:nvPicPr>
          <p:cNvPr id="35" name="Picture 34">
            <a:extLst>
              <a:ext uri="{FF2B5EF4-FFF2-40B4-BE49-F238E27FC236}">
                <a16:creationId xmlns:a16="http://schemas.microsoft.com/office/drawing/2014/main" id="{0312C8B9-E72B-45AC-B133-7E7B04F2739A}"/>
              </a:ext>
            </a:extLst>
          </p:cNvPr>
          <p:cNvPicPr>
            <a:picLocks noChangeAspect="1"/>
          </p:cNvPicPr>
          <p:nvPr/>
        </p:nvPicPr>
        <p:blipFill>
          <a:blip r:embed="rId4"/>
          <a:stretch>
            <a:fillRect/>
          </a:stretch>
        </p:blipFill>
        <p:spPr>
          <a:xfrm>
            <a:off x="5065543" y="4366778"/>
            <a:ext cx="3084687" cy="1735136"/>
          </a:xfrm>
          <a:prstGeom prst="rect">
            <a:avLst/>
          </a:prstGeom>
        </p:spPr>
      </p:pic>
      <p:sp>
        <p:nvSpPr>
          <p:cNvPr id="38" name="TextBox 37">
            <a:extLst>
              <a:ext uri="{FF2B5EF4-FFF2-40B4-BE49-F238E27FC236}">
                <a16:creationId xmlns:a16="http://schemas.microsoft.com/office/drawing/2014/main" id="{F7725901-4780-48B4-B6C9-3D014CBE76B4}"/>
              </a:ext>
            </a:extLst>
          </p:cNvPr>
          <p:cNvSpPr txBox="1"/>
          <p:nvPr/>
        </p:nvSpPr>
        <p:spPr>
          <a:xfrm>
            <a:off x="972081" y="1927985"/>
            <a:ext cx="7176557" cy="2528897"/>
          </a:xfrm>
          <a:prstGeom prst="rect">
            <a:avLst/>
          </a:prstGeom>
          <a:noFill/>
        </p:spPr>
        <p:txBody>
          <a:bodyPr wrap="square" lIns="90000" rtlCol="0">
            <a:spAutoFit/>
          </a:bodyPr>
          <a:lstStyle/>
          <a:p>
            <a:pPr marL="0" marR="0" indent="0" algn="l" defTabSz="618592" rtl="0" eaLnBrk="1" fontAlgn="auto" latinLnBrk="0" hangingPunct="1">
              <a:lnSpc>
                <a:spcPct val="100000"/>
              </a:lnSpc>
              <a:spcBef>
                <a:spcPts val="0"/>
              </a:spcBef>
              <a:spcAft>
                <a:spcPts val="600"/>
              </a:spcAft>
              <a:buClrTx/>
              <a:buSzTx/>
              <a:buFontTx/>
              <a:buNone/>
              <a:tabLst/>
            </a:pPr>
            <a:r>
              <a:rPr lang="en-GB" sz="1200" b="1" kern="0" spc="-10" dirty="0">
                <a:solidFill>
                  <a:srgbClr val="002B5C"/>
                </a:solidFill>
                <a:latin typeface="Arial" panose="020B0604020202020204" pitchFamily="34" charset="0"/>
                <a:cs typeface="Arial" panose="020B0604020202020204" pitchFamily="34" charset="0"/>
              </a:rPr>
              <a:t>Returnable PET bottles </a:t>
            </a:r>
            <a:endParaRPr kumimoji="0" lang="en-GB" sz="1200" b="0" i="0" u="none" strike="noStrike" kern="0" cap="none" spc="-10" normalizeH="0" baseline="0" noProof="0" dirty="0">
              <a:ln>
                <a:noFill/>
              </a:ln>
              <a:solidFill>
                <a:srgbClr val="002B5C"/>
              </a:solidFill>
              <a:effectLst/>
              <a:uLnTx/>
              <a:uFillTx/>
              <a:latin typeface="Arial" panose="020B0604020202020204" pitchFamily="34" charset="0"/>
              <a:ea typeface="+mn-ea"/>
              <a:cs typeface="Arial" panose="020B0604020202020204" pitchFamily="34" charset="0"/>
            </a:endParaRPr>
          </a:p>
          <a:p>
            <a:pPr marL="182563" marR="0" indent="-182563" algn="l" defTabSz="618592" rtl="0" eaLnBrk="1" fontAlgn="auto" latinLnBrk="0" hangingPunct="1">
              <a:lnSpc>
                <a:spcPct val="100000"/>
              </a:lnSpc>
              <a:spcBef>
                <a:spcPts val="0"/>
              </a:spcBef>
              <a:buClrTx/>
              <a:buSzTx/>
              <a:buFont typeface="Arial" panose="020B0604020202020204" pitchFamily="34" charset="0"/>
              <a:buChar char="•"/>
              <a:tabLst/>
            </a:pPr>
            <a:r>
              <a:rPr lang="en-GB" sz="1100" kern="0" spc="-10" dirty="0">
                <a:solidFill>
                  <a:srgbClr val="474747"/>
                </a:solidFill>
                <a:latin typeface="Arial" panose="020B0604020202020204" pitchFamily="34" charset="0"/>
                <a:cs typeface="Arial" panose="020B0604020202020204" pitchFamily="34" charset="0"/>
              </a:rPr>
              <a:t>The Philippines enacted the Extended Producer Responsibility Act of 2022, in July 2022</a:t>
            </a:r>
            <a:endParaRPr kumimoji="0" lang="en-GB" sz="1100" b="0" i="0" u="none" strike="noStrike" kern="0" cap="none" spc="-10" normalizeH="0" baseline="0" noProof="0" dirty="0">
              <a:ln>
                <a:noFill/>
              </a:ln>
              <a:solidFill>
                <a:srgbClr val="474747"/>
              </a:solidFill>
              <a:effectLst/>
              <a:uLnTx/>
              <a:uFillTx/>
              <a:latin typeface="Arial" panose="020B0604020202020204" pitchFamily="34" charset="0"/>
              <a:ea typeface="+mn-ea"/>
              <a:cs typeface="Arial" panose="020B0604020202020204" pitchFamily="34" charset="0"/>
            </a:endParaRPr>
          </a:p>
          <a:p>
            <a:pPr marL="182563" marR="0" indent="-182563" algn="l" defTabSz="618592" rtl="0" eaLnBrk="1" fontAlgn="auto" latinLnBrk="0" hangingPunct="1">
              <a:lnSpc>
                <a:spcPct val="100000"/>
              </a:lnSpc>
              <a:spcBef>
                <a:spcPts val="0"/>
              </a:spcBef>
              <a:buClrTx/>
              <a:buSzTx/>
              <a:buFont typeface="Arial" panose="020B0604020202020204" pitchFamily="34" charset="0"/>
              <a:buChar char="•"/>
              <a:tabLst/>
            </a:pPr>
            <a:r>
              <a:rPr lang="en-GB" sz="1100" kern="0" spc="-10" dirty="0">
                <a:solidFill>
                  <a:srgbClr val="474747"/>
                </a:solidFill>
                <a:latin typeface="Arial" panose="020B0604020202020204" pitchFamily="34" charset="0"/>
                <a:cs typeface="Arial" panose="020B0604020202020204" pitchFamily="34" charset="0"/>
              </a:rPr>
              <a:t>The EPR programme provides tax incentives following an approval process; however, details are not yet available</a:t>
            </a:r>
          </a:p>
          <a:p>
            <a:pPr marL="182563" marR="0" indent="-182563" algn="l" defTabSz="618592" rtl="0" eaLnBrk="1" fontAlgn="auto" latinLnBrk="0" hangingPunct="1">
              <a:lnSpc>
                <a:spcPct val="100000"/>
              </a:lnSpc>
              <a:spcBef>
                <a:spcPts val="0"/>
              </a:spcBef>
              <a:buClrTx/>
              <a:buSzTx/>
              <a:buFont typeface="Arial" panose="020B0604020202020204" pitchFamily="34" charset="0"/>
              <a:buChar char="•"/>
              <a:tabLst/>
            </a:pPr>
            <a:endParaRPr lang="en-GB" sz="1100" kern="0" spc="-10" dirty="0">
              <a:solidFill>
                <a:srgbClr val="474747"/>
              </a:solidFill>
              <a:latin typeface="Arial" panose="020B0604020202020204" pitchFamily="34" charset="0"/>
              <a:cs typeface="Arial" panose="020B0604020202020204" pitchFamily="34" charset="0"/>
            </a:endParaRPr>
          </a:p>
          <a:p>
            <a:pPr marL="182563" marR="0" indent="-182563" algn="l" defTabSz="618592" rtl="0" eaLnBrk="1" fontAlgn="auto" latinLnBrk="0" hangingPunct="1">
              <a:lnSpc>
                <a:spcPct val="100000"/>
              </a:lnSpc>
              <a:spcBef>
                <a:spcPts val="0"/>
              </a:spcBef>
              <a:buClrTx/>
              <a:buSzTx/>
              <a:buFont typeface="Arial" panose="020B0604020202020204" pitchFamily="34" charset="0"/>
              <a:buChar char="•"/>
              <a:tabLst/>
            </a:pPr>
            <a:endParaRPr lang="en-GB" sz="1100" kern="0" spc="-10" dirty="0">
              <a:solidFill>
                <a:srgbClr val="474747"/>
              </a:solidFill>
              <a:latin typeface="Arial" panose="020B0604020202020204" pitchFamily="34" charset="0"/>
              <a:cs typeface="Arial" panose="020B0604020202020204" pitchFamily="34" charset="0"/>
            </a:endParaRPr>
          </a:p>
          <a:p>
            <a:pPr algn="l" rtl="0" fontAlgn="base">
              <a:spcAft>
                <a:spcPts val="600"/>
              </a:spcAft>
            </a:pPr>
            <a:r>
              <a:rPr lang="en-GB" sz="1200" b="1" dirty="0">
                <a:solidFill>
                  <a:srgbClr val="002B5C"/>
                </a:solidFill>
                <a:latin typeface="+mj-lt"/>
              </a:rPr>
              <a:t>Recovering system by PARMS</a:t>
            </a:r>
          </a:p>
          <a:p>
            <a:pPr algn="l" rtl="0" fontAlgn="base">
              <a:spcAft>
                <a:spcPts val="400"/>
              </a:spcAft>
            </a:pPr>
            <a:r>
              <a:rPr lang="en-GB" sz="1100" dirty="0">
                <a:solidFill>
                  <a:srgbClr val="474747"/>
                </a:solidFill>
                <a:effectLst/>
                <a:latin typeface="+mj-lt"/>
              </a:rPr>
              <a:t>Philippine Alliance for Recycling and Materials Sustainability (</a:t>
            </a:r>
            <a:r>
              <a:rPr lang="en-GB" sz="1100" u="none" strike="noStrike" dirty="0">
                <a:solidFill>
                  <a:srgbClr val="474747"/>
                </a:solidFill>
                <a:effectLst/>
                <a:latin typeface="+mj-lt"/>
              </a:rPr>
              <a:t>PARMS</a:t>
            </a:r>
            <a:r>
              <a:rPr lang="en-GB" sz="1100" dirty="0">
                <a:solidFill>
                  <a:srgbClr val="474747"/>
                </a:solidFill>
                <a:effectLst/>
                <a:latin typeface="+mj-lt"/>
              </a:rPr>
              <a:t>) </a:t>
            </a:r>
            <a:r>
              <a:rPr lang="en-GB" sz="1100" dirty="0">
                <a:solidFill>
                  <a:srgbClr val="474747"/>
                </a:solidFill>
                <a:effectLst/>
                <a:latin typeface="+mj-lt"/>
                <a:hlinkClick r:id="rId5">
                  <a:extLst>
                    <a:ext uri="{A12FA001-AC4F-418D-AE19-62706E023703}">
                      <ahyp:hlinkClr xmlns:ahyp="http://schemas.microsoft.com/office/drawing/2018/hyperlinkcolor" val="tx"/>
                    </a:ext>
                  </a:extLst>
                </a:hlinkClick>
              </a:rPr>
              <a:t>announced</a:t>
            </a:r>
            <a:r>
              <a:rPr lang="en-GB" sz="1100" dirty="0">
                <a:solidFill>
                  <a:srgbClr val="474747"/>
                </a:solidFill>
                <a:effectLst/>
                <a:latin typeface="+mj-lt"/>
              </a:rPr>
              <a:t> that</a:t>
            </a:r>
            <a:r>
              <a:rPr lang="en-GB" sz="1100" dirty="0">
                <a:solidFill>
                  <a:srgbClr val="474747"/>
                </a:solidFill>
                <a:latin typeface="+mj-lt"/>
              </a:rPr>
              <a:t> </a:t>
            </a:r>
            <a:r>
              <a:rPr lang="en-GB" sz="1100" dirty="0">
                <a:solidFill>
                  <a:srgbClr val="474747"/>
                </a:solidFill>
                <a:effectLst/>
                <a:latin typeface="+mj-lt"/>
              </a:rPr>
              <a:t>a group of </a:t>
            </a:r>
            <a:r>
              <a:rPr lang="en-GB" sz="1100" dirty="0">
                <a:solidFill>
                  <a:srgbClr val="474747"/>
                </a:solidFill>
                <a:effectLst/>
                <a:latin typeface="+mj-lt"/>
                <a:hlinkClick r:id="rId6">
                  <a:extLst>
                    <a:ext uri="{A12FA001-AC4F-418D-AE19-62706E023703}">
                      <ahyp:hlinkClr xmlns:ahyp="http://schemas.microsoft.com/office/drawing/2018/hyperlinkcolor" val="tx"/>
                    </a:ext>
                  </a:extLst>
                </a:hlinkClick>
              </a:rPr>
              <a:t>its members</a:t>
            </a:r>
            <a:r>
              <a:rPr lang="en-GB" sz="1100" dirty="0">
                <a:solidFill>
                  <a:srgbClr val="474747"/>
                </a:solidFill>
                <a:effectLst/>
                <a:latin typeface="+mj-lt"/>
              </a:rPr>
              <a:t> (including </a:t>
            </a:r>
            <a:r>
              <a:rPr lang="en-GB" sz="1100" b="1" dirty="0">
                <a:solidFill>
                  <a:srgbClr val="474747"/>
                </a:solidFill>
                <a:effectLst/>
                <a:latin typeface="+mj-lt"/>
              </a:rPr>
              <a:t>Coca-Cola, Nestlé, Unilever,</a:t>
            </a:r>
            <a:r>
              <a:rPr lang="en-GB" sz="1100" dirty="0">
                <a:solidFill>
                  <a:srgbClr val="474747"/>
                </a:solidFill>
                <a:effectLst/>
                <a:latin typeface="+mj-lt"/>
              </a:rPr>
              <a:t> and </a:t>
            </a:r>
            <a:r>
              <a:rPr lang="en-GB" sz="1100" b="1" dirty="0">
                <a:solidFill>
                  <a:srgbClr val="474747"/>
                </a:solidFill>
                <a:effectLst/>
                <a:latin typeface="+mj-lt"/>
              </a:rPr>
              <a:t>Mondelez</a:t>
            </a:r>
            <a:r>
              <a:rPr lang="en-GB" sz="1100" dirty="0">
                <a:solidFill>
                  <a:srgbClr val="474747"/>
                </a:solidFill>
                <a:effectLst/>
                <a:latin typeface="+mj-lt"/>
              </a:rPr>
              <a:t>), including some of </a:t>
            </a:r>
            <a:r>
              <a:rPr lang="en-GB" sz="1100" b="0" dirty="0">
                <a:solidFill>
                  <a:srgbClr val="474747"/>
                </a:solidFill>
                <a:effectLst/>
                <a:latin typeface="+mj-lt"/>
              </a:rPr>
              <a:t>the country's largest multinational corporations, have committed to financing the recovery and diversion of plastic waste packaging, as well as address leakages to nature while continuing to work on redesigning packaging for a circular economy to ensure that future generations still have a viable place to live in (February 2022).</a:t>
            </a:r>
          </a:p>
          <a:p>
            <a:pPr marR="0" algn="l" defTabSz="618592" rtl="0" eaLnBrk="1" fontAlgn="auto" latinLnBrk="0" hangingPunct="1">
              <a:lnSpc>
                <a:spcPct val="100000"/>
              </a:lnSpc>
              <a:spcBef>
                <a:spcPts val="0"/>
              </a:spcBef>
              <a:spcAft>
                <a:spcPts val="400"/>
              </a:spcAft>
              <a:buClrTx/>
              <a:buSzTx/>
              <a:tabLst/>
            </a:pPr>
            <a:endParaRPr lang="en-GB" sz="1100" kern="0" spc="-10" dirty="0">
              <a:solidFill>
                <a:srgbClr val="474747"/>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44AB5614-61B7-446E-8A4D-339937C916FE}"/>
              </a:ext>
            </a:extLst>
          </p:cNvPr>
          <p:cNvSpPr txBox="1"/>
          <p:nvPr/>
        </p:nvSpPr>
        <p:spPr>
          <a:xfrm>
            <a:off x="6670517" y="2284493"/>
            <a:ext cx="5229040" cy="1646605"/>
          </a:xfrm>
          <a:prstGeom prst="rect">
            <a:avLst/>
          </a:prstGeom>
          <a:noFill/>
        </p:spPr>
        <p:txBody>
          <a:bodyPr wrap="square" lIns="90000" rtlCol="0">
            <a:spAutoFit/>
          </a:bodyPr>
          <a:lstStyle/>
          <a:p>
            <a:pPr marL="2151063" marR="0" algn="l" defTabSz="618592" rtl="0" eaLnBrk="1" fontAlgn="auto" latinLnBrk="0" hangingPunct="1">
              <a:lnSpc>
                <a:spcPct val="100000"/>
              </a:lnSpc>
              <a:spcBef>
                <a:spcPts val="0"/>
              </a:spcBef>
              <a:spcAft>
                <a:spcPts val="600"/>
              </a:spcAft>
              <a:buClrTx/>
              <a:buSzTx/>
              <a:buFontTx/>
              <a:buNone/>
              <a:tabLst/>
            </a:pPr>
            <a:r>
              <a:rPr lang="en-GB" sz="1200" b="1">
                <a:solidFill>
                  <a:schemeClr val="tx1"/>
                </a:solidFill>
              </a:rPr>
              <a:t>Returnable glass bottles by San Miguel</a:t>
            </a:r>
          </a:p>
          <a:p>
            <a:pPr marL="2151063" marR="0" algn="l" defTabSz="618592" rtl="0" eaLnBrk="1" fontAlgn="auto" latinLnBrk="0" hangingPunct="1">
              <a:lnSpc>
                <a:spcPct val="100000"/>
              </a:lnSpc>
              <a:spcBef>
                <a:spcPts val="0"/>
              </a:spcBef>
              <a:spcAft>
                <a:spcPts val="600"/>
              </a:spcAft>
              <a:buClrTx/>
              <a:buSzTx/>
              <a:buFontTx/>
              <a:buNone/>
              <a:tabLst/>
            </a:pPr>
            <a:r>
              <a:rPr lang="en-GB" sz="1200">
                <a:solidFill>
                  <a:schemeClr val="tx1"/>
                </a:solidFill>
              </a:rPr>
              <a:t>San Miguel’s returnable glass bottle system helps keep the price of its beer products affordable. The Company is able to </a:t>
            </a:r>
            <a:r>
              <a:rPr lang="en-GB" sz="1200" b="1">
                <a:solidFill>
                  <a:schemeClr val="tx1"/>
                </a:solidFill>
              </a:rPr>
              <a:t>achieve more than 90% retrieval rate for its bottles</a:t>
            </a:r>
            <a:r>
              <a:rPr lang="en-GB" sz="1200">
                <a:solidFill>
                  <a:schemeClr val="tx1"/>
                </a:solidFill>
              </a:rPr>
              <a:t>, maximising bottle usage and substantially reducing its packaging costs. </a:t>
            </a:r>
          </a:p>
        </p:txBody>
      </p:sp>
      <p:pic>
        <p:nvPicPr>
          <p:cNvPr id="40" name="Picture 39">
            <a:extLst>
              <a:ext uri="{FF2B5EF4-FFF2-40B4-BE49-F238E27FC236}">
                <a16:creationId xmlns:a16="http://schemas.microsoft.com/office/drawing/2014/main" id="{403AAFC6-9CE2-4743-BE1B-A1F8A47CC350}"/>
              </a:ext>
            </a:extLst>
          </p:cNvPr>
          <p:cNvPicPr>
            <a:picLocks noChangeAspect="1"/>
          </p:cNvPicPr>
          <p:nvPr/>
        </p:nvPicPr>
        <p:blipFill>
          <a:blip r:embed="rId7"/>
          <a:stretch>
            <a:fillRect/>
          </a:stretch>
        </p:blipFill>
        <p:spPr>
          <a:xfrm>
            <a:off x="9444358" y="3968169"/>
            <a:ext cx="1797414" cy="1797414"/>
          </a:xfrm>
          <a:prstGeom prst="rect">
            <a:avLst/>
          </a:prstGeom>
        </p:spPr>
      </p:pic>
    </p:spTree>
    <p:extLst>
      <p:ext uri="{BB962C8B-B14F-4D97-AF65-F5344CB8AC3E}">
        <p14:creationId xmlns:p14="http://schemas.microsoft.com/office/powerpoint/2010/main" val="29835992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3251B450-5B22-4448-8BCD-F936F8201EAB}"/>
              </a:ext>
            </a:extLst>
          </p:cNvPr>
          <p:cNvSpPr/>
          <p:nvPr/>
        </p:nvSpPr>
        <p:spPr>
          <a:xfrm>
            <a:off x="625878" y="-1"/>
            <a:ext cx="7518748" cy="11604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2E7E597-D33C-4BE3-8BCA-5B3A9093ADF6}"/>
              </a:ext>
            </a:extLst>
          </p:cNvPr>
          <p:cNvSpPr/>
          <p:nvPr/>
        </p:nvSpPr>
        <p:spPr>
          <a:xfrm>
            <a:off x="8674216" y="2082806"/>
            <a:ext cx="3313651" cy="4147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06A1C74A-5BFA-4B0C-8AFF-9CA91F455027}"/>
              </a:ext>
            </a:extLst>
          </p:cNvPr>
          <p:cNvSpPr/>
          <p:nvPr/>
        </p:nvSpPr>
        <p:spPr>
          <a:xfrm>
            <a:off x="-8926" y="0"/>
            <a:ext cx="634804" cy="62356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4">
            <a:extLst>
              <a:ext uri="{FF2B5EF4-FFF2-40B4-BE49-F238E27FC236}">
                <a16:creationId xmlns:a16="http://schemas.microsoft.com/office/drawing/2014/main" id="{51E69AD5-9B13-4BF9-BC29-406AD2BCDB2F}"/>
              </a:ext>
            </a:extLst>
          </p:cNvPr>
          <p:cNvSpPr txBox="1">
            <a:spLocks/>
          </p:cNvSpPr>
          <p:nvPr/>
        </p:nvSpPr>
        <p:spPr>
          <a:xfrm rot="16200000">
            <a:off x="-1367138" y="2354273"/>
            <a:ext cx="3389315" cy="635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lgn="r"/>
            <a:r>
              <a:rPr lang="en-GB">
                <a:solidFill>
                  <a:schemeClr val="bg1"/>
                </a:solidFill>
              </a:rPr>
              <a:t>POLAND</a:t>
            </a:r>
          </a:p>
        </p:txBody>
      </p:sp>
      <p:pic>
        <p:nvPicPr>
          <p:cNvPr id="22" name="Picture 21">
            <a:extLst>
              <a:ext uri="{FF2B5EF4-FFF2-40B4-BE49-F238E27FC236}">
                <a16:creationId xmlns:a16="http://schemas.microsoft.com/office/drawing/2014/main" id="{93D42A60-679D-4C34-BBB7-F2FA8C35B21A}"/>
              </a:ext>
            </a:extLst>
          </p:cNvPr>
          <p:cNvPicPr>
            <a:picLocks noChangeAspect="1"/>
          </p:cNvPicPr>
          <p:nvPr/>
        </p:nvPicPr>
        <p:blipFill>
          <a:blip r:embed="rId2"/>
          <a:srcRect/>
          <a:stretch/>
        </p:blipFill>
        <p:spPr>
          <a:xfrm>
            <a:off x="-12624" y="-4167"/>
            <a:ext cx="1155194" cy="890018"/>
          </a:xfrm>
          <a:prstGeom prst="rect">
            <a:avLst/>
          </a:prstGeom>
        </p:spPr>
      </p:pic>
      <p:sp>
        <p:nvSpPr>
          <p:cNvPr id="23" name="TextBox 22">
            <a:extLst>
              <a:ext uri="{FF2B5EF4-FFF2-40B4-BE49-F238E27FC236}">
                <a16:creationId xmlns:a16="http://schemas.microsoft.com/office/drawing/2014/main" id="{D256058B-F686-44B9-9D5F-A07AA4775CE2}"/>
              </a:ext>
            </a:extLst>
          </p:cNvPr>
          <p:cNvSpPr txBox="1"/>
          <p:nvPr/>
        </p:nvSpPr>
        <p:spPr>
          <a:xfrm>
            <a:off x="961950" y="1574902"/>
            <a:ext cx="7186688" cy="1718419"/>
          </a:xfrm>
          <a:prstGeom prst="rect">
            <a:avLst/>
          </a:prstGeom>
          <a:noFill/>
        </p:spPr>
        <p:txBody>
          <a:bodyPr wrap="square" lIns="90000" tIns="45720" rIns="91440" bIns="45720" rtlCol="0" anchor="t">
            <a:spAutoFit/>
          </a:bodyPr>
          <a:lstStyle/>
          <a:p>
            <a:pPr defTabSz="618592">
              <a:spcAft>
                <a:spcPts val="200"/>
              </a:spcAft>
            </a:pPr>
            <a:r>
              <a:rPr lang="en-GB" sz="1200" b="1" dirty="0">
                <a:solidFill>
                  <a:srgbClr val="002B5C"/>
                </a:solidFill>
                <a:latin typeface="+mj-lt"/>
                <a:ea typeface="Yu Mincho" panose="02020400000000000000" pitchFamily="18" charset="-128"/>
                <a:cs typeface="Times New Roman" panose="02020603050405020304" pitchFamily="18" charset="0"/>
              </a:rPr>
              <a:t>Returnable glass bottles common practice with hope for returnable PET bottles </a:t>
            </a:r>
          </a:p>
          <a:p>
            <a:pPr marL="177800" indent="-177800" defTabSz="618592">
              <a:spcAft>
                <a:spcPts val="200"/>
              </a:spcAft>
              <a:buFont typeface="Arial" panose="020B0604020202020204" pitchFamily="34" charset="0"/>
              <a:buChar char="•"/>
            </a:pPr>
            <a:r>
              <a:rPr lang="en-GB" sz="1100" kern="0" spc="-10" dirty="0">
                <a:solidFill>
                  <a:srgbClr val="474747"/>
                </a:solidFill>
                <a:latin typeface="Arial"/>
                <a:cs typeface="Arial"/>
              </a:rPr>
              <a:t>Poland will introduce </a:t>
            </a:r>
            <a:r>
              <a:rPr lang="en-GB" sz="1100" b="1" kern="0" spc="-10" dirty="0">
                <a:solidFill>
                  <a:srgbClr val="474747"/>
                </a:solidFill>
                <a:latin typeface="Arial"/>
                <a:cs typeface="Arial"/>
              </a:rPr>
              <a:t>a nationwide deposit system in 2023 for glass and plastic bottles </a:t>
            </a:r>
            <a:r>
              <a:rPr lang="en-GB" sz="1100" kern="0" spc="-10" dirty="0">
                <a:solidFill>
                  <a:srgbClr val="474747"/>
                </a:solidFill>
                <a:latin typeface="Arial"/>
                <a:cs typeface="Arial"/>
              </a:rPr>
              <a:t>to collect and reuse 90% of such packaging by 2030</a:t>
            </a:r>
            <a:endParaRPr lang="en-US" sz="1100" dirty="0">
              <a:latin typeface="Arial"/>
              <a:cs typeface="Arial"/>
            </a:endParaRPr>
          </a:p>
          <a:p>
            <a:pPr marL="177800" marR="0" indent="-177800" algn="l" defTabSz="618592" rtl="0" eaLnBrk="1" fontAlgn="auto" latinLnBrk="0" hangingPunct="1">
              <a:lnSpc>
                <a:spcPct val="100000"/>
              </a:lnSpc>
              <a:spcAft>
                <a:spcPts val="200"/>
              </a:spcAft>
              <a:buClrTx/>
              <a:buSzTx/>
              <a:buFont typeface="Arial" panose="020B0604020202020204" pitchFamily="34" charset="0"/>
              <a:buChar char="•"/>
              <a:tabLst/>
            </a:pPr>
            <a:r>
              <a:rPr lang="en-GB" sz="1100" kern="0" spc="-10" dirty="0">
                <a:solidFill>
                  <a:srgbClr val="474747"/>
                </a:solidFill>
                <a:latin typeface="Arial"/>
                <a:cs typeface="Arial"/>
              </a:rPr>
              <a:t>Currently, </a:t>
            </a:r>
            <a:r>
              <a:rPr lang="en-GB" sz="1100" b="1" kern="0" spc="-10" dirty="0">
                <a:solidFill>
                  <a:srgbClr val="474747"/>
                </a:solidFill>
                <a:latin typeface="Arial"/>
                <a:cs typeface="Arial"/>
              </a:rPr>
              <a:t>only glass bottles in a specific shape are returnable </a:t>
            </a:r>
            <a:r>
              <a:rPr lang="en-GB" sz="1100" kern="0" spc="-10" dirty="0">
                <a:solidFill>
                  <a:srgbClr val="474747"/>
                </a:solidFill>
                <a:latin typeface="Arial"/>
                <a:cs typeface="Arial"/>
              </a:rPr>
              <a:t>although the regulation allows deposits to be paid for glass beer bottles</a:t>
            </a:r>
          </a:p>
          <a:p>
            <a:pPr marL="177800" marR="0" indent="-177800" algn="l" defTabSz="618592" rtl="0" eaLnBrk="1" fontAlgn="auto" latinLnBrk="0" hangingPunct="1">
              <a:lnSpc>
                <a:spcPct val="100000"/>
              </a:lnSpc>
              <a:spcAft>
                <a:spcPts val="200"/>
              </a:spcAft>
              <a:buClrTx/>
              <a:buSzTx/>
              <a:buFont typeface="Arial" panose="020B0604020202020204" pitchFamily="34" charset="0"/>
              <a:buChar char="•"/>
              <a:tabLst/>
            </a:pPr>
            <a:r>
              <a:rPr lang="en-GB" sz="1100" kern="0" spc="-10" dirty="0">
                <a:solidFill>
                  <a:srgbClr val="474747"/>
                </a:solidFill>
                <a:latin typeface="Arial"/>
                <a:cs typeface="Arial"/>
              </a:rPr>
              <a:t>There is no clear rules on returnable PET bottles; however, </a:t>
            </a:r>
            <a:r>
              <a:rPr lang="en-GB" sz="1100" b="1" kern="0" spc="-10" dirty="0">
                <a:solidFill>
                  <a:srgbClr val="474747"/>
                </a:solidFill>
                <a:latin typeface="Arial"/>
                <a:cs typeface="Arial"/>
              </a:rPr>
              <a:t>returnable PET bottles may be permissible</a:t>
            </a:r>
            <a:r>
              <a:rPr lang="en-GB" sz="1100" kern="0" spc="-10" dirty="0">
                <a:solidFill>
                  <a:srgbClr val="474747"/>
                </a:solidFill>
                <a:latin typeface="Arial"/>
                <a:cs typeface="Arial"/>
              </a:rPr>
              <a:t> if PET bottles meet the requirements for reusable packaging</a:t>
            </a:r>
          </a:p>
          <a:p>
            <a:pPr marL="177800" indent="-177800" defTabSz="618592">
              <a:spcAft>
                <a:spcPts val="200"/>
              </a:spcAft>
              <a:buFont typeface="Arial" panose="020B0604020202020204" pitchFamily="34" charset="0"/>
              <a:buChar char="•"/>
            </a:pPr>
            <a:r>
              <a:rPr lang="en-GB" sz="1100" b="1" kern="0" spc="-10" dirty="0">
                <a:solidFill>
                  <a:srgbClr val="474747"/>
                </a:solidFill>
                <a:ea typeface="+mn-lt"/>
                <a:cs typeface="+mn-lt"/>
              </a:rPr>
              <a:t>Polish Plastics Pact </a:t>
            </a:r>
            <a:r>
              <a:rPr lang="en-GB" sz="1100" kern="0" spc="-10" dirty="0">
                <a:solidFill>
                  <a:srgbClr val="474747"/>
                </a:solidFill>
                <a:ea typeface="+mn-lt"/>
                <a:cs typeface="+mn-lt"/>
              </a:rPr>
              <a:t>include a target of ‘Conduct effective citizen engagement in the field of reduction, </a:t>
            </a:r>
            <a:r>
              <a:rPr lang="en-GB" sz="1100" b="1" kern="0" spc="-10" dirty="0">
                <a:solidFill>
                  <a:srgbClr val="474747"/>
                </a:solidFill>
                <a:ea typeface="+mn-lt"/>
                <a:cs typeface="+mn-lt"/>
              </a:rPr>
              <a:t>reuse</a:t>
            </a:r>
            <a:r>
              <a:rPr lang="en-GB" sz="1100" kern="0" spc="-10" dirty="0">
                <a:solidFill>
                  <a:srgbClr val="474747"/>
                </a:solidFill>
                <a:ea typeface="+mn-lt"/>
                <a:cs typeface="+mn-lt"/>
              </a:rPr>
              <a:t>, sorting and recycling of packaging’</a:t>
            </a:r>
            <a:endParaRPr lang="en-GB" sz="1100" kern="0" spc="-10" dirty="0">
              <a:solidFill>
                <a:srgbClr val="474747"/>
              </a:solidFill>
              <a:latin typeface="Arial" panose="020B060402020202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id="{9775631E-6A98-47CE-9C06-4E97A20104EA}"/>
              </a:ext>
            </a:extLst>
          </p:cNvPr>
          <p:cNvSpPr/>
          <p:nvPr/>
        </p:nvSpPr>
        <p:spPr>
          <a:xfrm>
            <a:off x="2397983" y="3404688"/>
            <a:ext cx="5746644" cy="962090"/>
          </a:xfrm>
          <a:prstGeom prst="roundRect">
            <a:avLst>
              <a:gd name="adj" fmla="val 634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1800000" rtlCol="0" anchor="t" anchorCtr="0"/>
          <a:lstStyle/>
          <a:p>
            <a:pPr>
              <a:lnSpc>
                <a:spcPct val="107000"/>
              </a:lnSpc>
              <a:spcAft>
                <a:spcPts val="600"/>
              </a:spcAft>
            </a:pPr>
            <a:r>
              <a:rPr lang="en-GB" sz="1200" b="1" err="1">
                <a:solidFill>
                  <a:srgbClr val="002B5C"/>
                </a:solidFill>
                <a:latin typeface="+mj-lt"/>
                <a:ea typeface="Yu Mincho" panose="02020400000000000000" pitchFamily="18" charset="-128"/>
                <a:cs typeface="Times New Roman" panose="02020603050405020304" pitchFamily="18" charset="0"/>
              </a:rPr>
              <a:t>Żywiec</a:t>
            </a:r>
            <a:r>
              <a:rPr lang="en-GB" sz="1200" b="1">
                <a:solidFill>
                  <a:srgbClr val="002B5C"/>
                </a:solidFill>
                <a:latin typeface="+mj-lt"/>
                <a:ea typeface="Yu Mincho" panose="02020400000000000000" pitchFamily="18" charset="-128"/>
                <a:cs typeface="Times New Roman" panose="02020603050405020304" pitchFamily="18" charset="0"/>
              </a:rPr>
              <a:t> (Heineken)</a:t>
            </a:r>
          </a:p>
          <a:p>
            <a:pPr>
              <a:lnSpc>
                <a:spcPct val="107000"/>
              </a:lnSpc>
              <a:spcAft>
                <a:spcPts val="800"/>
              </a:spcAft>
            </a:pPr>
            <a:r>
              <a:rPr lang="en-GB" sz="1100">
                <a:solidFill>
                  <a:srgbClr val="474747"/>
                </a:solidFill>
                <a:latin typeface="+mj-lt"/>
                <a:ea typeface="Yu Mincho" panose="02020400000000000000" pitchFamily="18" charset="-128"/>
                <a:cs typeface="Times New Roman" panose="02020603050405020304" pitchFamily="18" charset="0"/>
              </a:rPr>
              <a:t>In 2020, the </a:t>
            </a:r>
            <a:r>
              <a:rPr lang="en-GB" sz="1100" err="1">
                <a:solidFill>
                  <a:srgbClr val="474747"/>
                </a:solidFill>
                <a:latin typeface="+mj-lt"/>
                <a:ea typeface="Yu Mincho" panose="02020400000000000000" pitchFamily="18" charset="-128"/>
                <a:cs typeface="Times New Roman" panose="02020603050405020304" pitchFamily="18" charset="0"/>
              </a:rPr>
              <a:t>Żywiec</a:t>
            </a:r>
            <a:r>
              <a:rPr lang="en-GB" sz="1100">
                <a:solidFill>
                  <a:srgbClr val="474747"/>
                </a:solidFill>
                <a:latin typeface="+mj-lt"/>
                <a:ea typeface="Yu Mincho" panose="02020400000000000000" pitchFamily="18" charset="-128"/>
                <a:cs typeface="Times New Roman" panose="02020603050405020304" pitchFamily="18" charset="0"/>
              </a:rPr>
              <a:t> brand was the first beer brand in Poland to launch the Great Verse of Ż promoting the donation of bottles among Poles for the benefit of the environment. </a:t>
            </a:r>
          </a:p>
        </p:txBody>
      </p:sp>
      <p:pic>
        <p:nvPicPr>
          <p:cNvPr id="25" name="Picture 2">
            <a:extLst>
              <a:ext uri="{FF2B5EF4-FFF2-40B4-BE49-F238E27FC236}">
                <a16:creationId xmlns:a16="http://schemas.microsoft.com/office/drawing/2014/main" id="{52D1E5FE-EE1B-4CEE-85BA-79ACC84B4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945" y="3404688"/>
            <a:ext cx="1310012" cy="1878410"/>
          </a:xfrm>
          <a:prstGeom prst="rect">
            <a:avLst/>
          </a:prstGeom>
          <a:noFill/>
          <a:extLst>
            <a:ext uri="{909E8E84-426E-40DD-AFC4-6F175D3DCCD1}">
              <a14:hiddenFill xmlns:a14="http://schemas.microsoft.com/office/drawing/2010/main">
                <a:solidFill>
                  <a:srgbClr val="FFFFFF"/>
                </a:solidFill>
              </a14:hiddenFill>
            </a:ext>
          </a:extLst>
        </p:spPr>
      </p:pic>
      <p:sp>
        <p:nvSpPr>
          <p:cNvPr id="36" name="Footer Placeholder 3">
            <a:extLst>
              <a:ext uri="{FF2B5EF4-FFF2-40B4-BE49-F238E27FC236}">
                <a16:creationId xmlns:a16="http://schemas.microsoft.com/office/drawing/2014/main" id="{32503143-FA68-4B1F-B329-5AAD014CB831}"/>
              </a:ext>
            </a:extLst>
          </p:cNvPr>
          <p:cNvSpPr>
            <a:spLocks noGrp="1"/>
          </p:cNvSpPr>
          <p:nvPr>
            <p:ph type="ftr" sz="quarter" idx="3"/>
          </p:nvPr>
        </p:nvSpPr>
        <p:spPr>
          <a:xfrm>
            <a:off x="4005607" y="6388601"/>
            <a:ext cx="4040933" cy="365125"/>
          </a:xfrm>
        </p:spPr>
        <p:txBody>
          <a:bodyPr/>
          <a:lstStyle/>
          <a:p>
            <a:r>
              <a:rPr lang="en-US"/>
              <a:t>TCCC</a:t>
            </a:r>
          </a:p>
        </p:txBody>
      </p:sp>
      <p:grpSp>
        <p:nvGrpSpPr>
          <p:cNvPr id="37" name="Group 36">
            <a:extLst>
              <a:ext uri="{FF2B5EF4-FFF2-40B4-BE49-F238E27FC236}">
                <a16:creationId xmlns:a16="http://schemas.microsoft.com/office/drawing/2014/main" id="{F1413E6E-BA6D-402D-B06A-7BCBD4F794C8}"/>
              </a:ext>
            </a:extLst>
          </p:cNvPr>
          <p:cNvGrpSpPr/>
          <p:nvPr/>
        </p:nvGrpSpPr>
        <p:grpSpPr>
          <a:xfrm>
            <a:off x="8438015" y="205892"/>
            <a:ext cx="3549852" cy="1573440"/>
            <a:chOff x="8438015" y="205892"/>
            <a:chExt cx="3549852" cy="1573440"/>
          </a:xfrm>
        </p:grpSpPr>
        <p:sp>
          <p:nvSpPr>
            <p:cNvPr id="38" name="TextBox 37">
              <a:extLst>
                <a:ext uri="{FF2B5EF4-FFF2-40B4-BE49-F238E27FC236}">
                  <a16:creationId xmlns:a16="http://schemas.microsoft.com/office/drawing/2014/main" id="{B165DC27-B2EC-44E3-BCE3-36C5EC8AD2CD}"/>
                </a:ext>
              </a:extLst>
            </p:cNvPr>
            <p:cNvSpPr txBox="1"/>
            <p:nvPr/>
          </p:nvSpPr>
          <p:spPr>
            <a:xfrm>
              <a:off x="8674216" y="302004"/>
              <a:ext cx="3313651" cy="1477328"/>
            </a:xfrm>
            <a:prstGeom prst="rect">
              <a:avLst/>
            </a:prstGeom>
          </p:spPr>
          <p:style>
            <a:lnRef idx="2">
              <a:schemeClr val="accent1"/>
            </a:lnRef>
            <a:fillRef idx="1">
              <a:schemeClr val="lt1"/>
            </a:fillRef>
            <a:effectRef idx="0">
              <a:schemeClr val="accent1"/>
            </a:effectRef>
            <a:fontRef idx="minor">
              <a:schemeClr val="dk1"/>
            </a:fontRef>
          </p:style>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39" name="Title 4">
              <a:extLst>
                <a:ext uri="{FF2B5EF4-FFF2-40B4-BE49-F238E27FC236}">
                  <a16:creationId xmlns:a16="http://schemas.microsoft.com/office/drawing/2014/main" id="{6511F44C-4018-4141-9B0C-9D2A9F484882}"/>
                </a:ext>
              </a:extLst>
            </p:cNvPr>
            <p:cNvSpPr txBox="1">
              <a:spLocks/>
            </p:cNvSpPr>
            <p:nvPr/>
          </p:nvSpPr>
          <p:spPr>
            <a:xfrm>
              <a:off x="8922428" y="363291"/>
              <a:ext cx="1925108" cy="33855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spcBef>
                  <a:spcPts val="0"/>
                </a:spcBef>
                <a:spcAft>
                  <a:spcPts val="600"/>
                </a:spcAft>
              </a:pPr>
              <a:r>
                <a:rPr lang="en-GB" sz="1400" b="1">
                  <a:solidFill>
                    <a:schemeClr val="tx1"/>
                  </a:solidFill>
                </a:rPr>
                <a:t>Market Analysis</a:t>
              </a:r>
            </a:p>
            <a:p>
              <a:pPr algn="ctr">
                <a:spcBef>
                  <a:spcPts val="0"/>
                </a:spcBef>
                <a:spcAft>
                  <a:spcPts val="600"/>
                </a:spcAft>
              </a:pPr>
              <a:endParaRPr lang="en-GB" sz="1500">
                <a:solidFill>
                  <a:schemeClr val="tx1"/>
                </a:solidFill>
              </a:endParaRPr>
            </a:p>
          </p:txBody>
        </p:sp>
        <p:pic>
          <p:nvPicPr>
            <p:cNvPr id="40" name="Picture 39" descr="Icon&#10;&#10;Description automatically generated">
              <a:extLst>
                <a:ext uri="{FF2B5EF4-FFF2-40B4-BE49-F238E27FC236}">
                  <a16:creationId xmlns:a16="http://schemas.microsoft.com/office/drawing/2014/main" id="{AA4957A0-5AA7-41C5-B77F-98363B640557}"/>
                </a:ext>
              </a:extLst>
            </p:cNvPr>
            <p:cNvPicPr>
              <a:picLocks noChangeAspect="1"/>
            </p:cNvPicPr>
            <p:nvPr/>
          </p:nvPicPr>
          <p:blipFill>
            <a:blip r:embed="rId4"/>
            <a:stretch>
              <a:fillRect/>
            </a:stretch>
          </p:blipFill>
          <p:spPr>
            <a:xfrm>
              <a:off x="8438015" y="205892"/>
              <a:ext cx="433424" cy="469900"/>
            </a:xfrm>
            <a:prstGeom prst="rect">
              <a:avLst/>
            </a:prstGeom>
          </p:spPr>
        </p:pic>
      </p:grpSp>
      <p:graphicFrame>
        <p:nvGraphicFramePr>
          <p:cNvPr id="41" name="Table 51">
            <a:extLst>
              <a:ext uri="{FF2B5EF4-FFF2-40B4-BE49-F238E27FC236}">
                <a16:creationId xmlns:a16="http://schemas.microsoft.com/office/drawing/2014/main" id="{BE75771E-7F43-49F7-A0A3-C7914400688B}"/>
              </a:ext>
            </a:extLst>
          </p:cNvPr>
          <p:cNvGraphicFramePr>
            <a:graphicFrameLocks noGrp="1"/>
          </p:cNvGraphicFramePr>
          <p:nvPr/>
        </p:nvGraphicFramePr>
        <p:xfrm>
          <a:off x="8967604" y="728377"/>
          <a:ext cx="2726874" cy="872021"/>
        </p:xfrm>
        <a:graphic>
          <a:graphicData uri="http://schemas.openxmlformats.org/drawingml/2006/table">
            <a:tbl>
              <a:tblPr firstRow="1" bandRow="1">
                <a:tableStyleId>{00A15C55-8517-42AA-B614-E9B94910E393}</a:tableStyleId>
              </a:tblPr>
              <a:tblGrid>
                <a:gridCol w="1363437">
                  <a:extLst>
                    <a:ext uri="{9D8B030D-6E8A-4147-A177-3AD203B41FA5}">
                      <a16:colId xmlns:a16="http://schemas.microsoft.com/office/drawing/2014/main" val="3110530552"/>
                    </a:ext>
                  </a:extLst>
                </a:gridCol>
                <a:gridCol w="1363437">
                  <a:extLst>
                    <a:ext uri="{9D8B030D-6E8A-4147-A177-3AD203B41FA5}">
                      <a16:colId xmlns:a16="http://schemas.microsoft.com/office/drawing/2014/main" val="25030162"/>
                    </a:ext>
                  </a:extLst>
                </a:gridCol>
              </a:tblGrid>
              <a:tr h="126991">
                <a:tc>
                  <a:txBody>
                    <a:bodyPr/>
                    <a:lstStyle/>
                    <a:p>
                      <a:pPr algn="ctr"/>
                      <a:r>
                        <a:rPr lang="en-US" sz="900" b="1">
                          <a:solidFill>
                            <a:srgbClr val="002B5C"/>
                          </a:solidFill>
                        </a:rPr>
                        <a:t>Glass bottles </a:t>
                      </a:r>
                    </a:p>
                  </a:txBody>
                  <a:tcPr anchor="ctr">
                    <a:solidFill>
                      <a:srgbClr val="E5E9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002B5C"/>
                          </a:solidFill>
                        </a:rPr>
                        <a:t>PET bottles </a:t>
                      </a:r>
                    </a:p>
                  </a:txBody>
                  <a:tcPr anchor="ctr">
                    <a:solidFill>
                      <a:srgbClr val="E5E9EE"/>
                    </a:solidFill>
                  </a:tcPr>
                </a:tc>
                <a:extLst>
                  <a:ext uri="{0D108BD9-81ED-4DB2-BD59-A6C34878D82A}">
                    <a16:rowId xmlns:a16="http://schemas.microsoft.com/office/drawing/2014/main" val="958200419"/>
                  </a:ext>
                </a:extLst>
              </a:tr>
              <a:tr h="643421">
                <a:tc>
                  <a:txBody>
                    <a:bodyPr/>
                    <a:lstStyle/>
                    <a:p>
                      <a:pPr algn="ctr"/>
                      <a:r>
                        <a:rPr lang="en-US" sz="1400">
                          <a:solidFill>
                            <a:schemeClr val="bg2">
                              <a:lumMod val="25000"/>
                            </a:schemeClr>
                          </a:solidFill>
                        </a:rPr>
                        <a:t>  </a:t>
                      </a:r>
                    </a:p>
                  </a:txBody>
                  <a:tcPr anchor="ctr">
                    <a:solidFill>
                      <a:srgbClr val="00B050"/>
                    </a:solidFill>
                  </a:tcPr>
                </a:tc>
                <a:tc>
                  <a:txBody>
                    <a:bodyPr/>
                    <a:lstStyle/>
                    <a:p>
                      <a:pPr algn="ctr"/>
                      <a:endParaRPr lang="en-US" sz="1400">
                        <a:solidFill>
                          <a:schemeClr val="bg2">
                            <a:lumMod val="25000"/>
                          </a:schemeClr>
                        </a:solidFill>
                      </a:endParaRPr>
                    </a:p>
                  </a:txBody>
                  <a:tcPr anchor="ctr">
                    <a:solidFill>
                      <a:schemeClr val="bg1">
                        <a:lumMod val="65000"/>
                      </a:schemeClr>
                    </a:solidFill>
                  </a:tcPr>
                </a:tc>
                <a:extLst>
                  <a:ext uri="{0D108BD9-81ED-4DB2-BD59-A6C34878D82A}">
                    <a16:rowId xmlns:a16="http://schemas.microsoft.com/office/drawing/2014/main" val="1011721729"/>
                  </a:ext>
                </a:extLst>
              </a:tr>
            </a:tbl>
          </a:graphicData>
        </a:graphic>
      </p:graphicFrame>
      <p:grpSp>
        <p:nvGrpSpPr>
          <p:cNvPr id="42" name="Group 41">
            <a:extLst>
              <a:ext uri="{FF2B5EF4-FFF2-40B4-BE49-F238E27FC236}">
                <a16:creationId xmlns:a16="http://schemas.microsoft.com/office/drawing/2014/main" id="{B0649890-5B92-4350-8046-2D73B0CA01EB}"/>
              </a:ext>
            </a:extLst>
          </p:cNvPr>
          <p:cNvGrpSpPr/>
          <p:nvPr/>
        </p:nvGrpSpPr>
        <p:grpSpPr>
          <a:xfrm>
            <a:off x="10940998" y="1186646"/>
            <a:ext cx="134760" cy="272323"/>
            <a:chOff x="10940998" y="1186646"/>
            <a:chExt cx="134760" cy="272323"/>
          </a:xfrm>
        </p:grpSpPr>
        <p:sp>
          <p:nvSpPr>
            <p:cNvPr id="43" name="Freeform: Shape 42">
              <a:extLst>
                <a:ext uri="{FF2B5EF4-FFF2-40B4-BE49-F238E27FC236}">
                  <a16:creationId xmlns:a16="http://schemas.microsoft.com/office/drawing/2014/main" id="{3DC4A3B6-CDB1-4718-9494-ACB64421F745}"/>
                </a:ext>
              </a:extLst>
            </p:cNvPr>
            <p:cNvSpPr/>
            <p:nvPr/>
          </p:nvSpPr>
          <p:spPr>
            <a:xfrm>
              <a:off x="10940998" y="1186646"/>
              <a:ext cx="134760" cy="188638"/>
            </a:xfrm>
            <a:custGeom>
              <a:avLst/>
              <a:gdLst>
                <a:gd name="connsiteX0" fmla="*/ 134290 w 134760"/>
                <a:gd name="connsiteY0" fmla="*/ 59824 h 188638"/>
                <a:gd name="connsiteX1" fmla="*/ 59818 w 134760"/>
                <a:gd name="connsiteY1" fmla="*/ 429 h 188638"/>
                <a:gd name="connsiteX2" fmla="*/ 0 w 134760"/>
                <a:gd name="connsiteY2" fmla="*/ 67476 h 188638"/>
                <a:gd name="connsiteX3" fmla="*/ 6613 w 134760"/>
                <a:gd name="connsiteY3" fmla="*/ 67476 h 188638"/>
                <a:gd name="connsiteX4" fmla="*/ 26844 w 134760"/>
                <a:gd name="connsiteY4" fmla="*/ 22218 h 188638"/>
                <a:gd name="connsiteX5" fmla="*/ 74287 w 134760"/>
                <a:gd name="connsiteY5" fmla="*/ 7120 h 188638"/>
                <a:gd name="connsiteX6" fmla="*/ 127713 w 134760"/>
                <a:gd name="connsiteY6" fmla="*/ 74407 h 188638"/>
                <a:gd name="connsiteX7" fmla="*/ 94270 w 134760"/>
                <a:gd name="connsiteY7" fmla="*/ 121943 h 188638"/>
                <a:gd name="connsiteX8" fmla="*/ 64053 w 134760"/>
                <a:gd name="connsiteY8" fmla="*/ 171775 h 188638"/>
                <a:gd name="connsiteX9" fmla="*/ 64149 w 134760"/>
                <a:gd name="connsiteY9" fmla="*/ 188639 h 188638"/>
                <a:gd name="connsiteX10" fmla="*/ 70763 w 134760"/>
                <a:gd name="connsiteY10" fmla="*/ 188546 h 188638"/>
                <a:gd name="connsiteX11" fmla="*/ 70667 w 134760"/>
                <a:gd name="connsiteY11" fmla="*/ 171778 h 188638"/>
                <a:gd name="connsiteX12" fmla="*/ 97216 w 134760"/>
                <a:gd name="connsiteY12" fmla="*/ 127872 h 188638"/>
                <a:gd name="connsiteX13" fmla="*/ 134290 w 134760"/>
                <a:gd name="connsiteY13" fmla="*/ 59824 h 18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760" h="188638">
                  <a:moveTo>
                    <a:pt x="134290" y="59824"/>
                  </a:moveTo>
                  <a:cubicBezTo>
                    <a:pt x="130127" y="22858"/>
                    <a:pt x="96785" y="-3734"/>
                    <a:pt x="59818" y="429"/>
                  </a:cubicBezTo>
                  <a:cubicBezTo>
                    <a:pt x="25708" y="4271"/>
                    <a:pt x="-58" y="33150"/>
                    <a:pt x="0" y="67476"/>
                  </a:cubicBezTo>
                  <a:lnTo>
                    <a:pt x="6613" y="67476"/>
                  </a:lnTo>
                  <a:cubicBezTo>
                    <a:pt x="6626" y="50202"/>
                    <a:pt x="13981" y="33748"/>
                    <a:pt x="26844" y="22218"/>
                  </a:cubicBezTo>
                  <a:cubicBezTo>
                    <a:pt x="39739" y="10575"/>
                    <a:pt x="57035" y="5071"/>
                    <a:pt x="74287" y="7120"/>
                  </a:cubicBezTo>
                  <a:cubicBezTo>
                    <a:pt x="107622" y="10947"/>
                    <a:pt x="131541" y="41073"/>
                    <a:pt x="127713" y="74407"/>
                  </a:cubicBezTo>
                  <a:cubicBezTo>
                    <a:pt x="125360" y="94903"/>
                    <a:pt x="112766" y="112804"/>
                    <a:pt x="94270" y="121943"/>
                  </a:cubicBezTo>
                  <a:cubicBezTo>
                    <a:pt x="75610" y="131531"/>
                    <a:pt x="63928" y="150797"/>
                    <a:pt x="64053" y="171775"/>
                  </a:cubicBezTo>
                  <a:lnTo>
                    <a:pt x="64149" y="188639"/>
                  </a:lnTo>
                  <a:lnTo>
                    <a:pt x="70763" y="188546"/>
                  </a:lnTo>
                  <a:lnTo>
                    <a:pt x="70667" y="171778"/>
                  </a:lnTo>
                  <a:cubicBezTo>
                    <a:pt x="70530" y="153308"/>
                    <a:pt x="80796" y="136331"/>
                    <a:pt x="97216" y="127872"/>
                  </a:cubicBezTo>
                  <a:cubicBezTo>
                    <a:pt x="122780" y="115374"/>
                    <a:pt x="137650" y="88081"/>
                    <a:pt x="134290" y="59824"/>
                  </a:cubicBezTo>
                  <a:close/>
                </a:path>
              </a:pathLst>
            </a:custGeom>
            <a:solidFill>
              <a:schemeClr val="bg1"/>
            </a:solidFill>
            <a:ln w="12700" cap="flat">
              <a:solidFill>
                <a:schemeClr val="bg1"/>
              </a:solid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9EC7C113-EEAA-4FCF-AB0A-858B72D319A0}"/>
                </a:ext>
              </a:extLst>
            </p:cNvPr>
            <p:cNvSpPr/>
            <p:nvPr/>
          </p:nvSpPr>
          <p:spPr>
            <a:xfrm>
              <a:off x="11004248" y="1439676"/>
              <a:ext cx="19472" cy="19293"/>
            </a:xfrm>
            <a:custGeom>
              <a:avLst/>
              <a:gdLst>
                <a:gd name="connsiteX0" fmla="*/ 9565 w 19472"/>
                <a:gd name="connsiteY0" fmla="*/ 5 h 19293"/>
                <a:gd name="connsiteX1" fmla="*/ 2701 w 19472"/>
                <a:gd name="connsiteY1" fmla="*/ 2684 h 19293"/>
                <a:gd name="connsiteX2" fmla="*/ 9 w 19472"/>
                <a:gd name="connsiteY2" fmla="*/ 9565 h 19293"/>
                <a:gd name="connsiteX3" fmla="*/ 2764 w 19472"/>
                <a:gd name="connsiteY3" fmla="*/ 16509 h 19293"/>
                <a:gd name="connsiteX4" fmla="*/ 9565 w 19472"/>
                <a:gd name="connsiteY4" fmla="*/ 19290 h 19293"/>
                <a:gd name="connsiteX5" fmla="*/ 16602 w 19472"/>
                <a:gd name="connsiteY5" fmla="*/ 16446 h 19293"/>
                <a:gd name="connsiteX6" fmla="*/ 19466 w 19472"/>
                <a:gd name="connsiteY6" fmla="*/ 9562 h 19293"/>
                <a:gd name="connsiteX7" fmla="*/ 16662 w 19472"/>
                <a:gd name="connsiteY7" fmla="*/ 2733 h 19293"/>
                <a:gd name="connsiteX8" fmla="*/ 9565 w 19472"/>
                <a:gd name="connsiteY8" fmla="*/ 5 h 1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2" h="19293">
                  <a:moveTo>
                    <a:pt x="9565" y="5"/>
                  </a:moveTo>
                  <a:cubicBezTo>
                    <a:pt x="7007" y="-82"/>
                    <a:pt x="4524" y="887"/>
                    <a:pt x="2701" y="2684"/>
                  </a:cubicBezTo>
                  <a:cubicBezTo>
                    <a:pt x="871" y="4494"/>
                    <a:pt x="-107" y="6994"/>
                    <a:pt x="9" y="9565"/>
                  </a:cubicBezTo>
                  <a:cubicBezTo>
                    <a:pt x="-65" y="12160"/>
                    <a:pt x="931" y="14670"/>
                    <a:pt x="2764" y="16509"/>
                  </a:cubicBezTo>
                  <a:cubicBezTo>
                    <a:pt x="4536" y="18355"/>
                    <a:pt x="7007" y="19365"/>
                    <a:pt x="9565" y="19290"/>
                  </a:cubicBezTo>
                  <a:cubicBezTo>
                    <a:pt x="12202" y="19350"/>
                    <a:pt x="14747" y="18321"/>
                    <a:pt x="16602" y="16446"/>
                  </a:cubicBezTo>
                  <a:cubicBezTo>
                    <a:pt x="18487" y="14660"/>
                    <a:pt x="19528" y="12158"/>
                    <a:pt x="19466" y="9562"/>
                  </a:cubicBezTo>
                  <a:cubicBezTo>
                    <a:pt x="19571" y="6986"/>
                    <a:pt x="18547" y="4492"/>
                    <a:pt x="16662" y="2733"/>
                  </a:cubicBezTo>
                  <a:cubicBezTo>
                    <a:pt x="14754" y="916"/>
                    <a:pt x="12200" y="-66"/>
                    <a:pt x="9565" y="5"/>
                  </a:cubicBezTo>
                  <a:close/>
                </a:path>
              </a:pathLst>
            </a:custGeom>
            <a:solidFill>
              <a:schemeClr val="bg1"/>
            </a:solidFill>
            <a:ln w="12700" cap="flat">
              <a:solidFill>
                <a:schemeClr val="bg1"/>
              </a:solidFill>
              <a:prstDash val="solid"/>
              <a:miter/>
            </a:ln>
          </p:spPr>
          <p:txBody>
            <a:bodyPr rtlCol="0" anchor="ctr"/>
            <a:lstStyle/>
            <a:p>
              <a:endParaRPr lang="en-GB"/>
            </a:p>
          </p:txBody>
        </p:sp>
      </p:grpSp>
      <p:sp>
        <p:nvSpPr>
          <p:cNvPr id="45" name="Graphic 10" descr="Checkmark outline">
            <a:extLst>
              <a:ext uri="{FF2B5EF4-FFF2-40B4-BE49-F238E27FC236}">
                <a16:creationId xmlns:a16="http://schemas.microsoft.com/office/drawing/2014/main" id="{35533897-0514-48BC-8313-C7271CD1848B}"/>
              </a:ext>
            </a:extLst>
          </p:cNvPr>
          <p:cNvSpPr/>
          <p:nvPr/>
        </p:nvSpPr>
        <p:spPr>
          <a:xfrm>
            <a:off x="9481429" y="1210785"/>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sp>
        <p:nvSpPr>
          <p:cNvPr id="46" name="Title 8">
            <a:extLst>
              <a:ext uri="{FF2B5EF4-FFF2-40B4-BE49-F238E27FC236}">
                <a16:creationId xmlns:a16="http://schemas.microsoft.com/office/drawing/2014/main" id="{FAAA927F-8F20-4CCF-9266-B185DD3290A5}"/>
              </a:ext>
            </a:extLst>
          </p:cNvPr>
          <p:cNvSpPr txBox="1">
            <a:spLocks/>
          </p:cNvSpPr>
          <p:nvPr/>
        </p:nvSpPr>
        <p:spPr>
          <a:xfrm>
            <a:off x="1019175" y="269574"/>
            <a:ext cx="6985000" cy="70788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r>
              <a:rPr lang="en-GB" sz="1800"/>
              <a:t>Expanded deposit scheme from 2023 will support increase in returnable bottles </a:t>
            </a:r>
          </a:p>
        </p:txBody>
      </p:sp>
      <p:sp>
        <p:nvSpPr>
          <p:cNvPr id="32" name="Rectangle: Rounded Corners 31">
            <a:extLst>
              <a:ext uri="{FF2B5EF4-FFF2-40B4-BE49-F238E27FC236}">
                <a16:creationId xmlns:a16="http://schemas.microsoft.com/office/drawing/2014/main" id="{FC1F52A1-BCFC-46EC-8CBE-A6FE303C55C3}"/>
              </a:ext>
            </a:extLst>
          </p:cNvPr>
          <p:cNvSpPr/>
          <p:nvPr/>
        </p:nvSpPr>
        <p:spPr>
          <a:xfrm>
            <a:off x="2412074" y="4541374"/>
            <a:ext cx="3451509" cy="1422758"/>
          </a:xfrm>
          <a:prstGeom prst="roundRect">
            <a:avLst>
              <a:gd name="adj" fmla="val 634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07000"/>
              </a:lnSpc>
              <a:spcAft>
                <a:spcPts val="600"/>
              </a:spcAft>
            </a:pPr>
            <a:r>
              <a:rPr lang="en-GB" sz="1200" b="1" err="1">
                <a:solidFill>
                  <a:schemeClr val="tx1"/>
                </a:solidFill>
                <a:latin typeface="+mj-lt"/>
                <a:ea typeface="Yu Mincho" panose="02020400000000000000" pitchFamily="18" charset="-128"/>
                <a:cs typeface="Times New Roman" panose="02020603050405020304" pitchFamily="18" charset="0"/>
              </a:rPr>
              <a:t>Kompania</a:t>
            </a:r>
            <a:r>
              <a:rPr lang="en-GB" sz="1200" b="1">
                <a:solidFill>
                  <a:schemeClr val="tx1"/>
                </a:solidFill>
                <a:latin typeface="+mj-lt"/>
                <a:ea typeface="Yu Mincho" panose="02020400000000000000" pitchFamily="18" charset="-128"/>
                <a:cs typeface="Times New Roman" panose="02020603050405020304" pitchFamily="18" charset="0"/>
              </a:rPr>
              <a:t> </a:t>
            </a:r>
            <a:r>
              <a:rPr lang="en-GB" sz="1200" b="1" err="1">
                <a:solidFill>
                  <a:schemeClr val="tx1"/>
                </a:solidFill>
                <a:latin typeface="+mj-lt"/>
                <a:ea typeface="Yu Mincho" panose="02020400000000000000" pitchFamily="18" charset="-128"/>
                <a:cs typeface="Times New Roman" panose="02020603050405020304" pitchFamily="18" charset="0"/>
              </a:rPr>
              <a:t>Piwowarska</a:t>
            </a:r>
            <a:r>
              <a:rPr lang="en-GB" sz="1200" b="1">
                <a:solidFill>
                  <a:schemeClr val="tx1"/>
                </a:solidFill>
                <a:latin typeface="+mj-lt"/>
                <a:ea typeface="Yu Mincho" panose="02020400000000000000" pitchFamily="18" charset="-128"/>
                <a:cs typeface="Times New Roman" panose="02020603050405020304" pitchFamily="18" charset="0"/>
              </a:rPr>
              <a:t> (owned by Asahi Breweries)</a:t>
            </a:r>
            <a:endParaRPr lang="en-GB" sz="1200">
              <a:solidFill>
                <a:schemeClr val="tx1"/>
              </a:solidFill>
              <a:latin typeface="+mj-lt"/>
              <a:ea typeface="Yu Mincho" panose="02020400000000000000" pitchFamily="18" charset="-128"/>
              <a:cs typeface="Times New Roman" panose="02020603050405020304" pitchFamily="18" charset="0"/>
            </a:endParaRPr>
          </a:p>
          <a:p>
            <a:pPr>
              <a:lnSpc>
                <a:spcPct val="107000"/>
              </a:lnSpc>
              <a:spcAft>
                <a:spcPts val="800"/>
              </a:spcAft>
            </a:pPr>
            <a:r>
              <a:rPr lang="en-GB" sz="1100" err="1">
                <a:solidFill>
                  <a:srgbClr val="474747"/>
                </a:solidFill>
                <a:latin typeface="+mj-lt"/>
                <a:ea typeface="Yu Mincho" panose="02020400000000000000" pitchFamily="18" charset="-128"/>
                <a:cs typeface="Times New Roman" panose="02020603050405020304" pitchFamily="18" charset="0"/>
              </a:rPr>
              <a:t>Kompania</a:t>
            </a:r>
            <a:r>
              <a:rPr lang="en-GB" sz="1100">
                <a:solidFill>
                  <a:srgbClr val="474747"/>
                </a:solidFill>
                <a:latin typeface="+mj-lt"/>
                <a:ea typeface="Yu Mincho" panose="02020400000000000000" pitchFamily="18" charset="-128"/>
                <a:cs typeface="Times New Roman" panose="02020603050405020304" pitchFamily="18" charset="0"/>
              </a:rPr>
              <a:t> </a:t>
            </a:r>
            <a:r>
              <a:rPr lang="en-GB" sz="1100" err="1">
                <a:solidFill>
                  <a:srgbClr val="474747"/>
                </a:solidFill>
                <a:latin typeface="+mj-lt"/>
                <a:ea typeface="Yu Mincho" panose="02020400000000000000" pitchFamily="18" charset="-128"/>
                <a:cs typeface="Times New Roman" panose="02020603050405020304" pitchFamily="18" charset="0"/>
              </a:rPr>
              <a:t>Piwowarska</a:t>
            </a:r>
            <a:r>
              <a:rPr lang="en-GB" sz="1100">
                <a:solidFill>
                  <a:srgbClr val="474747"/>
                </a:solidFill>
                <a:latin typeface="+mj-lt"/>
                <a:ea typeface="Yu Mincho" panose="02020400000000000000" pitchFamily="18" charset="-128"/>
                <a:cs typeface="Times New Roman" panose="02020603050405020304" pitchFamily="18" charset="0"/>
              </a:rPr>
              <a:t> joined Carrefour Poland’s initiative “</a:t>
            </a:r>
            <a:r>
              <a:rPr lang="en-GB" sz="1100">
                <a:solidFill>
                  <a:srgbClr val="474747"/>
                </a:solidFill>
                <a:latin typeface="+mj-lt"/>
                <a:ea typeface="Yu Mincho" panose="02020400000000000000" pitchFamily="18" charset="-128"/>
                <a:cs typeface="Times New Roman" panose="02020603050405020304" pitchFamily="18" charset="0"/>
                <a:hlinkClick r:id="rId5">
                  <a:extLst>
                    <a:ext uri="{A12FA001-AC4F-418D-AE19-62706E023703}">
                      <ahyp:hlinkClr xmlns:ahyp="http://schemas.microsoft.com/office/drawing/2018/hyperlinkcolor" val="tx"/>
                    </a:ext>
                  </a:extLst>
                </a:hlinkClick>
              </a:rPr>
              <a:t>Road to Zero Waste</a:t>
            </a:r>
            <a:r>
              <a:rPr lang="en-GB" sz="1100">
                <a:solidFill>
                  <a:srgbClr val="474747"/>
                </a:solidFill>
                <a:latin typeface="+mj-lt"/>
                <a:ea typeface="Yu Mincho" panose="02020400000000000000" pitchFamily="18" charset="-128"/>
                <a:cs typeface="Times New Roman" panose="02020603050405020304" pitchFamily="18" charset="0"/>
              </a:rPr>
              <a:t>,” which provides an e-voucher to the consumer who returned the bottle</a:t>
            </a:r>
          </a:p>
        </p:txBody>
      </p:sp>
      <p:pic>
        <p:nvPicPr>
          <p:cNvPr id="33" name="Picture 2" descr="Kompania Piwowarska - Return a beer bottle without a receipt in the  Carrefour Polska stores">
            <a:extLst>
              <a:ext uri="{FF2B5EF4-FFF2-40B4-BE49-F238E27FC236}">
                <a16:creationId xmlns:a16="http://schemas.microsoft.com/office/drawing/2014/main" id="{A95214FA-CABC-4036-B22A-630AC3E592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1700" y="4368329"/>
            <a:ext cx="2392966" cy="1595803"/>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id="{DB5B4BB0-2A69-4174-8A94-72AFE88FEAE7}"/>
              </a:ext>
            </a:extLst>
          </p:cNvPr>
          <p:cNvSpPr/>
          <p:nvPr/>
        </p:nvSpPr>
        <p:spPr>
          <a:xfrm>
            <a:off x="9384409" y="2963700"/>
            <a:ext cx="3382697" cy="271540"/>
          </a:xfrm>
          <a:prstGeom prst="roundRect">
            <a:avLst>
              <a:gd name="adj" fmla="val 634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90000" rtlCol="0" anchor="t" anchorCtr="0"/>
          <a:lstStyle/>
          <a:p>
            <a:pPr>
              <a:lnSpc>
                <a:spcPct val="107000"/>
              </a:lnSpc>
              <a:spcAft>
                <a:spcPts val="800"/>
              </a:spcAft>
            </a:pPr>
            <a:r>
              <a:rPr lang="en-GB" sz="1200" b="1">
                <a:solidFill>
                  <a:schemeClr val="tx1"/>
                </a:solidFill>
                <a:latin typeface="+mj-lt"/>
                <a:ea typeface="Yu Mincho" panose="02020400000000000000" pitchFamily="18" charset="-128"/>
                <a:cs typeface="Times New Roman" panose="02020603050405020304" pitchFamily="18" charset="0"/>
              </a:rPr>
              <a:t>Returnable bottle logo</a:t>
            </a:r>
            <a:endParaRPr lang="en-GB" sz="1100">
              <a:solidFill>
                <a:schemeClr val="tx1"/>
              </a:solidFill>
              <a:latin typeface="+mj-lt"/>
              <a:ea typeface="Yu Mincho" panose="02020400000000000000" pitchFamily="18" charset="-128"/>
              <a:cs typeface="Times New Roman" panose="02020603050405020304" pitchFamily="18" charset="0"/>
            </a:endParaRPr>
          </a:p>
        </p:txBody>
      </p:sp>
      <p:pic>
        <p:nvPicPr>
          <p:cNvPr id="29" name="Picture 28">
            <a:extLst>
              <a:ext uri="{FF2B5EF4-FFF2-40B4-BE49-F238E27FC236}">
                <a16:creationId xmlns:a16="http://schemas.microsoft.com/office/drawing/2014/main" id="{D56F9CBB-7624-40B3-BCDB-E770CA592C20}"/>
              </a:ext>
            </a:extLst>
          </p:cNvPr>
          <p:cNvPicPr>
            <a:picLocks noChangeAspect="1"/>
          </p:cNvPicPr>
          <p:nvPr/>
        </p:nvPicPr>
        <p:blipFill>
          <a:blip r:embed="rId7"/>
          <a:stretch>
            <a:fillRect/>
          </a:stretch>
        </p:blipFill>
        <p:spPr>
          <a:xfrm>
            <a:off x="10173425" y="3576321"/>
            <a:ext cx="1535145" cy="1535145"/>
          </a:xfrm>
          <a:prstGeom prst="rect">
            <a:avLst/>
          </a:prstGeom>
          <a:noFill/>
          <a:ln>
            <a:noFill/>
          </a:ln>
        </p:spPr>
      </p:pic>
      <p:pic>
        <p:nvPicPr>
          <p:cNvPr id="28" name="Picture 27">
            <a:extLst>
              <a:ext uri="{FF2B5EF4-FFF2-40B4-BE49-F238E27FC236}">
                <a16:creationId xmlns:a16="http://schemas.microsoft.com/office/drawing/2014/main" id="{7E3E7133-45CF-4677-AAC1-8E650B1F7C65}"/>
              </a:ext>
            </a:extLst>
          </p:cNvPr>
          <p:cNvPicPr>
            <a:picLocks noChangeAspect="1"/>
          </p:cNvPicPr>
          <p:nvPr/>
        </p:nvPicPr>
        <p:blipFill rotWithShape="1">
          <a:blip r:embed="rId8"/>
          <a:srcRect l="33008" t="37011" r="39092" b="9799"/>
          <a:stretch/>
        </p:blipFill>
        <p:spPr>
          <a:xfrm>
            <a:off x="8871439" y="3867084"/>
            <a:ext cx="1287894" cy="1013936"/>
          </a:xfrm>
          <a:prstGeom prst="rect">
            <a:avLst/>
          </a:prstGeom>
          <a:noFill/>
          <a:ln>
            <a:noFill/>
          </a:ln>
        </p:spPr>
      </p:pic>
    </p:spTree>
    <p:extLst>
      <p:ext uri="{BB962C8B-B14F-4D97-AF65-F5344CB8AC3E}">
        <p14:creationId xmlns:p14="http://schemas.microsoft.com/office/powerpoint/2010/main" val="16415909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590876D-D213-4E23-8B64-695DE800CA34}"/>
              </a:ext>
            </a:extLst>
          </p:cNvPr>
          <p:cNvSpPr/>
          <p:nvPr/>
        </p:nvSpPr>
        <p:spPr>
          <a:xfrm>
            <a:off x="625878" y="-1"/>
            <a:ext cx="7518748" cy="11604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1F10F91-52AF-4559-8C2A-B683B1503C71}"/>
              </a:ext>
            </a:extLst>
          </p:cNvPr>
          <p:cNvSpPr/>
          <p:nvPr/>
        </p:nvSpPr>
        <p:spPr>
          <a:xfrm>
            <a:off x="8674216" y="2087760"/>
            <a:ext cx="3313651" cy="4147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nSpc>
                <a:spcPct val="107000"/>
              </a:lnSpc>
              <a:spcAft>
                <a:spcPts val="800"/>
              </a:spcAft>
            </a:pPr>
            <a:r>
              <a:rPr lang="en-GB" dirty="0">
                <a:solidFill>
                  <a:schemeClr val="tx1"/>
                </a:solidFill>
                <a:effectLst/>
                <a:latin typeface="+mj-lt"/>
                <a:ea typeface="Yu Mincho" panose="02020400000000000000" pitchFamily="18" charset="-128"/>
                <a:cs typeface="Times New Roman" panose="02020603050405020304" pitchFamily="18" charset="0"/>
              </a:rPr>
              <a:t>Manufacturers are obliged to achieve, by the DRS administrator, the following annual minimum return objectives for DRS packaging:</a:t>
            </a:r>
          </a:p>
          <a:p>
            <a:pPr marL="342900" lvl="0" indent="-342900" algn="just">
              <a:lnSpc>
                <a:spcPct val="107000"/>
              </a:lnSpc>
              <a:buFont typeface="+mj-lt"/>
              <a:buAutoNum type="romanLcPeriod"/>
            </a:pPr>
            <a:r>
              <a:rPr lang="en-GB" dirty="0">
                <a:solidFill>
                  <a:schemeClr val="tx1"/>
                </a:solidFill>
                <a:effectLst/>
                <a:latin typeface="+mj-lt"/>
                <a:ea typeface="Yu Mincho" panose="02020400000000000000" pitchFamily="18" charset="-128"/>
                <a:cs typeface="Times New Roman" panose="02020603050405020304" pitchFamily="18" charset="0"/>
              </a:rPr>
              <a:t>65% glass, 65% plastic, 65% metal for 2024;</a:t>
            </a:r>
          </a:p>
          <a:p>
            <a:pPr marL="342900" lvl="0" indent="-342900" algn="just">
              <a:lnSpc>
                <a:spcPct val="107000"/>
              </a:lnSpc>
              <a:buFont typeface="+mj-lt"/>
              <a:buAutoNum type="romanLcPeriod"/>
            </a:pPr>
            <a:r>
              <a:rPr lang="en-GB" dirty="0">
                <a:solidFill>
                  <a:schemeClr val="tx1"/>
                </a:solidFill>
                <a:effectLst/>
                <a:latin typeface="+mj-lt"/>
                <a:ea typeface="Yu Mincho" panose="02020400000000000000" pitchFamily="18" charset="-128"/>
                <a:cs typeface="Times New Roman" panose="02020603050405020304" pitchFamily="18" charset="0"/>
              </a:rPr>
              <a:t>75% glass, 80% plastic, 80% metal for 2025;</a:t>
            </a:r>
          </a:p>
          <a:p>
            <a:pPr marL="342900" lvl="0" indent="-342900" algn="just">
              <a:lnSpc>
                <a:spcPct val="107000"/>
              </a:lnSpc>
              <a:spcAft>
                <a:spcPts val="800"/>
              </a:spcAft>
              <a:buFont typeface="+mj-lt"/>
              <a:buAutoNum type="romanLcPeriod"/>
            </a:pPr>
            <a:r>
              <a:rPr lang="en-GB" dirty="0">
                <a:solidFill>
                  <a:schemeClr val="tx1"/>
                </a:solidFill>
                <a:effectLst/>
                <a:latin typeface="+mj-lt"/>
                <a:ea typeface="Yu Mincho" panose="02020400000000000000" pitchFamily="18" charset="-128"/>
                <a:cs typeface="Times New Roman" panose="02020603050405020304" pitchFamily="18" charset="0"/>
              </a:rPr>
              <a:t>85% glass, 90% plastic, 90% metal starting in 2026.</a:t>
            </a:r>
          </a:p>
        </p:txBody>
      </p:sp>
      <p:sp>
        <p:nvSpPr>
          <p:cNvPr id="4" name="Footer Placeholder 3">
            <a:extLst>
              <a:ext uri="{FF2B5EF4-FFF2-40B4-BE49-F238E27FC236}">
                <a16:creationId xmlns:a16="http://schemas.microsoft.com/office/drawing/2014/main" id="{A202FD07-BEC4-429F-BB94-83F7888ADACE}"/>
              </a:ext>
            </a:extLst>
          </p:cNvPr>
          <p:cNvSpPr>
            <a:spLocks noGrp="1"/>
          </p:cNvSpPr>
          <p:nvPr>
            <p:ph type="ftr" sz="quarter" idx="3"/>
          </p:nvPr>
        </p:nvSpPr>
        <p:spPr/>
        <p:txBody>
          <a:bodyPr/>
          <a:lstStyle/>
          <a:p>
            <a:r>
              <a:rPr lang="en-US"/>
              <a:t>TCCC</a:t>
            </a:r>
          </a:p>
        </p:txBody>
      </p:sp>
      <p:sp>
        <p:nvSpPr>
          <p:cNvPr id="16" name="Rectangle 15">
            <a:extLst>
              <a:ext uri="{FF2B5EF4-FFF2-40B4-BE49-F238E27FC236}">
                <a16:creationId xmlns:a16="http://schemas.microsoft.com/office/drawing/2014/main" id="{EF93C1F9-0750-41C5-978A-FE33C4C53D4F}"/>
              </a:ext>
            </a:extLst>
          </p:cNvPr>
          <p:cNvSpPr/>
          <p:nvPr/>
        </p:nvSpPr>
        <p:spPr>
          <a:xfrm>
            <a:off x="-8926" y="0"/>
            <a:ext cx="634804" cy="62356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4">
            <a:extLst>
              <a:ext uri="{FF2B5EF4-FFF2-40B4-BE49-F238E27FC236}">
                <a16:creationId xmlns:a16="http://schemas.microsoft.com/office/drawing/2014/main" id="{B4A73B5D-D5E6-461B-8D24-B2B32B591EE7}"/>
              </a:ext>
            </a:extLst>
          </p:cNvPr>
          <p:cNvSpPr txBox="1">
            <a:spLocks/>
          </p:cNvSpPr>
          <p:nvPr/>
        </p:nvSpPr>
        <p:spPr>
          <a:xfrm rot="16200000">
            <a:off x="-1367138" y="2354273"/>
            <a:ext cx="3389315" cy="635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lgn="r"/>
            <a:r>
              <a:rPr lang="en-GB" sz="2400" dirty="0">
                <a:solidFill>
                  <a:schemeClr val="bg1"/>
                </a:solidFill>
              </a:rPr>
              <a:t>ROMANIA</a:t>
            </a:r>
            <a:endParaRPr lang="en-GB" dirty="0">
              <a:solidFill>
                <a:schemeClr val="bg1"/>
              </a:solidFill>
            </a:endParaRPr>
          </a:p>
        </p:txBody>
      </p:sp>
      <p:sp>
        <p:nvSpPr>
          <p:cNvPr id="28" name="Rectangle: Rounded Corners 27">
            <a:extLst>
              <a:ext uri="{FF2B5EF4-FFF2-40B4-BE49-F238E27FC236}">
                <a16:creationId xmlns:a16="http://schemas.microsoft.com/office/drawing/2014/main" id="{8F755736-C537-4CE9-BCFE-8E95451E8F93}"/>
              </a:ext>
            </a:extLst>
          </p:cNvPr>
          <p:cNvSpPr/>
          <p:nvPr/>
        </p:nvSpPr>
        <p:spPr>
          <a:xfrm>
            <a:off x="970600" y="3655104"/>
            <a:ext cx="7041799" cy="1802814"/>
          </a:xfrm>
          <a:prstGeom prst="roundRect">
            <a:avLst>
              <a:gd name="adj" fmla="val 634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90000" rtlCol="0" anchor="t" anchorCtr="0"/>
          <a:lstStyle/>
          <a:p>
            <a:pPr>
              <a:lnSpc>
                <a:spcPct val="107000"/>
              </a:lnSpc>
              <a:spcAft>
                <a:spcPts val="600"/>
              </a:spcAft>
            </a:pPr>
            <a:endParaRPr lang="en-GB" sz="1100" dirty="0">
              <a:solidFill>
                <a:srgbClr val="474747"/>
              </a:solidFill>
              <a:latin typeface="+mj-lt"/>
              <a:ea typeface="Yu Mincho" panose="02020400000000000000" pitchFamily="18" charset="-128"/>
              <a:cs typeface="Times New Roman" panose="02020603050405020304" pitchFamily="18" charset="0"/>
            </a:endParaRPr>
          </a:p>
        </p:txBody>
      </p:sp>
      <p:sp>
        <p:nvSpPr>
          <p:cNvPr id="38" name="Title 8">
            <a:extLst>
              <a:ext uri="{FF2B5EF4-FFF2-40B4-BE49-F238E27FC236}">
                <a16:creationId xmlns:a16="http://schemas.microsoft.com/office/drawing/2014/main" id="{87BB510A-CBD7-443A-8AE8-B1D892334C75}"/>
              </a:ext>
            </a:extLst>
          </p:cNvPr>
          <p:cNvSpPr txBox="1">
            <a:spLocks/>
          </p:cNvSpPr>
          <p:nvPr/>
        </p:nvSpPr>
        <p:spPr>
          <a:xfrm>
            <a:off x="991782" y="321849"/>
            <a:ext cx="6999434" cy="70788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r>
              <a:rPr lang="en-GB" sz="1800" dirty="0"/>
              <a:t>A deposit-return system for beverages packaging has been launched in October 2022 to increase returnable bottles</a:t>
            </a:r>
          </a:p>
        </p:txBody>
      </p:sp>
      <p:sp>
        <p:nvSpPr>
          <p:cNvPr id="21" name="Rectangle: Rounded Corners 20">
            <a:extLst>
              <a:ext uri="{FF2B5EF4-FFF2-40B4-BE49-F238E27FC236}">
                <a16:creationId xmlns:a16="http://schemas.microsoft.com/office/drawing/2014/main" id="{C702130D-FB8B-4737-85A3-7506856D456D}"/>
              </a:ext>
            </a:extLst>
          </p:cNvPr>
          <p:cNvSpPr/>
          <p:nvPr/>
        </p:nvSpPr>
        <p:spPr>
          <a:xfrm>
            <a:off x="8958638" y="2441452"/>
            <a:ext cx="2726875" cy="3014223"/>
          </a:xfrm>
          <a:prstGeom prst="roundRect">
            <a:avLst>
              <a:gd name="adj" fmla="val 634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endParaRPr lang="en-US" dirty="0">
              <a:solidFill>
                <a:srgbClr val="002B5C"/>
              </a:solidFill>
              <a:ea typeface="+mn-lt"/>
              <a:cs typeface="+mn-lt"/>
            </a:endParaRPr>
          </a:p>
        </p:txBody>
      </p:sp>
      <p:grpSp>
        <p:nvGrpSpPr>
          <p:cNvPr id="23" name="Group 22">
            <a:extLst>
              <a:ext uri="{FF2B5EF4-FFF2-40B4-BE49-F238E27FC236}">
                <a16:creationId xmlns:a16="http://schemas.microsoft.com/office/drawing/2014/main" id="{10A3B7DC-A4F7-4F68-B444-6B29CA6D8046}"/>
              </a:ext>
            </a:extLst>
          </p:cNvPr>
          <p:cNvGrpSpPr/>
          <p:nvPr/>
        </p:nvGrpSpPr>
        <p:grpSpPr>
          <a:xfrm>
            <a:off x="8438015" y="205892"/>
            <a:ext cx="3549852" cy="1573440"/>
            <a:chOff x="8438015" y="205892"/>
            <a:chExt cx="3549852" cy="1573440"/>
          </a:xfrm>
        </p:grpSpPr>
        <p:sp>
          <p:nvSpPr>
            <p:cNvPr id="27" name="TextBox 26">
              <a:extLst>
                <a:ext uri="{FF2B5EF4-FFF2-40B4-BE49-F238E27FC236}">
                  <a16:creationId xmlns:a16="http://schemas.microsoft.com/office/drawing/2014/main" id="{B1063B02-44A4-4362-881A-84ED1F76E5AD}"/>
                </a:ext>
              </a:extLst>
            </p:cNvPr>
            <p:cNvSpPr txBox="1"/>
            <p:nvPr/>
          </p:nvSpPr>
          <p:spPr>
            <a:xfrm>
              <a:off x="8674216" y="302004"/>
              <a:ext cx="3313651" cy="1477328"/>
            </a:xfrm>
            <a:prstGeom prst="rect">
              <a:avLst/>
            </a:prstGeom>
          </p:spPr>
          <p:style>
            <a:lnRef idx="2">
              <a:schemeClr val="accent1"/>
            </a:lnRef>
            <a:fillRef idx="1">
              <a:schemeClr val="lt1"/>
            </a:fillRef>
            <a:effectRef idx="0">
              <a:schemeClr val="accent1"/>
            </a:effectRef>
            <a:fontRef idx="minor">
              <a:schemeClr val="dk1"/>
            </a:fontRef>
          </p:style>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29" name="Title 4">
              <a:extLst>
                <a:ext uri="{FF2B5EF4-FFF2-40B4-BE49-F238E27FC236}">
                  <a16:creationId xmlns:a16="http://schemas.microsoft.com/office/drawing/2014/main" id="{5C4D892B-2FE5-4059-BC7B-E7F7C5702231}"/>
                </a:ext>
              </a:extLst>
            </p:cNvPr>
            <p:cNvSpPr txBox="1">
              <a:spLocks/>
            </p:cNvSpPr>
            <p:nvPr/>
          </p:nvSpPr>
          <p:spPr>
            <a:xfrm>
              <a:off x="8922428" y="363291"/>
              <a:ext cx="1925108" cy="33855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spcBef>
                  <a:spcPts val="0"/>
                </a:spcBef>
                <a:spcAft>
                  <a:spcPts val="600"/>
                </a:spcAft>
              </a:pPr>
              <a:r>
                <a:rPr lang="en-GB" sz="1400" b="1">
                  <a:solidFill>
                    <a:schemeClr val="tx1"/>
                  </a:solidFill>
                </a:rPr>
                <a:t>Market Analysis</a:t>
              </a:r>
            </a:p>
            <a:p>
              <a:pPr algn="ctr">
                <a:spcBef>
                  <a:spcPts val="0"/>
                </a:spcBef>
                <a:spcAft>
                  <a:spcPts val="600"/>
                </a:spcAft>
              </a:pPr>
              <a:endParaRPr lang="en-GB" sz="1500">
                <a:solidFill>
                  <a:schemeClr val="tx1"/>
                </a:solidFill>
              </a:endParaRPr>
            </a:p>
          </p:txBody>
        </p:sp>
        <p:pic>
          <p:nvPicPr>
            <p:cNvPr id="39" name="Picture 38" descr="Icon&#10;&#10;Description automatically generated">
              <a:extLst>
                <a:ext uri="{FF2B5EF4-FFF2-40B4-BE49-F238E27FC236}">
                  <a16:creationId xmlns:a16="http://schemas.microsoft.com/office/drawing/2014/main" id="{B2D51AF9-F58B-46DA-A600-22687CA06901}"/>
                </a:ext>
              </a:extLst>
            </p:cNvPr>
            <p:cNvPicPr>
              <a:picLocks noChangeAspect="1"/>
            </p:cNvPicPr>
            <p:nvPr/>
          </p:nvPicPr>
          <p:blipFill>
            <a:blip r:embed="rId2"/>
            <a:stretch>
              <a:fillRect/>
            </a:stretch>
          </p:blipFill>
          <p:spPr>
            <a:xfrm>
              <a:off x="8438015" y="205892"/>
              <a:ext cx="433424" cy="469900"/>
            </a:xfrm>
            <a:prstGeom prst="rect">
              <a:avLst/>
            </a:prstGeom>
          </p:spPr>
        </p:pic>
      </p:grpSp>
      <p:graphicFrame>
        <p:nvGraphicFramePr>
          <p:cNvPr id="40" name="Table 51">
            <a:extLst>
              <a:ext uri="{FF2B5EF4-FFF2-40B4-BE49-F238E27FC236}">
                <a16:creationId xmlns:a16="http://schemas.microsoft.com/office/drawing/2014/main" id="{82DC3225-C1A1-4517-A507-0C3F0FEAC094}"/>
              </a:ext>
            </a:extLst>
          </p:cNvPr>
          <p:cNvGraphicFramePr>
            <a:graphicFrameLocks noGrp="1"/>
          </p:cNvGraphicFramePr>
          <p:nvPr>
            <p:extLst>
              <p:ext uri="{D42A27DB-BD31-4B8C-83A1-F6EECF244321}">
                <p14:modId xmlns:p14="http://schemas.microsoft.com/office/powerpoint/2010/main" val="3124105899"/>
              </p:ext>
            </p:extLst>
          </p:nvPr>
        </p:nvGraphicFramePr>
        <p:xfrm>
          <a:off x="8967604" y="728377"/>
          <a:ext cx="2726874" cy="872021"/>
        </p:xfrm>
        <a:graphic>
          <a:graphicData uri="http://schemas.openxmlformats.org/drawingml/2006/table">
            <a:tbl>
              <a:tblPr firstRow="1" bandRow="1">
                <a:tableStyleId>{00A15C55-8517-42AA-B614-E9B94910E393}</a:tableStyleId>
              </a:tblPr>
              <a:tblGrid>
                <a:gridCol w="1363437">
                  <a:extLst>
                    <a:ext uri="{9D8B030D-6E8A-4147-A177-3AD203B41FA5}">
                      <a16:colId xmlns:a16="http://schemas.microsoft.com/office/drawing/2014/main" val="3110530552"/>
                    </a:ext>
                  </a:extLst>
                </a:gridCol>
                <a:gridCol w="1363437">
                  <a:extLst>
                    <a:ext uri="{9D8B030D-6E8A-4147-A177-3AD203B41FA5}">
                      <a16:colId xmlns:a16="http://schemas.microsoft.com/office/drawing/2014/main" val="25030162"/>
                    </a:ext>
                  </a:extLst>
                </a:gridCol>
              </a:tblGrid>
              <a:tr h="126991">
                <a:tc>
                  <a:txBody>
                    <a:bodyPr/>
                    <a:lstStyle/>
                    <a:p>
                      <a:pPr algn="ctr"/>
                      <a:r>
                        <a:rPr lang="en-US" sz="900" b="1">
                          <a:solidFill>
                            <a:srgbClr val="002B5C"/>
                          </a:solidFill>
                        </a:rPr>
                        <a:t>Glass bottles </a:t>
                      </a:r>
                    </a:p>
                  </a:txBody>
                  <a:tcPr anchor="ctr">
                    <a:solidFill>
                      <a:srgbClr val="E5E9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002B5C"/>
                          </a:solidFill>
                        </a:rPr>
                        <a:t>PET bottles </a:t>
                      </a:r>
                    </a:p>
                  </a:txBody>
                  <a:tcPr anchor="ctr">
                    <a:solidFill>
                      <a:srgbClr val="E5E9EE"/>
                    </a:solidFill>
                  </a:tcPr>
                </a:tc>
                <a:extLst>
                  <a:ext uri="{0D108BD9-81ED-4DB2-BD59-A6C34878D82A}">
                    <a16:rowId xmlns:a16="http://schemas.microsoft.com/office/drawing/2014/main" val="958200419"/>
                  </a:ext>
                </a:extLst>
              </a:tr>
              <a:tr h="643421">
                <a:tc>
                  <a:txBody>
                    <a:bodyPr/>
                    <a:lstStyle/>
                    <a:p>
                      <a:pPr algn="ctr"/>
                      <a:r>
                        <a:rPr lang="en-US" sz="1400">
                          <a:solidFill>
                            <a:schemeClr val="bg2">
                              <a:lumMod val="25000"/>
                            </a:schemeClr>
                          </a:solidFill>
                        </a:rPr>
                        <a:t>  </a:t>
                      </a:r>
                    </a:p>
                  </a:txBody>
                  <a:tcPr anchor="ctr">
                    <a:solidFill>
                      <a:srgbClr val="00B050"/>
                    </a:solidFill>
                  </a:tcPr>
                </a:tc>
                <a:tc>
                  <a:txBody>
                    <a:bodyPr/>
                    <a:lstStyle/>
                    <a:p>
                      <a:pPr algn="ctr"/>
                      <a:endParaRPr lang="en-US" sz="1400">
                        <a:solidFill>
                          <a:schemeClr val="bg2">
                            <a:lumMod val="25000"/>
                          </a:schemeClr>
                        </a:solidFill>
                      </a:endParaRPr>
                    </a:p>
                  </a:txBody>
                  <a:tcPr anchor="ctr">
                    <a:solidFill>
                      <a:srgbClr val="00B050"/>
                    </a:solidFill>
                  </a:tcPr>
                </a:tc>
                <a:extLst>
                  <a:ext uri="{0D108BD9-81ED-4DB2-BD59-A6C34878D82A}">
                    <a16:rowId xmlns:a16="http://schemas.microsoft.com/office/drawing/2014/main" val="1011721729"/>
                  </a:ext>
                </a:extLst>
              </a:tr>
            </a:tbl>
          </a:graphicData>
        </a:graphic>
      </p:graphicFrame>
      <p:sp>
        <p:nvSpPr>
          <p:cNvPr id="41" name="Graphic 10" descr="Checkmark outline">
            <a:extLst>
              <a:ext uri="{FF2B5EF4-FFF2-40B4-BE49-F238E27FC236}">
                <a16:creationId xmlns:a16="http://schemas.microsoft.com/office/drawing/2014/main" id="{2F4EE320-07F4-4B72-9104-8595E520BBFE}"/>
              </a:ext>
            </a:extLst>
          </p:cNvPr>
          <p:cNvSpPr/>
          <p:nvPr/>
        </p:nvSpPr>
        <p:spPr>
          <a:xfrm>
            <a:off x="9481429" y="1210785"/>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sp>
        <p:nvSpPr>
          <p:cNvPr id="42" name="Graphic 10" descr="Checkmark outline">
            <a:extLst>
              <a:ext uri="{FF2B5EF4-FFF2-40B4-BE49-F238E27FC236}">
                <a16:creationId xmlns:a16="http://schemas.microsoft.com/office/drawing/2014/main" id="{6ABDCAF4-7FA8-4DBC-B5A5-4D4D16B5022C}"/>
              </a:ext>
            </a:extLst>
          </p:cNvPr>
          <p:cNvSpPr/>
          <p:nvPr/>
        </p:nvSpPr>
        <p:spPr>
          <a:xfrm>
            <a:off x="10819613" y="1205019"/>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sp>
        <p:nvSpPr>
          <p:cNvPr id="3" name="TextBox 2">
            <a:extLst>
              <a:ext uri="{FF2B5EF4-FFF2-40B4-BE49-F238E27FC236}">
                <a16:creationId xmlns:a16="http://schemas.microsoft.com/office/drawing/2014/main" id="{54260386-31FB-474A-A865-9AD6CDF2F1EF}"/>
              </a:ext>
            </a:extLst>
          </p:cNvPr>
          <p:cNvSpPr txBox="1"/>
          <p:nvPr/>
        </p:nvSpPr>
        <p:spPr>
          <a:xfrm>
            <a:off x="1287695" y="1854611"/>
            <a:ext cx="7269120" cy="4154984"/>
          </a:xfrm>
          <a:prstGeom prst="rect">
            <a:avLst/>
          </a:prstGeom>
          <a:noFill/>
        </p:spPr>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r>
              <a:rPr kumimoji="0" lang="en-GB" sz="1200" b="1" i="0" u="none" strike="noStrike" kern="0" cap="none" spc="-10" normalizeH="0" baseline="0" noProof="0" dirty="0">
                <a:ln>
                  <a:noFill/>
                </a:ln>
                <a:solidFill>
                  <a:srgbClr val="002B5C"/>
                </a:solidFill>
                <a:effectLst/>
                <a:uLnTx/>
                <a:uFillTx/>
                <a:latin typeface="Arial" panose="020B0604020202020204" pitchFamily="34" charset="0"/>
                <a:ea typeface="+mn-ea"/>
                <a:cs typeface="Arial" panose="020B0604020202020204" pitchFamily="34" charset="0"/>
              </a:rPr>
              <a:t>Returnable Glass and PET bottles</a:t>
            </a:r>
            <a:endParaRPr lang="en-GB" sz="1200" dirty="0">
              <a:latin typeface="+mj-lt"/>
              <a:ea typeface="Yu Mincho" panose="02020400000000000000" pitchFamily="18" charset="-128"/>
              <a:cs typeface="Times New Roman" panose="02020603050405020304" pitchFamily="18" charset="0"/>
            </a:endParaRPr>
          </a:p>
          <a:p>
            <a:pPr marL="0" marR="0" indent="0" algn="l" defTabSz="618592" rtl="0" eaLnBrk="1" fontAlgn="auto" latinLnBrk="0" hangingPunct="1">
              <a:lnSpc>
                <a:spcPct val="100000"/>
              </a:lnSpc>
              <a:spcBef>
                <a:spcPts val="0"/>
              </a:spcBef>
              <a:spcAft>
                <a:spcPts val="0"/>
              </a:spcAft>
              <a:buClrTx/>
              <a:buSzTx/>
              <a:buFontTx/>
              <a:buNone/>
              <a:tabLst/>
            </a:pPr>
            <a:r>
              <a:rPr lang="en-GB" sz="1200" dirty="0">
                <a:latin typeface="+mj-lt"/>
                <a:ea typeface="Yu Mincho" panose="02020400000000000000" pitchFamily="18" charset="-128"/>
                <a:cs typeface="Times New Roman" panose="02020603050405020304" pitchFamily="18" charset="0"/>
              </a:rPr>
              <a:t>The use of glass and PET reusable packaging may be permitted by law, however in practice there are no returnable PET bottles on the market but only returnable glass bottles. </a:t>
            </a:r>
          </a:p>
          <a:p>
            <a:pPr marL="0" marR="0" indent="0" algn="l" defTabSz="618592" rtl="0" eaLnBrk="1" fontAlgn="auto" latinLnBrk="0" hangingPunct="1">
              <a:lnSpc>
                <a:spcPct val="100000"/>
              </a:lnSpc>
              <a:spcBef>
                <a:spcPts val="0"/>
              </a:spcBef>
              <a:spcAft>
                <a:spcPts val="0"/>
              </a:spcAft>
              <a:buClrTx/>
              <a:buSzTx/>
              <a:buFontTx/>
              <a:buNone/>
              <a:tabLst/>
            </a:pPr>
            <a:endParaRPr lang="en-GB" sz="1200" dirty="0">
              <a:latin typeface="+mj-lt"/>
              <a:ea typeface="Yu Mincho" panose="02020400000000000000" pitchFamily="18" charset="-128"/>
              <a:cs typeface="Times New Roman" panose="02020603050405020304" pitchFamily="18" charset="0"/>
            </a:endParaRPr>
          </a:p>
          <a:p>
            <a:pPr marL="0" marR="0" indent="0" algn="l" defTabSz="618592" rtl="0" eaLnBrk="1" fontAlgn="auto" latinLnBrk="0" hangingPunct="1">
              <a:lnSpc>
                <a:spcPct val="100000"/>
              </a:lnSpc>
              <a:spcBef>
                <a:spcPts val="0"/>
              </a:spcBef>
              <a:spcAft>
                <a:spcPts val="0"/>
              </a:spcAft>
              <a:buClrTx/>
              <a:buSzTx/>
              <a:buFontTx/>
              <a:buNone/>
              <a:tabLst/>
            </a:pPr>
            <a:r>
              <a:rPr lang="en-GB" sz="1200" b="1" dirty="0">
                <a:latin typeface="+mj-lt"/>
                <a:ea typeface="Yu Mincho" panose="02020400000000000000" pitchFamily="18" charset="-128"/>
                <a:cs typeface="Times New Roman" panose="02020603050405020304" pitchFamily="18" charset="0"/>
              </a:rPr>
              <a:t>Deposit-return system</a:t>
            </a:r>
          </a:p>
          <a:p>
            <a:pPr marL="171450" indent="-171450" defTabSz="618592">
              <a:buFont typeface="Arial" panose="020B0604020202020204" pitchFamily="34" charset="0"/>
              <a:buChar char="•"/>
            </a:pPr>
            <a:r>
              <a:rPr lang="en-GB" sz="1200" dirty="0">
                <a:latin typeface="+mj-lt"/>
                <a:ea typeface="Yu Mincho" panose="02020400000000000000" pitchFamily="18" charset="-128"/>
                <a:cs typeface="Times New Roman" panose="02020603050405020304" pitchFamily="18" charset="0"/>
              </a:rPr>
              <a:t>Economic operators must mandatorily organize, starting from January 2019, the collection of reusable packaging, to </a:t>
            </a:r>
            <a:r>
              <a:rPr lang="en-GB" sz="1200" b="1" dirty="0">
                <a:latin typeface="+mj-lt"/>
                <a:ea typeface="Yu Mincho" panose="02020400000000000000" pitchFamily="18" charset="-128"/>
                <a:cs typeface="Times New Roman" panose="02020603050405020304" pitchFamily="18" charset="0"/>
              </a:rPr>
              <a:t>achieve a return percentage of at least 80%.</a:t>
            </a:r>
          </a:p>
          <a:p>
            <a:pPr marL="171450" indent="-171450" defTabSz="618592">
              <a:buFont typeface="Arial" panose="020B0604020202020204" pitchFamily="34" charset="0"/>
              <a:buChar char="•"/>
            </a:pPr>
            <a:r>
              <a:rPr lang="en-GB" sz="1200" dirty="0">
                <a:latin typeface="+mj-lt"/>
                <a:ea typeface="Yu Mincho" panose="02020400000000000000" pitchFamily="18" charset="-128"/>
                <a:cs typeface="Times New Roman" panose="02020603050405020304" pitchFamily="18" charset="0"/>
              </a:rPr>
              <a:t>From 30 November 2023 (‘Due Date’), a mandatory deposit return scheme (‘DRS’) for beverage packaging will be mandatory. In October 2022, the following provisions were introduced:</a:t>
            </a:r>
          </a:p>
          <a:p>
            <a:pPr marL="342900" lvl="0" indent="-342900" algn="just">
              <a:buFont typeface="+mj-lt"/>
              <a:buAutoNum type="romanLcParenR"/>
            </a:pPr>
            <a:r>
              <a:rPr lang="en-GB" sz="1200" dirty="0">
                <a:latin typeface="+mj-lt"/>
                <a:ea typeface="Yu Mincho" panose="02020400000000000000" pitchFamily="18" charset="-128"/>
                <a:cs typeface="Times New Roman" panose="02020603050405020304" pitchFamily="18" charset="0"/>
              </a:rPr>
              <a:t>The DRS shall be </a:t>
            </a:r>
            <a:r>
              <a:rPr lang="en-GB" sz="1200" b="1" dirty="0">
                <a:latin typeface="+mj-lt"/>
                <a:ea typeface="Yu Mincho" panose="02020400000000000000" pitchFamily="18" charset="-128"/>
                <a:cs typeface="Times New Roman" panose="02020603050405020304" pitchFamily="18" charset="0"/>
              </a:rPr>
              <a:t>mandatory starting from 30 November 2023</a:t>
            </a:r>
            <a:r>
              <a:rPr lang="en-GB" sz="1200" dirty="0">
                <a:latin typeface="+mj-lt"/>
                <a:ea typeface="Yu Mincho" panose="02020400000000000000" pitchFamily="18" charset="-128"/>
                <a:cs typeface="Times New Roman" panose="02020603050405020304" pitchFamily="18" charset="0"/>
              </a:rPr>
              <a:t> and applicable to all products;</a:t>
            </a:r>
          </a:p>
          <a:p>
            <a:pPr marL="342900" lvl="0" indent="-342900" algn="just">
              <a:buFont typeface="+mj-lt"/>
              <a:buAutoNum type="romanLcParenR"/>
            </a:pPr>
            <a:r>
              <a:rPr lang="en-GB" sz="1200" dirty="0">
                <a:latin typeface="+mj-lt"/>
                <a:ea typeface="Yu Mincho" panose="02020400000000000000" pitchFamily="18" charset="-128"/>
                <a:cs typeface="Times New Roman" panose="02020603050405020304" pitchFamily="18" charset="0"/>
              </a:rPr>
              <a:t>Manufacturers and operators bear the </a:t>
            </a:r>
            <a:r>
              <a:rPr lang="en-GB" sz="1200" b="1" dirty="0">
                <a:latin typeface="+mj-lt"/>
                <a:ea typeface="Yu Mincho" panose="02020400000000000000" pitchFamily="18" charset="-128"/>
                <a:cs typeface="Times New Roman" panose="02020603050405020304" pitchFamily="18" charset="0"/>
              </a:rPr>
              <a:t>obligation to register with the system at least 150 days (approx. 1 July 2023) </a:t>
            </a:r>
            <a:r>
              <a:rPr lang="en-GB" sz="1200" dirty="0">
                <a:latin typeface="+mj-lt"/>
                <a:ea typeface="Yu Mincho" panose="02020400000000000000" pitchFamily="18" charset="-128"/>
                <a:cs typeface="Times New Roman" panose="02020603050405020304" pitchFamily="18" charset="0"/>
              </a:rPr>
              <a:t>before the Due Date;</a:t>
            </a:r>
          </a:p>
          <a:p>
            <a:pPr marL="342900" indent="-342900" algn="just">
              <a:buFont typeface="+mj-lt"/>
              <a:buAutoNum type="romanLcParenR"/>
            </a:pPr>
            <a:r>
              <a:rPr lang="en-GB" sz="1200" dirty="0">
                <a:latin typeface="+mj-lt"/>
                <a:ea typeface="Yu Mincho" panose="02020400000000000000" pitchFamily="18" charset="-128"/>
                <a:cs typeface="Times New Roman" panose="02020603050405020304" pitchFamily="18" charset="0"/>
              </a:rPr>
              <a:t>After the Due Date it is prohibited to introduce on the Romanian market products subject to the DRS:</a:t>
            </a:r>
          </a:p>
          <a:p>
            <a:pPr marL="742950" lvl="1" indent="-285750" algn="just">
              <a:buFont typeface="+mj-lt"/>
              <a:buAutoNum type="alphaLcPeriod"/>
            </a:pPr>
            <a:r>
              <a:rPr lang="en-GB" sz="1200" dirty="0">
                <a:latin typeface="+mj-lt"/>
                <a:ea typeface="Yu Mincho" panose="02020400000000000000" pitchFamily="18" charset="-128"/>
                <a:cs typeface="Times New Roman" panose="02020603050405020304" pitchFamily="18" charset="0"/>
              </a:rPr>
              <a:t>if their manufacturers are not registered with the system;</a:t>
            </a:r>
          </a:p>
          <a:p>
            <a:pPr marL="742950" lvl="1" indent="-285750" algn="just">
              <a:buFont typeface="+mj-lt"/>
              <a:buAutoNum type="alphaLcPeriod"/>
            </a:pPr>
            <a:r>
              <a:rPr lang="en-GB" sz="1200" dirty="0">
                <a:latin typeface="+mj-lt"/>
                <a:ea typeface="Yu Mincho" panose="02020400000000000000" pitchFamily="18" charset="-128"/>
                <a:cs typeface="Times New Roman" panose="02020603050405020304" pitchFamily="18" charset="0"/>
              </a:rPr>
              <a:t>which are not labelled with the mandatory marking, except for products which are in the stocks of manufacturers or operators on the Due Date. Said stocks may be introduced on the market / sold no later than 31 December 2024. After this date their introduction on the market / sale is prohibited. This prohibition does not apply in case of products imported or acquired in the EU after the Due Date, provided they are labelled with the marking before their first supply for distribution, consumption, or use. </a:t>
            </a:r>
          </a:p>
          <a:p>
            <a:pPr marL="0" marR="0" indent="0" algn="l" defTabSz="618592" rtl="0" eaLnBrk="1" fontAlgn="auto" latinLnBrk="0" hangingPunct="1">
              <a:spcBef>
                <a:spcPts val="0"/>
              </a:spcBef>
              <a:spcAft>
                <a:spcPts val="0"/>
              </a:spcAft>
              <a:buClrTx/>
              <a:buSzTx/>
              <a:buFontTx/>
              <a:buNone/>
              <a:tabLst/>
            </a:pPr>
            <a:r>
              <a:rPr lang="en-GB" sz="1200" dirty="0">
                <a:latin typeface="+mj-lt"/>
                <a:ea typeface="Yu Mincho" panose="02020400000000000000" pitchFamily="18" charset="-128"/>
                <a:cs typeface="Times New Roman" panose="02020603050405020304" pitchFamily="18" charset="0"/>
              </a:rPr>
              <a:t> </a:t>
            </a:r>
          </a:p>
        </p:txBody>
      </p:sp>
      <p:pic>
        <p:nvPicPr>
          <p:cNvPr id="18" name="Picture 17" descr="A picture containing icon&#10;&#10;Description automatically generated">
            <a:extLst>
              <a:ext uri="{FF2B5EF4-FFF2-40B4-BE49-F238E27FC236}">
                <a16:creationId xmlns:a16="http://schemas.microsoft.com/office/drawing/2014/main" id="{5FF6D452-43CF-4B42-A8D2-B88441269F9D}"/>
              </a:ext>
            </a:extLst>
          </p:cNvPr>
          <p:cNvPicPr>
            <a:picLocks noChangeAspect="1"/>
          </p:cNvPicPr>
          <p:nvPr/>
        </p:nvPicPr>
        <p:blipFill>
          <a:blip r:embed="rId3"/>
          <a:stretch>
            <a:fillRect/>
          </a:stretch>
        </p:blipFill>
        <p:spPr>
          <a:xfrm>
            <a:off x="9672" y="0"/>
            <a:ext cx="1144800" cy="882010"/>
          </a:xfrm>
          <a:prstGeom prst="rect">
            <a:avLst/>
          </a:prstGeom>
        </p:spPr>
      </p:pic>
    </p:spTree>
    <p:extLst>
      <p:ext uri="{BB962C8B-B14F-4D97-AF65-F5344CB8AC3E}">
        <p14:creationId xmlns:p14="http://schemas.microsoft.com/office/powerpoint/2010/main" val="24728376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590876D-D213-4E23-8B64-695DE800CA34}"/>
              </a:ext>
            </a:extLst>
          </p:cNvPr>
          <p:cNvSpPr/>
          <p:nvPr/>
        </p:nvSpPr>
        <p:spPr>
          <a:xfrm>
            <a:off x="625878" y="-1"/>
            <a:ext cx="7518748" cy="11604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1F10F91-52AF-4559-8C2A-B683B1503C71}"/>
              </a:ext>
            </a:extLst>
          </p:cNvPr>
          <p:cNvSpPr/>
          <p:nvPr/>
        </p:nvSpPr>
        <p:spPr>
          <a:xfrm>
            <a:off x="8674216" y="2087760"/>
            <a:ext cx="3313651" cy="4147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A202FD07-BEC4-429F-BB94-83F7888ADACE}"/>
              </a:ext>
            </a:extLst>
          </p:cNvPr>
          <p:cNvSpPr>
            <a:spLocks noGrp="1"/>
          </p:cNvSpPr>
          <p:nvPr>
            <p:ph type="ftr" sz="quarter" idx="3"/>
          </p:nvPr>
        </p:nvSpPr>
        <p:spPr/>
        <p:txBody>
          <a:bodyPr/>
          <a:lstStyle/>
          <a:p>
            <a:r>
              <a:rPr lang="en-US"/>
              <a:t>TCCC</a:t>
            </a:r>
          </a:p>
        </p:txBody>
      </p:sp>
      <p:sp>
        <p:nvSpPr>
          <p:cNvPr id="16" name="Rectangle 15">
            <a:extLst>
              <a:ext uri="{FF2B5EF4-FFF2-40B4-BE49-F238E27FC236}">
                <a16:creationId xmlns:a16="http://schemas.microsoft.com/office/drawing/2014/main" id="{EF93C1F9-0750-41C5-978A-FE33C4C53D4F}"/>
              </a:ext>
            </a:extLst>
          </p:cNvPr>
          <p:cNvSpPr/>
          <p:nvPr/>
        </p:nvSpPr>
        <p:spPr>
          <a:xfrm>
            <a:off x="-8926" y="0"/>
            <a:ext cx="634804" cy="62356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4">
            <a:extLst>
              <a:ext uri="{FF2B5EF4-FFF2-40B4-BE49-F238E27FC236}">
                <a16:creationId xmlns:a16="http://schemas.microsoft.com/office/drawing/2014/main" id="{B4A73B5D-D5E6-461B-8D24-B2B32B591EE7}"/>
              </a:ext>
            </a:extLst>
          </p:cNvPr>
          <p:cNvSpPr txBox="1">
            <a:spLocks/>
          </p:cNvSpPr>
          <p:nvPr/>
        </p:nvSpPr>
        <p:spPr>
          <a:xfrm rot="16200000">
            <a:off x="-1367138" y="2354273"/>
            <a:ext cx="3389315" cy="635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lgn="r"/>
            <a:r>
              <a:rPr lang="en-GB">
                <a:solidFill>
                  <a:schemeClr val="bg1"/>
                </a:solidFill>
              </a:rPr>
              <a:t>RUSSIA</a:t>
            </a:r>
          </a:p>
        </p:txBody>
      </p:sp>
      <p:pic>
        <p:nvPicPr>
          <p:cNvPr id="19" name="Picture 18">
            <a:extLst>
              <a:ext uri="{FF2B5EF4-FFF2-40B4-BE49-F238E27FC236}">
                <a16:creationId xmlns:a16="http://schemas.microsoft.com/office/drawing/2014/main" id="{0BFBFA12-A3D0-404D-A9EE-FED5020F36B1}"/>
              </a:ext>
            </a:extLst>
          </p:cNvPr>
          <p:cNvPicPr>
            <a:picLocks noChangeAspect="1"/>
          </p:cNvPicPr>
          <p:nvPr/>
        </p:nvPicPr>
        <p:blipFill>
          <a:blip r:embed="rId2"/>
          <a:srcRect/>
          <a:stretch/>
        </p:blipFill>
        <p:spPr>
          <a:xfrm>
            <a:off x="-12624" y="-4167"/>
            <a:ext cx="1155194" cy="890018"/>
          </a:xfrm>
          <a:prstGeom prst="rect">
            <a:avLst/>
          </a:prstGeom>
        </p:spPr>
      </p:pic>
      <p:grpSp>
        <p:nvGrpSpPr>
          <p:cNvPr id="2" name="Group 1">
            <a:extLst>
              <a:ext uri="{FF2B5EF4-FFF2-40B4-BE49-F238E27FC236}">
                <a16:creationId xmlns:a16="http://schemas.microsoft.com/office/drawing/2014/main" id="{DF1E4725-9833-46A2-B9CE-37505826AB59}"/>
              </a:ext>
            </a:extLst>
          </p:cNvPr>
          <p:cNvGrpSpPr/>
          <p:nvPr/>
        </p:nvGrpSpPr>
        <p:grpSpPr>
          <a:xfrm>
            <a:off x="970600" y="1829513"/>
            <a:ext cx="7178038" cy="1851239"/>
            <a:chOff x="979565" y="2127599"/>
            <a:chExt cx="7401262" cy="1851239"/>
          </a:xfrm>
        </p:grpSpPr>
        <p:sp>
          <p:nvSpPr>
            <p:cNvPr id="24" name="TextBox 23">
              <a:extLst>
                <a:ext uri="{FF2B5EF4-FFF2-40B4-BE49-F238E27FC236}">
                  <a16:creationId xmlns:a16="http://schemas.microsoft.com/office/drawing/2014/main" id="{62E48AFD-ABAB-463A-B017-6B974C3715B2}"/>
                </a:ext>
              </a:extLst>
            </p:cNvPr>
            <p:cNvSpPr txBox="1"/>
            <p:nvPr/>
          </p:nvSpPr>
          <p:spPr>
            <a:xfrm>
              <a:off x="979565" y="2127599"/>
              <a:ext cx="7401262" cy="861774"/>
            </a:xfrm>
            <a:prstGeom prst="rect">
              <a:avLst/>
            </a:prstGeom>
            <a:noFill/>
          </p:spPr>
          <p:txBody>
            <a:bodyPr wrap="square" lIns="90000" rtlCol="0">
              <a:spAutoFit/>
            </a:bodyPr>
            <a:lstStyle/>
            <a:p>
              <a:pPr defTabSz="618592">
                <a:spcAft>
                  <a:spcPts val="600"/>
                </a:spcAft>
              </a:pPr>
              <a:r>
                <a:rPr lang="en-GB" sz="1200" b="1" kern="0" spc="-10" dirty="0">
                  <a:solidFill>
                    <a:srgbClr val="002B5C"/>
                  </a:solidFill>
                  <a:latin typeface="Arial" panose="020B0604020202020204" pitchFamily="34" charset="0"/>
                  <a:cs typeface="Arial" panose="020B0604020202020204" pitchFamily="34" charset="0"/>
                </a:rPr>
                <a:t>Returnable glass bottles</a:t>
              </a:r>
            </a:p>
            <a:p>
              <a:pPr marL="177800" indent="-177800" defTabSz="618592">
                <a:buFont typeface="Arial" panose="020B0604020202020204" pitchFamily="34" charset="0"/>
                <a:buChar char="•"/>
              </a:pPr>
              <a:r>
                <a:rPr lang="en-GB" sz="1100" kern="0" spc="-10" dirty="0">
                  <a:solidFill>
                    <a:srgbClr val="474747"/>
                  </a:solidFill>
                  <a:latin typeface="Arial" panose="020B0604020202020204" pitchFamily="34" charset="0"/>
                  <a:cs typeface="Arial" panose="020B0604020202020204" pitchFamily="34" charset="0"/>
                </a:rPr>
                <a:t>Although the </a:t>
              </a:r>
              <a:r>
                <a:rPr lang="en-GB" sz="1100" b="1" kern="0" spc="-10" dirty="0">
                  <a:solidFill>
                    <a:srgbClr val="474747"/>
                  </a:solidFill>
                  <a:latin typeface="Arial" panose="020B0604020202020204" pitchFamily="34" charset="0"/>
                  <a:cs typeface="Arial" panose="020B0604020202020204" pitchFamily="34" charset="0"/>
                </a:rPr>
                <a:t>regulations permit the use of returnable glass bottles</a:t>
              </a:r>
              <a:r>
                <a:rPr lang="en-GB" sz="1100" kern="0" spc="-10" dirty="0">
                  <a:solidFill>
                    <a:srgbClr val="474747"/>
                  </a:solidFill>
                  <a:latin typeface="Arial" panose="020B0604020202020204" pitchFamily="34" charset="0"/>
                  <a:cs typeface="Arial" panose="020B0604020202020204" pitchFamily="34" charset="0"/>
                </a:rPr>
                <a:t>, no evidence was identified on the market</a:t>
              </a:r>
            </a:p>
            <a:p>
              <a:pPr marL="177800" indent="-177800" defTabSz="618592">
                <a:buFont typeface="Arial" panose="020B0604020202020204" pitchFamily="34" charset="0"/>
                <a:buChar char="•"/>
              </a:pPr>
              <a:r>
                <a:rPr lang="en-GB" sz="1100" kern="0" spc="-10" dirty="0">
                  <a:solidFill>
                    <a:srgbClr val="474747"/>
                  </a:solidFill>
                  <a:latin typeface="Arial" panose="020B0604020202020204" pitchFamily="34" charset="0"/>
                  <a:cs typeface="Arial" panose="020B0604020202020204" pitchFamily="34" charset="0"/>
                </a:rPr>
                <a:t>Reuse of glass bottles by the food industry in Russia is rare due to the lack of infrastructure, logistics, and large varieties of glass bottles</a:t>
              </a:r>
            </a:p>
          </p:txBody>
        </p:sp>
        <p:sp>
          <p:nvSpPr>
            <p:cNvPr id="25" name="TextBox 24">
              <a:extLst>
                <a:ext uri="{FF2B5EF4-FFF2-40B4-BE49-F238E27FC236}">
                  <a16:creationId xmlns:a16="http://schemas.microsoft.com/office/drawing/2014/main" id="{484BAB89-F51F-4534-A651-562294FBA17F}"/>
                </a:ext>
              </a:extLst>
            </p:cNvPr>
            <p:cNvSpPr txBox="1"/>
            <p:nvPr/>
          </p:nvSpPr>
          <p:spPr>
            <a:xfrm>
              <a:off x="979565" y="3117064"/>
              <a:ext cx="7401262" cy="861774"/>
            </a:xfrm>
            <a:prstGeom prst="rect">
              <a:avLst/>
            </a:prstGeom>
            <a:noFill/>
          </p:spPr>
          <p:txBody>
            <a:bodyPr wrap="square" lIns="90000" rtlCol="0">
              <a:spAutoFit/>
            </a:bodyPr>
            <a:lstStyle/>
            <a:p>
              <a:pPr defTabSz="618592">
                <a:spcAft>
                  <a:spcPts val="600"/>
                </a:spcAft>
              </a:pPr>
              <a:r>
                <a:rPr lang="en-GB" sz="1200" b="1" kern="0" spc="-10" dirty="0">
                  <a:solidFill>
                    <a:srgbClr val="002B5C"/>
                  </a:solidFill>
                  <a:latin typeface="Arial" panose="020B0604020202020204" pitchFamily="34" charset="0"/>
                  <a:cs typeface="Arial" panose="020B0604020202020204" pitchFamily="34" charset="0"/>
                </a:rPr>
                <a:t>Returnable</a:t>
              </a:r>
              <a:r>
                <a:rPr lang="en-GB" sz="1200" b="1" kern="0" spc="-10" dirty="0">
                  <a:solidFill>
                    <a:srgbClr val="474747"/>
                  </a:solidFill>
                  <a:latin typeface="Arial" panose="020B0604020202020204" pitchFamily="34" charset="0"/>
                  <a:cs typeface="Arial" panose="020B0604020202020204" pitchFamily="34" charset="0"/>
                </a:rPr>
                <a:t> </a:t>
              </a:r>
              <a:r>
                <a:rPr lang="en-GB" sz="1200" b="1" kern="0" spc="-10" dirty="0">
                  <a:solidFill>
                    <a:srgbClr val="002B5C"/>
                  </a:solidFill>
                  <a:latin typeface="Arial" panose="020B0604020202020204" pitchFamily="34" charset="0"/>
                  <a:cs typeface="Arial" panose="020B0604020202020204" pitchFamily="34" charset="0"/>
                </a:rPr>
                <a:t>PET bottles</a:t>
              </a:r>
            </a:p>
            <a:p>
              <a:pPr marL="177800" indent="-177800" defTabSz="618592">
                <a:buFont typeface="Arial" panose="020B0604020202020204" pitchFamily="34" charset="0"/>
                <a:buChar char="•"/>
              </a:pPr>
              <a:r>
                <a:rPr lang="en-GB" sz="1100" kern="0" spc="-10" dirty="0">
                  <a:solidFill>
                    <a:srgbClr val="474747"/>
                  </a:solidFill>
                  <a:latin typeface="Arial" panose="020B0604020202020204" pitchFamily="34" charset="0"/>
                  <a:cs typeface="Arial" panose="020B0604020202020204" pitchFamily="34" charset="0"/>
                </a:rPr>
                <a:t>FCM regulation establishes rules for PET bottles to be used once, indicating </a:t>
              </a:r>
              <a:r>
                <a:rPr lang="en-GB" sz="1100" b="1" kern="0" spc="-10" dirty="0">
                  <a:solidFill>
                    <a:srgbClr val="474747"/>
                  </a:solidFill>
                  <a:latin typeface="Arial" panose="020B0604020202020204" pitchFamily="34" charset="0"/>
                  <a:cs typeface="Arial" panose="020B0604020202020204" pitchFamily="34" charset="0"/>
                </a:rPr>
                <a:t>multi-use of PET bottles is may not be acceptable </a:t>
              </a:r>
              <a:r>
                <a:rPr lang="en-GB" sz="1100" kern="0" spc="-10" dirty="0">
                  <a:solidFill>
                    <a:srgbClr val="474747"/>
                  </a:solidFill>
                  <a:latin typeface="Arial" panose="020B0604020202020204" pitchFamily="34" charset="0"/>
                  <a:cs typeface="Arial" panose="020B0604020202020204" pitchFamily="34" charset="0"/>
                </a:rPr>
                <a:t>however it is unclear. </a:t>
              </a:r>
            </a:p>
            <a:p>
              <a:pPr marL="177800" indent="-177800" defTabSz="618592">
                <a:spcAft>
                  <a:spcPts val="400"/>
                </a:spcAft>
                <a:buFont typeface="Arial" panose="020B0604020202020204" pitchFamily="34" charset="0"/>
                <a:buChar char="•"/>
              </a:pPr>
              <a:endParaRPr lang="en-GB" sz="1100" kern="0" spc="-10" dirty="0">
                <a:solidFill>
                  <a:srgbClr val="474747"/>
                </a:solidFill>
                <a:latin typeface="Arial" panose="020B0604020202020204" pitchFamily="34" charset="0"/>
                <a:cs typeface="Arial" panose="020B0604020202020204" pitchFamily="34" charset="0"/>
              </a:endParaRPr>
            </a:p>
          </p:txBody>
        </p:sp>
      </p:grpSp>
      <p:sp>
        <p:nvSpPr>
          <p:cNvPr id="28" name="Rectangle: Rounded Corners 27">
            <a:extLst>
              <a:ext uri="{FF2B5EF4-FFF2-40B4-BE49-F238E27FC236}">
                <a16:creationId xmlns:a16="http://schemas.microsoft.com/office/drawing/2014/main" id="{8F755736-C537-4CE9-BCFE-8E95451E8F93}"/>
              </a:ext>
            </a:extLst>
          </p:cNvPr>
          <p:cNvSpPr/>
          <p:nvPr/>
        </p:nvSpPr>
        <p:spPr>
          <a:xfrm>
            <a:off x="970600" y="3655104"/>
            <a:ext cx="7041799" cy="1802814"/>
          </a:xfrm>
          <a:prstGeom prst="roundRect">
            <a:avLst>
              <a:gd name="adj" fmla="val 634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90000" rtlCol="0" anchor="t" anchorCtr="0"/>
          <a:lstStyle/>
          <a:p>
            <a:pPr>
              <a:lnSpc>
                <a:spcPct val="107000"/>
              </a:lnSpc>
              <a:spcAft>
                <a:spcPts val="600"/>
              </a:spcAft>
            </a:pPr>
            <a:r>
              <a:rPr lang="en-GB" sz="1200" b="1" dirty="0">
                <a:solidFill>
                  <a:srgbClr val="002B5C"/>
                </a:solidFill>
                <a:latin typeface="+mj-lt"/>
                <a:ea typeface="Yu Mincho" panose="02020400000000000000" pitchFamily="18" charset="-128"/>
                <a:cs typeface="Times New Roman" panose="02020603050405020304" pitchFamily="18" charset="0"/>
              </a:rPr>
              <a:t>Expected implementation of deposit return scheme</a:t>
            </a:r>
          </a:p>
          <a:p>
            <a:pPr>
              <a:lnSpc>
                <a:spcPct val="107000"/>
              </a:lnSpc>
              <a:spcAft>
                <a:spcPts val="800"/>
              </a:spcAft>
            </a:pPr>
            <a:r>
              <a:rPr lang="en-GB" sz="1100" dirty="0">
                <a:solidFill>
                  <a:srgbClr val="474747"/>
                </a:solidFill>
                <a:latin typeface="+mj-lt"/>
                <a:ea typeface="Yu Mincho" panose="02020400000000000000" pitchFamily="18" charset="-128"/>
                <a:cs typeface="Times New Roman" panose="02020603050405020304" pitchFamily="18" charset="0"/>
              </a:rPr>
              <a:t>It is reasonable to expect that such a deposit return scheme will be implemented within the framework of development of EPR mechanism. </a:t>
            </a:r>
          </a:p>
          <a:p>
            <a:pPr>
              <a:lnSpc>
                <a:spcPct val="107000"/>
              </a:lnSpc>
              <a:spcAft>
                <a:spcPts val="800"/>
              </a:spcAft>
            </a:pPr>
            <a:r>
              <a:rPr lang="en-GB" sz="1100" dirty="0">
                <a:solidFill>
                  <a:srgbClr val="474747"/>
                </a:solidFill>
                <a:latin typeface="+mj-lt"/>
                <a:ea typeface="Yu Mincho" panose="02020400000000000000" pitchFamily="18" charset="-128"/>
                <a:cs typeface="Times New Roman" panose="02020603050405020304" pitchFamily="18" charset="0"/>
              </a:rPr>
              <a:t>The EPR mechanism was introduced in 2015. It was envisaged that producers either:</a:t>
            </a:r>
          </a:p>
          <a:p>
            <a:pPr marL="269875" lvl="1">
              <a:lnSpc>
                <a:spcPct val="107000"/>
              </a:lnSpc>
              <a:spcAft>
                <a:spcPts val="400"/>
              </a:spcAft>
            </a:pPr>
            <a:r>
              <a:rPr lang="en-GB" sz="1100" dirty="0">
                <a:solidFill>
                  <a:srgbClr val="474747"/>
                </a:solidFill>
                <a:latin typeface="+mj-lt"/>
                <a:ea typeface="Yu Mincho" panose="02020400000000000000" pitchFamily="18" charset="-128"/>
                <a:cs typeface="Times New Roman" panose="02020603050405020304" pitchFamily="18" charset="0"/>
              </a:rPr>
              <a:t>1. Organise their own facilities to recycle waste from the use of packaging; or </a:t>
            </a:r>
          </a:p>
          <a:p>
            <a:pPr marL="269875" lvl="1">
              <a:lnSpc>
                <a:spcPct val="107000"/>
              </a:lnSpc>
              <a:spcAft>
                <a:spcPts val="400"/>
              </a:spcAft>
            </a:pPr>
            <a:r>
              <a:rPr lang="en-GB" sz="1100" dirty="0">
                <a:solidFill>
                  <a:srgbClr val="474747"/>
                </a:solidFill>
                <a:latin typeface="+mj-lt"/>
                <a:ea typeface="Yu Mincho" panose="02020400000000000000" pitchFamily="18" charset="-128"/>
                <a:cs typeface="Times New Roman" panose="02020603050405020304" pitchFamily="18" charset="0"/>
              </a:rPr>
              <a:t>2. Conclude appropriate agreements with specialised recycling companies, either directly or with the involvement of associations created by them.</a:t>
            </a:r>
          </a:p>
        </p:txBody>
      </p:sp>
      <p:grpSp>
        <p:nvGrpSpPr>
          <p:cNvPr id="18" name="Group 17">
            <a:extLst>
              <a:ext uri="{FF2B5EF4-FFF2-40B4-BE49-F238E27FC236}">
                <a16:creationId xmlns:a16="http://schemas.microsoft.com/office/drawing/2014/main" id="{DC92ED77-6259-43FC-9CFD-7140231BC832}"/>
              </a:ext>
            </a:extLst>
          </p:cNvPr>
          <p:cNvGrpSpPr/>
          <p:nvPr/>
        </p:nvGrpSpPr>
        <p:grpSpPr>
          <a:xfrm>
            <a:off x="8438015" y="205892"/>
            <a:ext cx="3549852" cy="1573440"/>
            <a:chOff x="8438015" y="205892"/>
            <a:chExt cx="3549852" cy="1573440"/>
          </a:xfrm>
        </p:grpSpPr>
        <p:sp>
          <p:nvSpPr>
            <p:cNvPr id="30" name="TextBox 29">
              <a:extLst>
                <a:ext uri="{FF2B5EF4-FFF2-40B4-BE49-F238E27FC236}">
                  <a16:creationId xmlns:a16="http://schemas.microsoft.com/office/drawing/2014/main" id="{E8455236-F6AA-41DD-907E-5F9CD17F64E0}"/>
                </a:ext>
              </a:extLst>
            </p:cNvPr>
            <p:cNvSpPr txBox="1"/>
            <p:nvPr/>
          </p:nvSpPr>
          <p:spPr>
            <a:xfrm>
              <a:off x="8674216" y="302004"/>
              <a:ext cx="3313651" cy="1477328"/>
            </a:xfrm>
            <a:prstGeom prst="rect">
              <a:avLst/>
            </a:prstGeom>
          </p:spPr>
          <p:style>
            <a:lnRef idx="2">
              <a:schemeClr val="accent1"/>
            </a:lnRef>
            <a:fillRef idx="1">
              <a:schemeClr val="lt1"/>
            </a:fillRef>
            <a:effectRef idx="0">
              <a:schemeClr val="accent1"/>
            </a:effectRef>
            <a:fontRef idx="minor">
              <a:schemeClr val="dk1"/>
            </a:fontRef>
          </p:style>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31" name="Title 4">
              <a:extLst>
                <a:ext uri="{FF2B5EF4-FFF2-40B4-BE49-F238E27FC236}">
                  <a16:creationId xmlns:a16="http://schemas.microsoft.com/office/drawing/2014/main" id="{CBFA8232-C2DD-45AB-BDB2-5989CA568428}"/>
                </a:ext>
              </a:extLst>
            </p:cNvPr>
            <p:cNvSpPr txBox="1">
              <a:spLocks/>
            </p:cNvSpPr>
            <p:nvPr/>
          </p:nvSpPr>
          <p:spPr>
            <a:xfrm>
              <a:off x="8922428" y="363291"/>
              <a:ext cx="1925108" cy="33855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spcBef>
                  <a:spcPts val="0"/>
                </a:spcBef>
                <a:spcAft>
                  <a:spcPts val="600"/>
                </a:spcAft>
              </a:pPr>
              <a:r>
                <a:rPr lang="en-GB" sz="1400" b="1">
                  <a:solidFill>
                    <a:schemeClr val="tx1"/>
                  </a:solidFill>
                </a:rPr>
                <a:t>Market Analysis</a:t>
              </a:r>
            </a:p>
            <a:p>
              <a:pPr algn="ctr">
                <a:spcBef>
                  <a:spcPts val="0"/>
                </a:spcBef>
                <a:spcAft>
                  <a:spcPts val="600"/>
                </a:spcAft>
              </a:pPr>
              <a:endParaRPr lang="en-GB" sz="1500">
                <a:solidFill>
                  <a:schemeClr val="tx1"/>
                </a:solidFill>
              </a:endParaRPr>
            </a:p>
          </p:txBody>
        </p:sp>
        <p:pic>
          <p:nvPicPr>
            <p:cNvPr id="32" name="Picture 31" descr="Icon&#10;&#10;Description automatically generated">
              <a:extLst>
                <a:ext uri="{FF2B5EF4-FFF2-40B4-BE49-F238E27FC236}">
                  <a16:creationId xmlns:a16="http://schemas.microsoft.com/office/drawing/2014/main" id="{E1CBF5D0-7555-4F05-A5A5-59D2EC6CDD4E}"/>
                </a:ext>
              </a:extLst>
            </p:cNvPr>
            <p:cNvPicPr>
              <a:picLocks noChangeAspect="1"/>
            </p:cNvPicPr>
            <p:nvPr/>
          </p:nvPicPr>
          <p:blipFill>
            <a:blip r:embed="rId3"/>
            <a:stretch>
              <a:fillRect/>
            </a:stretch>
          </p:blipFill>
          <p:spPr>
            <a:xfrm>
              <a:off x="8438015" y="205892"/>
              <a:ext cx="433424" cy="469900"/>
            </a:xfrm>
            <a:prstGeom prst="rect">
              <a:avLst/>
            </a:prstGeom>
          </p:spPr>
        </p:pic>
      </p:grpSp>
      <p:graphicFrame>
        <p:nvGraphicFramePr>
          <p:cNvPr id="33" name="Table 51">
            <a:extLst>
              <a:ext uri="{FF2B5EF4-FFF2-40B4-BE49-F238E27FC236}">
                <a16:creationId xmlns:a16="http://schemas.microsoft.com/office/drawing/2014/main" id="{D6EC4080-DA0E-4FAE-B445-2C608738C378}"/>
              </a:ext>
            </a:extLst>
          </p:cNvPr>
          <p:cNvGraphicFramePr>
            <a:graphicFrameLocks noGrp="1"/>
          </p:cNvGraphicFramePr>
          <p:nvPr/>
        </p:nvGraphicFramePr>
        <p:xfrm>
          <a:off x="8967604" y="728377"/>
          <a:ext cx="2726874" cy="872021"/>
        </p:xfrm>
        <a:graphic>
          <a:graphicData uri="http://schemas.openxmlformats.org/drawingml/2006/table">
            <a:tbl>
              <a:tblPr firstRow="1" bandRow="1">
                <a:tableStyleId>{00A15C55-8517-42AA-B614-E9B94910E393}</a:tableStyleId>
              </a:tblPr>
              <a:tblGrid>
                <a:gridCol w="1363437">
                  <a:extLst>
                    <a:ext uri="{9D8B030D-6E8A-4147-A177-3AD203B41FA5}">
                      <a16:colId xmlns:a16="http://schemas.microsoft.com/office/drawing/2014/main" val="3110530552"/>
                    </a:ext>
                  </a:extLst>
                </a:gridCol>
                <a:gridCol w="1363437">
                  <a:extLst>
                    <a:ext uri="{9D8B030D-6E8A-4147-A177-3AD203B41FA5}">
                      <a16:colId xmlns:a16="http://schemas.microsoft.com/office/drawing/2014/main" val="25030162"/>
                    </a:ext>
                  </a:extLst>
                </a:gridCol>
              </a:tblGrid>
              <a:tr h="126991">
                <a:tc>
                  <a:txBody>
                    <a:bodyPr/>
                    <a:lstStyle/>
                    <a:p>
                      <a:pPr algn="ctr"/>
                      <a:r>
                        <a:rPr lang="en-US" sz="900" b="1">
                          <a:solidFill>
                            <a:srgbClr val="002B5C"/>
                          </a:solidFill>
                        </a:rPr>
                        <a:t>Glass bottles </a:t>
                      </a:r>
                    </a:p>
                  </a:txBody>
                  <a:tcPr anchor="ctr">
                    <a:solidFill>
                      <a:srgbClr val="E5E9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002B5C"/>
                          </a:solidFill>
                        </a:rPr>
                        <a:t>PET bottles </a:t>
                      </a:r>
                    </a:p>
                  </a:txBody>
                  <a:tcPr anchor="ctr">
                    <a:solidFill>
                      <a:srgbClr val="E5E9EE"/>
                    </a:solidFill>
                  </a:tcPr>
                </a:tc>
                <a:extLst>
                  <a:ext uri="{0D108BD9-81ED-4DB2-BD59-A6C34878D82A}">
                    <a16:rowId xmlns:a16="http://schemas.microsoft.com/office/drawing/2014/main" val="958200419"/>
                  </a:ext>
                </a:extLst>
              </a:tr>
              <a:tr h="643421">
                <a:tc>
                  <a:txBody>
                    <a:bodyPr/>
                    <a:lstStyle/>
                    <a:p>
                      <a:pPr algn="ctr"/>
                      <a:r>
                        <a:rPr lang="en-US" sz="1400">
                          <a:solidFill>
                            <a:schemeClr val="bg2">
                              <a:lumMod val="25000"/>
                            </a:schemeClr>
                          </a:solidFill>
                        </a:rPr>
                        <a:t>  </a:t>
                      </a:r>
                    </a:p>
                  </a:txBody>
                  <a:tcPr anchor="ctr">
                    <a:solidFill>
                      <a:srgbClr val="00B050"/>
                    </a:solidFill>
                  </a:tcPr>
                </a:tc>
                <a:tc>
                  <a:txBody>
                    <a:bodyPr/>
                    <a:lstStyle/>
                    <a:p>
                      <a:pPr algn="ctr"/>
                      <a:endParaRPr lang="en-US" sz="1400">
                        <a:solidFill>
                          <a:schemeClr val="bg2">
                            <a:lumMod val="25000"/>
                          </a:schemeClr>
                        </a:solidFill>
                      </a:endParaRPr>
                    </a:p>
                  </a:txBody>
                  <a:tcPr anchor="ctr">
                    <a:solidFill>
                      <a:schemeClr val="bg1">
                        <a:lumMod val="65000"/>
                      </a:schemeClr>
                    </a:solidFill>
                  </a:tcPr>
                </a:tc>
                <a:extLst>
                  <a:ext uri="{0D108BD9-81ED-4DB2-BD59-A6C34878D82A}">
                    <a16:rowId xmlns:a16="http://schemas.microsoft.com/office/drawing/2014/main" val="1011721729"/>
                  </a:ext>
                </a:extLst>
              </a:tr>
            </a:tbl>
          </a:graphicData>
        </a:graphic>
      </p:graphicFrame>
      <p:grpSp>
        <p:nvGrpSpPr>
          <p:cNvPr id="34" name="Group 33">
            <a:extLst>
              <a:ext uri="{FF2B5EF4-FFF2-40B4-BE49-F238E27FC236}">
                <a16:creationId xmlns:a16="http://schemas.microsoft.com/office/drawing/2014/main" id="{903B0F79-D136-447E-8C24-CCDD36F25F84}"/>
              </a:ext>
            </a:extLst>
          </p:cNvPr>
          <p:cNvGrpSpPr/>
          <p:nvPr/>
        </p:nvGrpSpPr>
        <p:grpSpPr>
          <a:xfrm>
            <a:off x="10940998" y="1186646"/>
            <a:ext cx="134760" cy="272323"/>
            <a:chOff x="10940998" y="1186646"/>
            <a:chExt cx="134760" cy="272323"/>
          </a:xfrm>
        </p:grpSpPr>
        <p:sp>
          <p:nvSpPr>
            <p:cNvPr id="35" name="Freeform: Shape 34">
              <a:extLst>
                <a:ext uri="{FF2B5EF4-FFF2-40B4-BE49-F238E27FC236}">
                  <a16:creationId xmlns:a16="http://schemas.microsoft.com/office/drawing/2014/main" id="{C1D9145A-9735-4834-A886-3647B922A897}"/>
                </a:ext>
              </a:extLst>
            </p:cNvPr>
            <p:cNvSpPr/>
            <p:nvPr/>
          </p:nvSpPr>
          <p:spPr>
            <a:xfrm>
              <a:off x="10940998" y="1186646"/>
              <a:ext cx="134760" cy="188638"/>
            </a:xfrm>
            <a:custGeom>
              <a:avLst/>
              <a:gdLst>
                <a:gd name="connsiteX0" fmla="*/ 134290 w 134760"/>
                <a:gd name="connsiteY0" fmla="*/ 59824 h 188638"/>
                <a:gd name="connsiteX1" fmla="*/ 59818 w 134760"/>
                <a:gd name="connsiteY1" fmla="*/ 429 h 188638"/>
                <a:gd name="connsiteX2" fmla="*/ 0 w 134760"/>
                <a:gd name="connsiteY2" fmla="*/ 67476 h 188638"/>
                <a:gd name="connsiteX3" fmla="*/ 6613 w 134760"/>
                <a:gd name="connsiteY3" fmla="*/ 67476 h 188638"/>
                <a:gd name="connsiteX4" fmla="*/ 26844 w 134760"/>
                <a:gd name="connsiteY4" fmla="*/ 22218 h 188638"/>
                <a:gd name="connsiteX5" fmla="*/ 74287 w 134760"/>
                <a:gd name="connsiteY5" fmla="*/ 7120 h 188638"/>
                <a:gd name="connsiteX6" fmla="*/ 127713 w 134760"/>
                <a:gd name="connsiteY6" fmla="*/ 74407 h 188638"/>
                <a:gd name="connsiteX7" fmla="*/ 94270 w 134760"/>
                <a:gd name="connsiteY7" fmla="*/ 121943 h 188638"/>
                <a:gd name="connsiteX8" fmla="*/ 64053 w 134760"/>
                <a:gd name="connsiteY8" fmla="*/ 171775 h 188638"/>
                <a:gd name="connsiteX9" fmla="*/ 64149 w 134760"/>
                <a:gd name="connsiteY9" fmla="*/ 188639 h 188638"/>
                <a:gd name="connsiteX10" fmla="*/ 70763 w 134760"/>
                <a:gd name="connsiteY10" fmla="*/ 188546 h 188638"/>
                <a:gd name="connsiteX11" fmla="*/ 70667 w 134760"/>
                <a:gd name="connsiteY11" fmla="*/ 171778 h 188638"/>
                <a:gd name="connsiteX12" fmla="*/ 97216 w 134760"/>
                <a:gd name="connsiteY12" fmla="*/ 127872 h 188638"/>
                <a:gd name="connsiteX13" fmla="*/ 134290 w 134760"/>
                <a:gd name="connsiteY13" fmla="*/ 59824 h 18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760" h="188638">
                  <a:moveTo>
                    <a:pt x="134290" y="59824"/>
                  </a:moveTo>
                  <a:cubicBezTo>
                    <a:pt x="130127" y="22858"/>
                    <a:pt x="96785" y="-3734"/>
                    <a:pt x="59818" y="429"/>
                  </a:cubicBezTo>
                  <a:cubicBezTo>
                    <a:pt x="25708" y="4271"/>
                    <a:pt x="-58" y="33150"/>
                    <a:pt x="0" y="67476"/>
                  </a:cubicBezTo>
                  <a:lnTo>
                    <a:pt x="6613" y="67476"/>
                  </a:lnTo>
                  <a:cubicBezTo>
                    <a:pt x="6626" y="50202"/>
                    <a:pt x="13981" y="33748"/>
                    <a:pt x="26844" y="22218"/>
                  </a:cubicBezTo>
                  <a:cubicBezTo>
                    <a:pt x="39739" y="10575"/>
                    <a:pt x="57035" y="5071"/>
                    <a:pt x="74287" y="7120"/>
                  </a:cubicBezTo>
                  <a:cubicBezTo>
                    <a:pt x="107622" y="10947"/>
                    <a:pt x="131541" y="41073"/>
                    <a:pt x="127713" y="74407"/>
                  </a:cubicBezTo>
                  <a:cubicBezTo>
                    <a:pt x="125360" y="94903"/>
                    <a:pt x="112766" y="112804"/>
                    <a:pt x="94270" y="121943"/>
                  </a:cubicBezTo>
                  <a:cubicBezTo>
                    <a:pt x="75610" y="131531"/>
                    <a:pt x="63928" y="150797"/>
                    <a:pt x="64053" y="171775"/>
                  </a:cubicBezTo>
                  <a:lnTo>
                    <a:pt x="64149" y="188639"/>
                  </a:lnTo>
                  <a:lnTo>
                    <a:pt x="70763" y="188546"/>
                  </a:lnTo>
                  <a:lnTo>
                    <a:pt x="70667" y="171778"/>
                  </a:lnTo>
                  <a:cubicBezTo>
                    <a:pt x="70530" y="153308"/>
                    <a:pt x="80796" y="136331"/>
                    <a:pt x="97216" y="127872"/>
                  </a:cubicBezTo>
                  <a:cubicBezTo>
                    <a:pt x="122780" y="115374"/>
                    <a:pt x="137650" y="88081"/>
                    <a:pt x="134290" y="59824"/>
                  </a:cubicBezTo>
                  <a:close/>
                </a:path>
              </a:pathLst>
            </a:custGeom>
            <a:solidFill>
              <a:schemeClr val="bg1"/>
            </a:solidFill>
            <a:ln w="12700" cap="flat">
              <a:solidFill>
                <a:schemeClr val="bg1"/>
              </a:solid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2D07532-2410-4A08-857F-3F130558438A}"/>
                </a:ext>
              </a:extLst>
            </p:cNvPr>
            <p:cNvSpPr/>
            <p:nvPr/>
          </p:nvSpPr>
          <p:spPr>
            <a:xfrm>
              <a:off x="11004248" y="1439676"/>
              <a:ext cx="19472" cy="19293"/>
            </a:xfrm>
            <a:custGeom>
              <a:avLst/>
              <a:gdLst>
                <a:gd name="connsiteX0" fmla="*/ 9565 w 19472"/>
                <a:gd name="connsiteY0" fmla="*/ 5 h 19293"/>
                <a:gd name="connsiteX1" fmla="*/ 2701 w 19472"/>
                <a:gd name="connsiteY1" fmla="*/ 2684 h 19293"/>
                <a:gd name="connsiteX2" fmla="*/ 9 w 19472"/>
                <a:gd name="connsiteY2" fmla="*/ 9565 h 19293"/>
                <a:gd name="connsiteX3" fmla="*/ 2764 w 19472"/>
                <a:gd name="connsiteY3" fmla="*/ 16509 h 19293"/>
                <a:gd name="connsiteX4" fmla="*/ 9565 w 19472"/>
                <a:gd name="connsiteY4" fmla="*/ 19290 h 19293"/>
                <a:gd name="connsiteX5" fmla="*/ 16602 w 19472"/>
                <a:gd name="connsiteY5" fmla="*/ 16446 h 19293"/>
                <a:gd name="connsiteX6" fmla="*/ 19466 w 19472"/>
                <a:gd name="connsiteY6" fmla="*/ 9562 h 19293"/>
                <a:gd name="connsiteX7" fmla="*/ 16662 w 19472"/>
                <a:gd name="connsiteY7" fmla="*/ 2733 h 19293"/>
                <a:gd name="connsiteX8" fmla="*/ 9565 w 19472"/>
                <a:gd name="connsiteY8" fmla="*/ 5 h 1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2" h="19293">
                  <a:moveTo>
                    <a:pt x="9565" y="5"/>
                  </a:moveTo>
                  <a:cubicBezTo>
                    <a:pt x="7007" y="-82"/>
                    <a:pt x="4524" y="887"/>
                    <a:pt x="2701" y="2684"/>
                  </a:cubicBezTo>
                  <a:cubicBezTo>
                    <a:pt x="871" y="4494"/>
                    <a:pt x="-107" y="6994"/>
                    <a:pt x="9" y="9565"/>
                  </a:cubicBezTo>
                  <a:cubicBezTo>
                    <a:pt x="-65" y="12160"/>
                    <a:pt x="931" y="14670"/>
                    <a:pt x="2764" y="16509"/>
                  </a:cubicBezTo>
                  <a:cubicBezTo>
                    <a:pt x="4536" y="18355"/>
                    <a:pt x="7007" y="19365"/>
                    <a:pt x="9565" y="19290"/>
                  </a:cubicBezTo>
                  <a:cubicBezTo>
                    <a:pt x="12202" y="19350"/>
                    <a:pt x="14747" y="18321"/>
                    <a:pt x="16602" y="16446"/>
                  </a:cubicBezTo>
                  <a:cubicBezTo>
                    <a:pt x="18487" y="14660"/>
                    <a:pt x="19528" y="12158"/>
                    <a:pt x="19466" y="9562"/>
                  </a:cubicBezTo>
                  <a:cubicBezTo>
                    <a:pt x="19571" y="6986"/>
                    <a:pt x="18547" y="4492"/>
                    <a:pt x="16662" y="2733"/>
                  </a:cubicBezTo>
                  <a:cubicBezTo>
                    <a:pt x="14754" y="916"/>
                    <a:pt x="12200" y="-66"/>
                    <a:pt x="9565" y="5"/>
                  </a:cubicBezTo>
                  <a:close/>
                </a:path>
              </a:pathLst>
            </a:custGeom>
            <a:solidFill>
              <a:schemeClr val="bg1"/>
            </a:solidFill>
            <a:ln w="12700" cap="flat">
              <a:solidFill>
                <a:schemeClr val="bg1"/>
              </a:solidFill>
              <a:prstDash val="solid"/>
              <a:miter/>
            </a:ln>
          </p:spPr>
          <p:txBody>
            <a:bodyPr rtlCol="0" anchor="ctr"/>
            <a:lstStyle/>
            <a:p>
              <a:endParaRPr lang="en-GB"/>
            </a:p>
          </p:txBody>
        </p:sp>
      </p:grpSp>
      <p:sp>
        <p:nvSpPr>
          <p:cNvPr id="37" name="Graphic 10" descr="Checkmark outline">
            <a:extLst>
              <a:ext uri="{FF2B5EF4-FFF2-40B4-BE49-F238E27FC236}">
                <a16:creationId xmlns:a16="http://schemas.microsoft.com/office/drawing/2014/main" id="{73AA68E6-B346-4480-8F89-7D993BE39033}"/>
              </a:ext>
            </a:extLst>
          </p:cNvPr>
          <p:cNvSpPr/>
          <p:nvPr/>
        </p:nvSpPr>
        <p:spPr>
          <a:xfrm>
            <a:off x="9481429" y="1210785"/>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sp>
        <p:nvSpPr>
          <p:cNvPr id="38" name="Title 8">
            <a:extLst>
              <a:ext uri="{FF2B5EF4-FFF2-40B4-BE49-F238E27FC236}">
                <a16:creationId xmlns:a16="http://schemas.microsoft.com/office/drawing/2014/main" id="{87BB510A-CBD7-443A-8AE8-B1D892334C75}"/>
              </a:ext>
            </a:extLst>
          </p:cNvPr>
          <p:cNvSpPr txBox="1">
            <a:spLocks/>
          </p:cNvSpPr>
          <p:nvPr/>
        </p:nvSpPr>
        <p:spPr>
          <a:xfrm>
            <a:off x="1004741" y="269574"/>
            <a:ext cx="6999434" cy="70788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r>
              <a:rPr lang="en-GB" sz="1800" dirty="0"/>
              <a:t>Returnable glass bottles are permitted but rarely used whilst returnable PET bottles appear to be prohibited</a:t>
            </a:r>
          </a:p>
        </p:txBody>
      </p:sp>
      <p:sp>
        <p:nvSpPr>
          <p:cNvPr id="21" name="Rectangle: Rounded Corners 20">
            <a:extLst>
              <a:ext uri="{FF2B5EF4-FFF2-40B4-BE49-F238E27FC236}">
                <a16:creationId xmlns:a16="http://schemas.microsoft.com/office/drawing/2014/main" id="{C702130D-FB8B-4737-85A3-7506856D456D}"/>
              </a:ext>
            </a:extLst>
          </p:cNvPr>
          <p:cNvSpPr/>
          <p:nvPr/>
        </p:nvSpPr>
        <p:spPr>
          <a:xfrm>
            <a:off x="8958638" y="2441452"/>
            <a:ext cx="2726875" cy="3014223"/>
          </a:xfrm>
          <a:prstGeom prst="roundRect">
            <a:avLst>
              <a:gd name="adj" fmla="val 634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r>
              <a:rPr lang="en-GB" sz="1200" b="1" dirty="0">
                <a:solidFill>
                  <a:srgbClr val="002B5C"/>
                </a:solidFill>
                <a:ea typeface="+mn-lt"/>
                <a:cs typeface="+mn-lt"/>
                <a:hlinkClick r:id="rId4">
                  <a:extLst>
                    <a:ext uri="{A12FA001-AC4F-418D-AE19-62706E023703}">
                      <ahyp:hlinkClr xmlns:ahyp="http://schemas.microsoft.com/office/drawing/2018/hyperlinkcolor" val="tx"/>
                    </a:ext>
                  </a:extLst>
                </a:hlinkClick>
              </a:rPr>
              <a:t>Resolution</a:t>
            </a:r>
            <a:r>
              <a:rPr lang="en-GB" sz="1200" b="1" dirty="0">
                <a:solidFill>
                  <a:srgbClr val="002B5C"/>
                </a:solidFill>
                <a:ea typeface="+mn-lt"/>
                <a:cs typeface="+mn-lt"/>
              </a:rPr>
              <a:t> Of The </a:t>
            </a:r>
            <a:r>
              <a:rPr lang="en-GB" sz="1200" b="1" dirty="0" err="1">
                <a:solidFill>
                  <a:srgbClr val="002B5C"/>
                </a:solidFill>
                <a:ea typeface="+mn-lt"/>
                <a:cs typeface="+mn-lt"/>
              </a:rPr>
              <a:t>Xii</a:t>
            </a:r>
            <a:r>
              <a:rPr lang="en-GB" sz="1200" b="1" dirty="0">
                <a:solidFill>
                  <a:srgbClr val="002B5C"/>
                </a:solidFill>
                <a:ea typeface="+mn-lt"/>
                <a:cs typeface="+mn-lt"/>
              </a:rPr>
              <a:t> International Forum "Ecology</a:t>
            </a:r>
            <a:r>
              <a:rPr lang="en-GB" sz="1200" dirty="0">
                <a:solidFill>
                  <a:srgbClr val="002B5C"/>
                </a:solidFill>
                <a:ea typeface="+mn-lt"/>
                <a:cs typeface="+mn-lt"/>
              </a:rPr>
              <a:t>" States That One Of The Most Important Elements In The Development Of Environmental Legislation In Russia Is The </a:t>
            </a:r>
            <a:r>
              <a:rPr lang="en-GB" sz="1200" b="1" dirty="0">
                <a:solidFill>
                  <a:srgbClr val="002B5C"/>
                </a:solidFill>
                <a:ea typeface="+mn-lt"/>
                <a:cs typeface="+mn-lt"/>
              </a:rPr>
              <a:t>Promotion of Packaging Reuse</a:t>
            </a:r>
            <a:r>
              <a:rPr lang="en-GB" sz="1200" dirty="0">
                <a:solidFill>
                  <a:srgbClr val="002B5C"/>
                </a:solidFill>
                <a:ea typeface="+mn-lt"/>
                <a:cs typeface="+mn-lt"/>
              </a:rPr>
              <a:t>. In Order To Stimulate The Reuse Of Packaging, The Ministry Of Natural Resources And Ecology Of The Russian Federation Should Consider The Possibility Of Providing A </a:t>
            </a:r>
            <a:r>
              <a:rPr lang="en-GB" sz="1200" b="1" dirty="0">
                <a:solidFill>
                  <a:srgbClr val="002B5C"/>
                </a:solidFill>
                <a:ea typeface="+mn-lt"/>
                <a:cs typeface="+mn-lt"/>
              </a:rPr>
              <a:t>Reduced Environmental Fee Rate </a:t>
            </a:r>
            <a:r>
              <a:rPr lang="en-GB" sz="1200" dirty="0">
                <a:solidFill>
                  <a:srgbClr val="002B5C"/>
                </a:solidFill>
                <a:ea typeface="+mn-lt"/>
                <a:cs typeface="+mn-lt"/>
              </a:rPr>
              <a:t>For Products/Packaging That Are Recovered And Reused.</a:t>
            </a:r>
            <a:endParaRPr lang="en-US" dirty="0">
              <a:solidFill>
                <a:srgbClr val="002B5C"/>
              </a:solidFill>
              <a:ea typeface="+mn-lt"/>
              <a:cs typeface="+mn-lt"/>
            </a:endParaRPr>
          </a:p>
        </p:txBody>
      </p:sp>
    </p:spTree>
    <p:extLst>
      <p:ext uri="{BB962C8B-B14F-4D97-AF65-F5344CB8AC3E}">
        <p14:creationId xmlns:p14="http://schemas.microsoft.com/office/powerpoint/2010/main" val="8007826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FA9C265-CA0F-4184-93D3-9DED66881503}"/>
              </a:ext>
            </a:extLst>
          </p:cNvPr>
          <p:cNvSpPr/>
          <p:nvPr/>
        </p:nvSpPr>
        <p:spPr>
          <a:xfrm>
            <a:off x="625878" y="-1"/>
            <a:ext cx="7518748" cy="11604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C99EC43-B2B3-49FA-8778-8A0A8292EBB4}"/>
              </a:ext>
            </a:extLst>
          </p:cNvPr>
          <p:cNvSpPr/>
          <p:nvPr/>
        </p:nvSpPr>
        <p:spPr>
          <a:xfrm>
            <a:off x="8674216" y="2077126"/>
            <a:ext cx="3313651" cy="4147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A202FD07-BEC4-429F-BB94-83F7888ADACE}"/>
              </a:ext>
            </a:extLst>
          </p:cNvPr>
          <p:cNvSpPr>
            <a:spLocks noGrp="1"/>
          </p:cNvSpPr>
          <p:nvPr>
            <p:ph type="ftr" sz="quarter" idx="3"/>
          </p:nvPr>
        </p:nvSpPr>
        <p:spPr/>
        <p:txBody>
          <a:bodyPr/>
          <a:lstStyle/>
          <a:p>
            <a:r>
              <a:rPr lang="en-US"/>
              <a:t>TCCC</a:t>
            </a:r>
          </a:p>
        </p:txBody>
      </p:sp>
      <p:sp>
        <p:nvSpPr>
          <p:cNvPr id="16" name="Rectangle 15">
            <a:extLst>
              <a:ext uri="{FF2B5EF4-FFF2-40B4-BE49-F238E27FC236}">
                <a16:creationId xmlns:a16="http://schemas.microsoft.com/office/drawing/2014/main" id="{190B7050-6DF1-4F15-9731-C8BB8547F9A5}"/>
              </a:ext>
            </a:extLst>
          </p:cNvPr>
          <p:cNvSpPr/>
          <p:nvPr/>
        </p:nvSpPr>
        <p:spPr>
          <a:xfrm>
            <a:off x="-8926" y="0"/>
            <a:ext cx="634804" cy="62356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4">
            <a:extLst>
              <a:ext uri="{FF2B5EF4-FFF2-40B4-BE49-F238E27FC236}">
                <a16:creationId xmlns:a16="http://schemas.microsoft.com/office/drawing/2014/main" id="{E2F49CCF-F4EB-471B-88E5-8C6974FAD2D1}"/>
              </a:ext>
            </a:extLst>
          </p:cNvPr>
          <p:cNvSpPr txBox="1">
            <a:spLocks/>
          </p:cNvSpPr>
          <p:nvPr/>
        </p:nvSpPr>
        <p:spPr>
          <a:xfrm rot="16200000">
            <a:off x="-1367138" y="2354273"/>
            <a:ext cx="3389315" cy="635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lgn="r"/>
            <a:r>
              <a:rPr lang="en-GB">
                <a:solidFill>
                  <a:schemeClr val="bg1"/>
                </a:solidFill>
              </a:rPr>
              <a:t>SAUDI ARABIA</a:t>
            </a:r>
          </a:p>
        </p:txBody>
      </p:sp>
      <p:pic>
        <p:nvPicPr>
          <p:cNvPr id="18" name="Picture 17">
            <a:extLst>
              <a:ext uri="{FF2B5EF4-FFF2-40B4-BE49-F238E27FC236}">
                <a16:creationId xmlns:a16="http://schemas.microsoft.com/office/drawing/2014/main" id="{5DD4E9AB-A3E9-4AD1-9850-4F1CB9D76416}"/>
              </a:ext>
            </a:extLst>
          </p:cNvPr>
          <p:cNvPicPr>
            <a:picLocks noChangeAspect="1"/>
          </p:cNvPicPr>
          <p:nvPr/>
        </p:nvPicPr>
        <p:blipFill>
          <a:blip r:embed="rId2"/>
          <a:srcRect/>
          <a:stretch/>
        </p:blipFill>
        <p:spPr>
          <a:xfrm>
            <a:off x="-12624" y="-4167"/>
            <a:ext cx="1155194" cy="890018"/>
          </a:xfrm>
          <a:prstGeom prst="rect">
            <a:avLst/>
          </a:prstGeom>
        </p:spPr>
      </p:pic>
      <p:sp>
        <p:nvSpPr>
          <p:cNvPr id="32" name="Title 8">
            <a:extLst>
              <a:ext uri="{FF2B5EF4-FFF2-40B4-BE49-F238E27FC236}">
                <a16:creationId xmlns:a16="http://schemas.microsoft.com/office/drawing/2014/main" id="{EE28A0FE-AC23-43E6-A240-9B8C6869578C}"/>
              </a:ext>
            </a:extLst>
          </p:cNvPr>
          <p:cNvSpPr txBox="1">
            <a:spLocks/>
          </p:cNvSpPr>
          <p:nvPr/>
        </p:nvSpPr>
        <p:spPr>
          <a:xfrm>
            <a:off x="1019175" y="269574"/>
            <a:ext cx="6985000" cy="70788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r>
              <a:rPr lang="en-GB" sz="1800"/>
              <a:t>Limitation on the use of returnable glass bottles, with very little evidence to support use in the market </a:t>
            </a:r>
          </a:p>
        </p:txBody>
      </p:sp>
      <p:grpSp>
        <p:nvGrpSpPr>
          <p:cNvPr id="33" name="Group 32">
            <a:extLst>
              <a:ext uri="{FF2B5EF4-FFF2-40B4-BE49-F238E27FC236}">
                <a16:creationId xmlns:a16="http://schemas.microsoft.com/office/drawing/2014/main" id="{740237F8-3E55-44FA-A793-4BC2F03DBF26}"/>
              </a:ext>
            </a:extLst>
          </p:cNvPr>
          <p:cNvGrpSpPr/>
          <p:nvPr/>
        </p:nvGrpSpPr>
        <p:grpSpPr>
          <a:xfrm>
            <a:off x="8438015" y="205892"/>
            <a:ext cx="3549852" cy="1573440"/>
            <a:chOff x="8438015" y="205892"/>
            <a:chExt cx="3549852" cy="1573440"/>
          </a:xfrm>
        </p:grpSpPr>
        <p:sp>
          <p:nvSpPr>
            <p:cNvPr id="34" name="TextBox 33">
              <a:extLst>
                <a:ext uri="{FF2B5EF4-FFF2-40B4-BE49-F238E27FC236}">
                  <a16:creationId xmlns:a16="http://schemas.microsoft.com/office/drawing/2014/main" id="{B59FF6DA-585F-46D3-85F9-8E879BD9EA8F}"/>
                </a:ext>
              </a:extLst>
            </p:cNvPr>
            <p:cNvSpPr txBox="1"/>
            <p:nvPr/>
          </p:nvSpPr>
          <p:spPr>
            <a:xfrm>
              <a:off x="8674216" y="302004"/>
              <a:ext cx="3313651" cy="1477328"/>
            </a:xfrm>
            <a:prstGeom prst="rect">
              <a:avLst/>
            </a:prstGeom>
          </p:spPr>
          <p:style>
            <a:lnRef idx="2">
              <a:schemeClr val="accent1"/>
            </a:lnRef>
            <a:fillRef idx="1">
              <a:schemeClr val="lt1"/>
            </a:fillRef>
            <a:effectRef idx="0">
              <a:schemeClr val="accent1"/>
            </a:effectRef>
            <a:fontRef idx="minor">
              <a:schemeClr val="dk1"/>
            </a:fontRef>
          </p:style>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35" name="Title 4">
              <a:extLst>
                <a:ext uri="{FF2B5EF4-FFF2-40B4-BE49-F238E27FC236}">
                  <a16:creationId xmlns:a16="http://schemas.microsoft.com/office/drawing/2014/main" id="{B37A2590-B3B3-4BE3-893D-24B8EAECDA7E}"/>
                </a:ext>
              </a:extLst>
            </p:cNvPr>
            <p:cNvSpPr txBox="1">
              <a:spLocks/>
            </p:cNvSpPr>
            <p:nvPr/>
          </p:nvSpPr>
          <p:spPr>
            <a:xfrm>
              <a:off x="8922428" y="363291"/>
              <a:ext cx="1925108" cy="33855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spcBef>
                  <a:spcPts val="0"/>
                </a:spcBef>
                <a:spcAft>
                  <a:spcPts val="600"/>
                </a:spcAft>
              </a:pPr>
              <a:r>
                <a:rPr lang="en-GB" sz="1400" b="1">
                  <a:solidFill>
                    <a:schemeClr val="tx1"/>
                  </a:solidFill>
                </a:rPr>
                <a:t>Market Analysis</a:t>
              </a:r>
            </a:p>
            <a:p>
              <a:pPr algn="ctr">
                <a:spcBef>
                  <a:spcPts val="0"/>
                </a:spcBef>
                <a:spcAft>
                  <a:spcPts val="600"/>
                </a:spcAft>
              </a:pPr>
              <a:endParaRPr lang="en-GB" sz="1500">
                <a:solidFill>
                  <a:schemeClr val="tx1"/>
                </a:solidFill>
              </a:endParaRPr>
            </a:p>
          </p:txBody>
        </p:sp>
        <p:pic>
          <p:nvPicPr>
            <p:cNvPr id="36" name="Picture 35" descr="Icon&#10;&#10;Description automatically generated">
              <a:extLst>
                <a:ext uri="{FF2B5EF4-FFF2-40B4-BE49-F238E27FC236}">
                  <a16:creationId xmlns:a16="http://schemas.microsoft.com/office/drawing/2014/main" id="{785A8043-04CB-4355-8986-CE8405619CC2}"/>
                </a:ext>
              </a:extLst>
            </p:cNvPr>
            <p:cNvPicPr>
              <a:picLocks noChangeAspect="1"/>
            </p:cNvPicPr>
            <p:nvPr/>
          </p:nvPicPr>
          <p:blipFill>
            <a:blip r:embed="rId3"/>
            <a:stretch>
              <a:fillRect/>
            </a:stretch>
          </p:blipFill>
          <p:spPr>
            <a:xfrm>
              <a:off x="8438015" y="205892"/>
              <a:ext cx="433424" cy="469900"/>
            </a:xfrm>
            <a:prstGeom prst="rect">
              <a:avLst/>
            </a:prstGeom>
          </p:spPr>
        </p:pic>
      </p:grpSp>
      <p:graphicFrame>
        <p:nvGraphicFramePr>
          <p:cNvPr id="37" name="Table 51">
            <a:extLst>
              <a:ext uri="{FF2B5EF4-FFF2-40B4-BE49-F238E27FC236}">
                <a16:creationId xmlns:a16="http://schemas.microsoft.com/office/drawing/2014/main" id="{930C88D8-335F-442A-B0E5-26A4E31AD626}"/>
              </a:ext>
            </a:extLst>
          </p:cNvPr>
          <p:cNvGraphicFramePr>
            <a:graphicFrameLocks noGrp="1"/>
          </p:cNvGraphicFramePr>
          <p:nvPr>
            <p:extLst>
              <p:ext uri="{D42A27DB-BD31-4B8C-83A1-F6EECF244321}">
                <p14:modId xmlns:p14="http://schemas.microsoft.com/office/powerpoint/2010/main" val="1045927661"/>
              </p:ext>
            </p:extLst>
          </p:nvPr>
        </p:nvGraphicFramePr>
        <p:xfrm>
          <a:off x="8967604" y="728377"/>
          <a:ext cx="2726874" cy="872021"/>
        </p:xfrm>
        <a:graphic>
          <a:graphicData uri="http://schemas.openxmlformats.org/drawingml/2006/table">
            <a:tbl>
              <a:tblPr firstRow="1" bandRow="1">
                <a:tableStyleId>{00A15C55-8517-42AA-B614-E9B94910E393}</a:tableStyleId>
              </a:tblPr>
              <a:tblGrid>
                <a:gridCol w="1363437">
                  <a:extLst>
                    <a:ext uri="{9D8B030D-6E8A-4147-A177-3AD203B41FA5}">
                      <a16:colId xmlns:a16="http://schemas.microsoft.com/office/drawing/2014/main" val="3110530552"/>
                    </a:ext>
                  </a:extLst>
                </a:gridCol>
                <a:gridCol w="1363437">
                  <a:extLst>
                    <a:ext uri="{9D8B030D-6E8A-4147-A177-3AD203B41FA5}">
                      <a16:colId xmlns:a16="http://schemas.microsoft.com/office/drawing/2014/main" val="25030162"/>
                    </a:ext>
                  </a:extLst>
                </a:gridCol>
              </a:tblGrid>
              <a:tr h="126991">
                <a:tc>
                  <a:txBody>
                    <a:bodyPr/>
                    <a:lstStyle/>
                    <a:p>
                      <a:pPr algn="ctr"/>
                      <a:r>
                        <a:rPr lang="en-US" sz="900" b="1">
                          <a:solidFill>
                            <a:srgbClr val="002B5C"/>
                          </a:solidFill>
                        </a:rPr>
                        <a:t>Glass bottles </a:t>
                      </a:r>
                    </a:p>
                  </a:txBody>
                  <a:tcPr anchor="ctr">
                    <a:solidFill>
                      <a:srgbClr val="E5E9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002B5C"/>
                          </a:solidFill>
                        </a:rPr>
                        <a:t>PET bottles </a:t>
                      </a:r>
                    </a:p>
                  </a:txBody>
                  <a:tcPr anchor="ctr">
                    <a:solidFill>
                      <a:srgbClr val="E5E9EE"/>
                    </a:solidFill>
                  </a:tcPr>
                </a:tc>
                <a:extLst>
                  <a:ext uri="{0D108BD9-81ED-4DB2-BD59-A6C34878D82A}">
                    <a16:rowId xmlns:a16="http://schemas.microsoft.com/office/drawing/2014/main" val="958200419"/>
                  </a:ext>
                </a:extLst>
              </a:tr>
              <a:tr h="643421">
                <a:tc>
                  <a:txBody>
                    <a:bodyPr/>
                    <a:lstStyle/>
                    <a:p>
                      <a:pPr algn="ctr"/>
                      <a:r>
                        <a:rPr lang="en-US" sz="1400">
                          <a:solidFill>
                            <a:schemeClr val="bg2">
                              <a:lumMod val="25000"/>
                            </a:schemeClr>
                          </a:solidFill>
                        </a:rPr>
                        <a:t>  </a:t>
                      </a:r>
                    </a:p>
                  </a:txBody>
                  <a:tcPr anchor="ctr">
                    <a:solidFill>
                      <a:srgbClr val="FFC000"/>
                    </a:solidFill>
                  </a:tcPr>
                </a:tc>
                <a:tc>
                  <a:txBody>
                    <a:bodyPr/>
                    <a:lstStyle/>
                    <a:p>
                      <a:pPr algn="ctr"/>
                      <a:endParaRPr lang="en-US" sz="1400">
                        <a:solidFill>
                          <a:schemeClr val="bg2">
                            <a:lumMod val="25000"/>
                          </a:schemeClr>
                        </a:solidFill>
                      </a:endParaRPr>
                    </a:p>
                  </a:txBody>
                  <a:tcPr anchor="ctr">
                    <a:solidFill>
                      <a:srgbClr val="FF0000"/>
                    </a:solidFill>
                  </a:tcPr>
                </a:tc>
                <a:extLst>
                  <a:ext uri="{0D108BD9-81ED-4DB2-BD59-A6C34878D82A}">
                    <a16:rowId xmlns:a16="http://schemas.microsoft.com/office/drawing/2014/main" val="1011721729"/>
                  </a:ext>
                </a:extLst>
              </a:tr>
            </a:tbl>
          </a:graphicData>
        </a:graphic>
      </p:graphicFrame>
      <p:sp>
        <p:nvSpPr>
          <p:cNvPr id="38" name="Graphic 10" descr="Checkmark outline">
            <a:extLst>
              <a:ext uri="{FF2B5EF4-FFF2-40B4-BE49-F238E27FC236}">
                <a16:creationId xmlns:a16="http://schemas.microsoft.com/office/drawing/2014/main" id="{53863A80-A125-43F7-A614-384BC9502207}"/>
              </a:ext>
            </a:extLst>
          </p:cNvPr>
          <p:cNvSpPr/>
          <p:nvPr/>
        </p:nvSpPr>
        <p:spPr>
          <a:xfrm>
            <a:off x="9481429" y="1210785"/>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pic>
        <p:nvPicPr>
          <p:cNvPr id="39" name="Graphic 38" descr="Close outline">
            <a:extLst>
              <a:ext uri="{FF2B5EF4-FFF2-40B4-BE49-F238E27FC236}">
                <a16:creationId xmlns:a16="http://schemas.microsoft.com/office/drawing/2014/main" id="{F8C42605-EB9B-4050-9ABE-2E3C30FF766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48087" y="1128217"/>
            <a:ext cx="317439" cy="317439"/>
          </a:xfrm>
          <a:prstGeom prst="rect">
            <a:avLst/>
          </a:prstGeom>
        </p:spPr>
      </p:pic>
      <p:sp>
        <p:nvSpPr>
          <p:cNvPr id="23" name="TextBox 22">
            <a:extLst>
              <a:ext uri="{FF2B5EF4-FFF2-40B4-BE49-F238E27FC236}">
                <a16:creationId xmlns:a16="http://schemas.microsoft.com/office/drawing/2014/main" id="{ABE62FD3-E227-462B-9653-C6449F4EE153}"/>
              </a:ext>
            </a:extLst>
          </p:cNvPr>
          <p:cNvSpPr txBox="1"/>
          <p:nvPr/>
        </p:nvSpPr>
        <p:spPr>
          <a:xfrm>
            <a:off x="979565" y="2127599"/>
            <a:ext cx="7169073" cy="1538883"/>
          </a:xfrm>
          <a:prstGeom prst="rect">
            <a:avLst/>
          </a:prstGeom>
          <a:noFill/>
        </p:spPr>
        <p:txBody>
          <a:bodyPr wrap="square" lIns="90000" tIns="45720" rIns="91440" bIns="45720" rtlCol="0" anchor="t">
            <a:spAutoFit/>
          </a:bodyPr>
          <a:lstStyle/>
          <a:p>
            <a:pPr defTabSz="618592">
              <a:spcAft>
                <a:spcPts val="600"/>
              </a:spcAft>
            </a:pPr>
            <a:r>
              <a:rPr lang="en-GB" sz="1200" b="1" kern="0" spc="-10" dirty="0">
                <a:solidFill>
                  <a:srgbClr val="002B5C"/>
                </a:solidFill>
                <a:latin typeface="Arial" panose="020B0604020202020204" pitchFamily="34" charset="0"/>
                <a:cs typeface="Arial" panose="020B0604020202020204" pitchFamily="34" charset="0"/>
              </a:rPr>
              <a:t>Returnable glass bottles</a:t>
            </a:r>
          </a:p>
          <a:p>
            <a:pPr marL="177800" indent="-177800" defTabSz="618592">
              <a:buFont typeface="Arial" panose="020B0604020202020204" pitchFamily="34" charset="0"/>
              <a:buChar char="•"/>
            </a:pPr>
            <a:r>
              <a:rPr lang="en-GB" sz="1100" kern="0" spc="-10" dirty="0">
                <a:solidFill>
                  <a:srgbClr val="474747"/>
                </a:solidFill>
                <a:latin typeface="Arial" panose="020B0604020202020204" pitchFamily="34" charset="0"/>
                <a:cs typeface="Arial" panose="020B0604020202020204" pitchFamily="34" charset="0"/>
              </a:rPr>
              <a:t>National standard on non-refundable glass bottles for carbonated beverages </a:t>
            </a:r>
            <a:r>
              <a:rPr lang="en-GB" sz="1100" b="1" kern="0" spc="-10" dirty="0">
                <a:solidFill>
                  <a:srgbClr val="474747"/>
                </a:solidFill>
                <a:latin typeface="Arial" panose="020B0604020202020204" pitchFamily="34" charset="0"/>
                <a:cs typeface="Arial" panose="020B0604020202020204" pitchFamily="34" charset="0"/>
              </a:rPr>
              <a:t>prohibits the use of returnable glass bottle made of soda-lime-silica glass up to 1 litre</a:t>
            </a:r>
          </a:p>
          <a:p>
            <a:pPr marL="177800" indent="-177800" defTabSz="618592">
              <a:buFont typeface="Arial" panose="020B0604020202020204" pitchFamily="34" charset="0"/>
              <a:buChar char="•"/>
            </a:pPr>
            <a:r>
              <a:rPr lang="en-GB" sz="1100" kern="0" spc="-10" dirty="0">
                <a:solidFill>
                  <a:srgbClr val="474747"/>
                </a:solidFill>
                <a:latin typeface="Arial" panose="020B0604020202020204" pitchFamily="34" charset="0"/>
                <a:cs typeface="Arial" panose="020B0604020202020204" pitchFamily="34" charset="0"/>
              </a:rPr>
              <a:t>However, returnable glass bottles may be used for:</a:t>
            </a:r>
          </a:p>
          <a:p>
            <a:pPr marL="635000" lvl="1" indent="-177800" defTabSz="618592">
              <a:buFont typeface="Arial" panose="020B0604020202020204" pitchFamily="34" charset="0"/>
              <a:buChar char="•"/>
            </a:pPr>
            <a:r>
              <a:rPr lang="en-GB" sz="1100" kern="0" spc="-10" dirty="0">
                <a:solidFill>
                  <a:srgbClr val="474747"/>
                </a:solidFill>
                <a:latin typeface="Arial" panose="020B0604020202020204" pitchFamily="34" charset="0"/>
                <a:cs typeface="Arial" panose="020B0604020202020204" pitchFamily="34" charset="0"/>
              </a:rPr>
              <a:t>Alcoholic beverages</a:t>
            </a:r>
          </a:p>
          <a:p>
            <a:pPr marL="635000" lvl="1" indent="-177800" defTabSz="618592">
              <a:buFont typeface="Arial" panose="020B0604020202020204" pitchFamily="34" charset="0"/>
              <a:buChar char="•"/>
            </a:pPr>
            <a:r>
              <a:rPr lang="en-GB" sz="1100" kern="0" spc="-10" dirty="0">
                <a:solidFill>
                  <a:srgbClr val="474747"/>
                </a:solidFill>
                <a:latin typeface="Arial"/>
                <a:cs typeface="Arial"/>
              </a:rPr>
              <a:t>Drinking water and non-carbonated beverages</a:t>
            </a:r>
            <a:endParaRPr lang="en-GB" sz="1100" kern="0" spc="-10" dirty="0">
              <a:solidFill>
                <a:srgbClr val="474747"/>
              </a:solidFill>
              <a:latin typeface="Arial" panose="020B0604020202020204" pitchFamily="34" charset="0"/>
              <a:cs typeface="Arial" panose="020B0604020202020204" pitchFamily="34" charset="0"/>
            </a:endParaRPr>
          </a:p>
          <a:p>
            <a:pPr marL="635000" lvl="1" indent="-177800" defTabSz="618592">
              <a:buFont typeface="Arial" panose="020B0604020202020204" pitchFamily="34" charset="0"/>
              <a:buChar char="•"/>
            </a:pPr>
            <a:r>
              <a:rPr lang="en-GB" sz="1100" kern="0" spc="-10" dirty="0">
                <a:solidFill>
                  <a:srgbClr val="474747"/>
                </a:solidFill>
                <a:latin typeface="Arial" panose="020B0604020202020204" pitchFamily="34" charset="0"/>
                <a:cs typeface="Arial" panose="020B0604020202020204" pitchFamily="34" charset="0"/>
              </a:rPr>
              <a:t>Carbonated beverages - made of materials other than soda-lime-silica glass</a:t>
            </a:r>
          </a:p>
          <a:p>
            <a:pPr marL="635000" lvl="1" indent="-177800" defTabSz="618592">
              <a:buFont typeface="Arial" panose="020B0604020202020204" pitchFamily="34" charset="0"/>
              <a:buChar char="•"/>
            </a:pPr>
            <a:r>
              <a:rPr lang="en-GB" sz="1100" kern="0" spc="-10" dirty="0">
                <a:solidFill>
                  <a:srgbClr val="474747"/>
                </a:solidFill>
                <a:latin typeface="Arial" panose="020B0604020202020204" pitchFamily="34" charset="0"/>
                <a:cs typeface="Arial" panose="020B0604020202020204" pitchFamily="34" charset="0"/>
              </a:rPr>
              <a:t>Carbonated beverages - made of soda-lime-silica glass for volumes greater than 1 litre</a:t>
            </a:r>
          </a:p>
        </p:txBody>
      </p:sp>
      <p:sp>
        <p:nvSpPr>
          <p:cNvPr id="25" name="TextBox 24">
            <a:extLst>
              <a:ext uri="{FF2B5EF4-FFF2-40B4-BE49-F238E27FC236}">
                <a16:creationId xmlns:a16="http://schemas.microsoft.com/office/drawing/2014/main" id="{77767434-E929-42A7-AD43-334A4732183D}"/>
              </a:ext>
            </a:extLst>
          </p:cNvPr>
          <p:cNvSpPr txBox="1"/>
          <p:nvPr/>
        </p:nvSpPr>
        <p:spPr>
          <a:xfrm>
            <a:off x="979565" y="3942789"/>
            <a:ext cx="7169073" cy="861774"/>
          </a:xfrm>
          <a:prstGeom prst="rect">
            <a:avLst/>
          </a:prstGeom>
          <a:noFill/>
        </p:spPr>
        <p:txBody>
          <a:bodyPr wrap="square" lIns="90000" rtlCol="0">
            <a:spAutoFit/>
          </a:bodyPr>
          <a:lstStyle/>
          <a:p>
            <a:pPr defTabSz="618592">
              <a:spcAft>
                <a:spcPts val="600"/>
              </a:spcAft>
            </a:pPr>
            <a:r>
              <a:rPr lang="en-GB" sz="1200" b="1" kern="0" spc="-10">
                <a:solidFill>
                  <a:srgbClr val="002B5C"/>
                </a:solidFill>
                <a:latin typeface="Arial" panose="020B0604020202020204" pitchFamily="34" charset="0"/>
                <a:cs typeface="Arial" panose="020B0604020202020204" pitchFamily="34" charset="0"/>
              </a:rPr>
              <a:t>Returnable PET bottles</a:t>
            </a:r>
          </a:p>
          <a:p>
            <a:pPr marL="182563" indent="-182563" defTabSz="618592">
              <a:buFont typeface="Arial" panose="020B0604020202020204" pitchFamily="34" charset="0"/>
              <a:buChar char="•"/>
            </a:pPr>
            <a:r>
              <a:rPr lang="en-GB" sz="1100" kern="0" spc="-10">
                <a:solidFill>
                  <a:srgbClr val="474747"/>
                </a:solidFill>
                <a:latin typeface="Arial" panose="020B0604020202020204" pitchFamily="34" charset="0"/>
                <a:cs typeface="Arial" panose="020B0604020202020204" pitchFamily="34" charset="0"/>
              </a:rPr>
              <a:t>A new standard has been published to regulate returnable bottles made of polycarbonate (PC) for drinking water</a:t>
            </a:r>
          </a:p>
          <a:p>
            <a:pPr marL="182563" indent="-182563" defTabSz="618592">
              <a:buFont typeface="Arial" panose="020B0604020202020204" pitchFamily="34" charset="0"/>
              <a:buChar char="•"/>
            </a:pPr>
            <a:r>
              <a:rPr lang="en-GB" sz="1100" kern="0" spc="-10">
                <a:solidFill>
                  <a:srgbClr val="474747"/>
                </a:solidFill>
                <a:latin typeface="Arial" panose="020B0604020202020204" pitchFamily="34" charset="0"/>
                <a:cs typeface="Arial" panose="020B0604020202020204" pitchFamily="34" charset="0"/>
              </a:rPr>
              <a:t>It appears that </a:t>
            </a:r>
            <a:r>
              <a:rPr lang="en-GB" sz="1100" b="1" kern="0" spc="-10">
                <a:solidFill>
                  <a:srgbClr val="474747"/>
                </a:solidFill>
                <a:latin typeface="Arial" panose="020B0604020202020204" pitchFamily="34" charset="0"/>
                <a:cs typeface="Arial" panose="020B0604020202020204" pitchFamily="34" charset="0"/>
              </a:rPr>
              <a:t>the reuse of PET bottles is unlikely permitted </a:t>
            </a:r>
            <a:r>
              <a:rPr lang="en-GB" sz="1100" kern="0" spc="-10">
                <a:solidFill>
                  <a:srgbClr val="474747"/>
                </a:solidFill>
                <a:latin typeface="Arial" panose="020B0604020202020204" pitchFamily="34" charset="0"/>
                <a:cs typeface="Arial" panose="020B0604020202020204" pitchFamily="34" charset="0"/>
              </a:rPr>
              <a:t>since nothing has been established for plastic bottles including PET, other than PC</a:t>
            </a:r>
            <a:endParaRPr lang="en-GB" sz="1200" kern="0" spc="-10">
              <a:solidFill>
                <a:srgbClr val="474747"/>
              </a:solidFill>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9A0B3BF1-8602-4434-8BF1-7570C05E3BFF}"/>
              </a:ext>
            </a:extLst>
          </p:cNvPr>
          <p:cNvSpPr/>
          <p:nvPr/>
        </p:nvSpPr>
        <p:spPr>
          <a:xfrm>
            <a:off x="8967603" y="2324911"/>
            <a:ext cx="2726875" cy="1306056"/>
          </a:xfrm>
          <a:prstGeom prst="roundRect">
            <a:avLst>
              <a:gd name="adj" fmla="val 634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indent="0" algn="l" defTabSz="618592" rtl="0" eaLnBrk="1" fontAlgn="auto" latinLnBrk="0" hangingPunct="1">
              <a:lnSpc>
                <a:spcPct val="100000"/>
              </a:lnSpc>
              <a:spcBef>
                <a:spcPts val="0"/>
              </a:spcBef>
              <a:spcAft>
                <a:spcPts val="400"/>
              </a:spcAft>
              <a:buClrTx/>
              <a:buSzTx/>
              <a:buFontTx/>
              <a:buNone/>
              <a:tabLst/>
            </a:pPr>
            <a:r>
              <a:rPr lang="en-GB" sz="1200" b="1" err="1">
                <a:solidFill>
                  <a:srgbClr val="002B5C"/>
                </a:solidFill>
                <a:latin typeface="Arial" panose="020B0604020202020204" pitchFamily="34" charset="0"/>
                <a:cs typeface="Arial" panose="020B0604020202020204" pitchFamily="34" charset="0"/>
              </a:rPr>
              <a:t>Talaya</a:t>
            </a:r>
            <a:r>
              <a:rPr lang="en-GB" sz="1200" b="1" kern="0" spc="-10" err="1">
                <a:solidFill>
                  <a:srgbClr val="002B5C"/>
                </a:solidFill>
                <a:latin typeface="Arial" panose="020B0604020202020204" pitchFamily="34" charset="0"/>
                <a:cs typeface="Arial" panose="020B0604020202020204" pitchFamily="34" charset="0"/>
              </a:rPr>
              <a:t>’s</a:t>
            </a:r>
            <a:r>
              <a:rPr lang="en-GB" sz="1200" b="1" kern="0" spc="-10">
                <a:solidFill>
                  <a:srgbClr val="002B5C"/>
                </a:solidFill>
                <a:latin typeface="Arial" panose="020B0604020202020204" pitchFamily="34" charset="0"/>
                <a:cs typeface="Arial" panose="020B0604020202020204" pitchFamily="34" charset="0"/>
              </a:rPr>
              <a:t> returnable glass bottles</a:t>
            </a:r>
            <a:endParaRPr kumimoji="0" lang="en-GB" sz="1200" b="1"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400"/>
              </a:spcAft>
              <a:buClrTx/>
              <a:buSzTx/>
              <a:buFontTx/>
              <a:buNone/>
              <a:tabLst/>
            </a:pPr>
            <a:r>
              <a:rPr kumimoji="0" lang="en-GB" sz="1200" b="0" i="0" u="none" strike="noStrike" kern="0" cap="none" spc="-10" normalizeH="0" baseline="0" noProof="0" err="1">
                <a:ln>
                  <a:noFill/>
                </a:ln>
                <a:solidFill>
                  <a:srgbClr val="002B5C"/>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Talaya</a:t>
            </a:r>
            <a:r>
              <a:rPr kumimoji="0" lang="en-GB" sz="12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rPr>
              <a:t> glass bottles are claimed to be reusable; </a:t>
            </a:r>
            <a:r>
              <a:rPr lang="en-GB" sz="1200" i="1" kern="0" spc="-10">
                <a:solidFill>
                  <a:srgbClr val="002B5C"/>
                </a:solidFill>
                <a:latin typeface="Arial" panose="020B0604020202020204" pitchFamily="34" charset="0"/>
                <a:cs typeface="Arial" panose="020B0604020202020204" pitchFamily="34" charset="0"/>
              </a:rPr>
              <a:t>“…we were the first to introduce the reusable 1L glass bottle and the 15L glass gallon in the Middle East”</a:t>
            </a:r>
          </a:p>
        </p:txBody>
      </p:sp>
      <p:pic>
        <p:nvPicPr>
          <p:cNvPr id="22" name="Picture 2" descr="منتجاتنا زجاجات مياه صحية – تالايا">
            <a:extLst>
              <a:ext uri="{FF2B5EF4-FFF2-40B4-BE49-F238E27FC236}">
                <a16:creationId xmlns:a16="http://schemas.microsoft.com/office/drawing/2014/main" id="{4013BED9-61C7-4984-8B9C-CD59095D83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76274" y="3831417"/>
            <a:ext cx="1898366" cy="1898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8554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4E8068A-10AB-4B8F-91D6-6E335CD565F6}"/>
              </a:ext>
            </a:extLst>
          </p:cNvPr>
          <p:cNvSpPr/>
          <p:nvPr/>
        </p:nvSpPr>
        <p:spPr>
          <a:xfrm>
            <a:off x="625878" y="-1"/>
            <a:ext cx="7518748" cy="11604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DB85CCE-5827-49F3-BC40-4994D3683BCF}"/>
              </a:ext>
            </a:extLst>
          </p:cNvPr>
          <p:cNvSpPr/>
          <p:nvPr/>
        </p:nvSpPr>
        <p:spPr>
          <a:xfrm>
            <a:off x="8674216" y="2077126"/>
            <a:ext cx="3313651" cy="4147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592B256B-5830-44DD-8A79-4C994892F112}"/>
              </a:ext>
            </a:extLst>
          </p:cNvPr>
          <p:cNvSpPr/>
          <p:nvPr/>
        </p:nvSpPr>
        <p:spPr>
          <a:xfrm>
            <a:off x="-8926" y="0"/>
            <a:ext cx="634804" cy="62356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4">
            <a:extLst>
              <a:ext uri="{FF2B5EF4-FFF2-40B4-BE49-F238E27FC236}">
                <a16:creationId xmlns:a16="http://schemas.microsoft.com/office/drawing/2014/main" id="{D1156FA3-6EDB-4D16-819F-AB6EE5AA4378}"/>
              </a:ext>
            </a:extLst>
          </p:cNvPr>
          <p:cNvSpPr txBox="1">
            <a:spLocks/>
          </p:cNvSpPr>
          <p:nvPr/>
        </p:nvSpPr>
        <p:spPr>
          <a:xfrm rot="16200000">
            <a:off x="-1367138" y="2354273"/>
            <a:ext cx="3389315" cy="635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lgn="r"/>
            <a:r>
              <a:rPr lang="en-GB">
                <a:solidFill>
                  <a:schemeClr val="bg1"/>
                </a:solidFill>
              </a:rPr>
              <a:t>SOUTH AFRICA</a:t>
            </a:r>
          </a:p>
        </p:txBody>
      </p:sp>
      <p:pic>
        <p:nvPicPr>
          <p:cNvPr id="22" name="Picture 21">
            <a:extLst>
              <a:ext uri="{FF2B5EF4-FFF2-40B4-BE49-F238E27FC236}">
                <a16:creationId xmlns:a16="http://schemas.microsoft.com/office/drawing/2014/main" id="{CD854BB9-4081-41F0-9FFE-E35F094F3DFF}"/>
              </a:ext>
            </a:extLst>
          </p:cNvPr>
          <p:cNvPicPr>
            <a:picLocks noChangeAspect="1"/>
          </p:cNvPicPr>
          <p:nvPr/>
        </p:nvPicPr>
        <p:blipFill>
          <a:blip r:embed="rId2"/>
          <a:srcRect/>
          <a:stretch/>
        </p:blipFill>
        <p:spPr>
          <a:xfrm>
            <a:off x="-12624" y="-4167"/>
            <a:ext cx="1155194" cy="890018"/>
          </a:xfrm>
          <a:prstGeom prst="rect">
            <a:avLst/>
          </a:prstGeom>
        </p:spPr>
      </p:pic>
      <p:sp>
        <p:nvSpPr>
          <p:cNvPr id="23" name="TextBox 22">
            <a:extLst>
              <a:ext uri="{FF2B5EF4-FFF2-40B4-BE49-F238E27FC236}">
                <a16:creationId xmlns:a16="http://schemas.microsoft.com/office/drawing/2014/main" id="{57518625-5E0D-4098-8CAA-E8675A7156FF}"/>
              </a:ext>
            </a:extLst>
          </p:cNvPr>
          <p:cNvSpPr txBox="1"/>
          <p:nvPr/>
        </p:nvSpPr>
        <p:spPr>
          <a:xfrm>
            <a:off x="1035751" y="1874254"/>
            <a:ext cx="7396913" cy="3206006"/>
          </a:xfrm>
          <a:prstGeom prst="rect">
            <a:avLst/>
          </a:prstGeom>
          <a:noFill/>
        </p:spPr>
        <p:txBody>
          <a:bodyPr wrap="square" lIns="90000" rtlCol="0">
            <a:spAutoFit/>
          </a:bodyPr>
          <a:lstStyle/>
          <a:p>
            <a:pPr defTabSz="618592">
              <a:spcAft>
                <a:spcPts val="600"/>
              </a:spcAft>
            </a:pPr>
            <a:r>
              <a:rPr lang="en-GB" sz="1200" b="1" kern="0" spc="-10" dirty="0">
                <a:solidFill>
                  <a:srgbClr val="002B5C"/>
                </a:solidFill>
                <a:latin typeface="Arial" panose="020B0604020202020204" pitchFamily="34" charset="0"/>
                <a:cs typeface="Arial" panose="020B0604020202020204" pitchFamily="34" charset="0"/>
              </a:rPr>
              <a:t>Returnable glass bottles</a:t>
            </a:r>
          </a:p>
          <a:p>
            <a:pPr marL="177800" indent="-177800" defTabSz="618592">
              <a:buFont typeface="Arial" panose="020B0604020202020204" pitchFamily="34" charset="0"/>
              <a:buChar char="•"/>
            </a:pPr>
            <a:r>
              <a:rPr lang="en-GB" sz="1100" b="1" kern="0" spc="-10" dirty="0">
                <a:solidFill>
                  <a:srgbClr val="474747"/>
                </a:solidFill>
                <a:latin typeface="Arial" panose="020B0604020202020204" pitchFamily="34" charset="0"/>
                <a:cs typeface="Arial" panose="020B0604020202020204" pitchFamily="34" charset="0"/>
              </a:rPr>
              <a:t>The Glass Recycling Company (TGRC) </a:t>
            </a:r>
            <a:r>
              <a:rPr lang="en-GB" sz="1100" kern="0" spc="-10" dirty="0">
                <a:solidFill>
                  <a:srgbClr val="474747"/>
                </a:solidFill>
                <a:latin typeface="Arial" panose="020B0604020202020204" pitchFamily="34" charset="0"/>
                <a:cs typeface="Arial" panose="020B0604020202020204" pitchFamily="34" charset="0"/>
              </a:rPr>
              <a:t>is South Africa’s official organisation for promoting glass recycling by </a:t>
            </a:r>
            <a:r>
              <a:rPr lang="en-GB" sz="1100" b="1" kern="0" spc="-10" dirty="0">
                <a:solidFill>
                  <a:srgbClr val="474747"/>
                </a:solidFill>
                <a:latin typeface="Arial" panose="020B0604020202020204" pitchFamily="34" charset="0"/>
                <a:cs typeface="Arial" panose="020B0604020202020204" pitchFamily="34" charset="0"/>
              </a:rPr>
              <a:t>increasing glass reuse through returnable bottles </a:t>
            </a:r>
            <a:r>
              <a:rPr lang="en-GB" sz="1100" kern="0" spc="-10" dirty="0">
                <a:solidFill>
                  <a:srgbClr val="474747"/>
                </a:solidFill>
                <a:latin typeface="Arial" panose="020B0604020202020204" pitchFamily="34" charset="0"/>
                <a:cs typeface="Arial" panose="020B0604020202020204" pitchFamily="34" charset="0"/>
              </a:rPr>
              <a:t>and recycling</a:t>
            </a:r>
          </a:p>
          <a:p>
            <a:pPr marL="177800" indent="-177800" defTabSz="618592">
              <a:buFont typeface="Arial" panose="020B0604020202020204" pitchFamily="34" charset="0"/>
              <a:buChar char="•"/>
            </a:pPr>
            <a:r>
              <a:rPr lang="en-GB" sz="1100" kern="0" spc="-10" dirty="0">
                <a:solidFill>
                  <a:srgbClr val="474747"/>
                </a:solidFill>
                <a:latin typeface="Arial" panose="020B0604020202020204" pitchFamily="34" charset="0"/>
                <a:cs typeface="Arial" panose="020B0604020202020204" pitchFamily="34" charset="0"/>
              </a:rPr>
              <a:t>Participating partners includes </a:t>
            </a:r>
            <a:r>
              <a:rPr lang="en-GB" sz="1100" b="1" kern="0" spc="-10" dirty="0">
                <a:solidFill>
                  <a:srgbClr val="474747"/>
                </a:solidFill>
                <a:latin typeface="Arial" panose="020B0604020202020204" pitchFamily="34" charset="0"/>
                <a:cs typeface="Arial" panose="020B0604020202020204" pitchFamily="34" charset="0"/>
              </a:rPr>
              <a:t>Coca-Cola Beverages SA, PepsiCo, Heineken, Nestlé</a:t>
            </a:r>
            <a:r>
              <a:rPr lang="en-GB" sz="1100" kern="0" spc="-10" dirty="0">
                <a:solidFill>
                  <a:srgbClr val="474747"/>
                </a:solidFill>
                <a:latin typeface="Arial" panose="020B0604020202020204" pitchFamily="34" charset="0"/>
                <a:cs typeface="Arial" panose="020B0604020202020204" pitchFamily="34" charset="0"/>
              </a:rPr>
              <a:t> and many others</a:t>
            </a:r>
          </a:p>
          <a:p>
            <a:pPr marL="177800" indent="-177800" defTabSz="618592">
              <a:buFont typeface="Arial" panose="020B0604020202020204" pitchFamily="34" charset="0"/>
              <a:buChar char="•"/>
            </a:pPr>
            <a:endParaRPr lang="en-GB" sz="1100" kern="0" spc="-10" dirty="0">
              <a:solidFill>
                <a:srgbClr val="474747"/>
              </a:solidFill>
              <a:latin typeface="Arial" panose="020B0604020202020204" pitchFamily="34" charset="0"/>
              <a:cs typeface="Arial" panose="020B0604020202020204" pitchFamily="34" charset="0"/>
            </a:endParaRPr>
          </a:p>
          <a:p>
            <a:pPr marL="177800" indent="-177800" defTabSz="618592">
              <a:spcAft>
                <a:spcPts val="400"/>
              </a:spcAft>
              <a:buFont typeface="Arial" panose="020B0604020202020204" pitchFamily="34" charset="0"/>
              <a:buChar char="•"/>
            </a:pPr>
            <a:endParaRPr lang="en-GB" sz="1100" kern="0" spc="-10" dirty="0">
              <a:solidFill>
                <a:srgbClr val="474747"/>
              </a:solidFill>
              <a:latin typeface="Arial" panose="020B0604020202020204" pitchFamily="34" charset="0"/>
              <a:cs typeface="Arial" panose="020B0604020202020204" pitchFamily="34" charset="0"/>
            </a:endParaRPr>
          </a:p>
          <a:p>
            <a:pPr defTabSz="618592">
              <a:spcAft>
                <a:spcPts val="600"/>
              </a:spcAft>
            </a:pPr>
            <a:r>
              <a:rPr lang="en-GB" sz="1200" b="1" kern="0" spc="-10" dirty="0">
                <a:solidFill>
                  <a:srgbClr val="002B5C"/>
                </a:solidFill>
                <a:latin typeface="Arial" panose="020B0604020202020204" pitchFamily="34" charset="0"/>
                <a:cs typeface="Arial" panose="020B0604020202020204" pitchFamily="34" charset="0"/>
              </a:rPr>
              <a:t>Returnable PET bottles</a:t>
            </a:r>
          </a:p>
          <a:p>
            <a:pPr marL="182563" indent="-182563" defTabSz="618592">
              <a:buFont typeface="Arial" panose="020B0604020202020204" pitchFamily="34" charset="0"/>
              <a:buChar char="•"/>
            </a:pPr>
            <a:r>
              <a:rPr lang="en-GB" sz="1100" b="1" dirty="0">
                <a:solidFill>
                  <a:srgbClr val="474747"/>
                </a:solidFill>
              </a:rPr>
              <a:t>Pressure to implement refill/reuse model</a:t>
            </a:r>
          </a:p>
          <a:p>
            <a:pPr marL="182563" indent="-182563" defTabSz="618592">
              <a:buFont typeface="Arial" panose="020B0604020202020204" pitchFamily="34" charset="0"/>
              <a:buChar char="•"/>
            </a:pPr>
            <a:r>
              <a:rPr lang="en-GB" sz="1100" b="1" kern="0" spc="-10" dirty="0">
                <a:solidFill>
                  <a:srgbClr val="474747"/>
                </a:solidFill>
                <a:latin typeface="Arial" panose="020B0604020202020204" pitchFamily="34" charset="0"/>
                <a:cs typeface="Arial" panose="020B0604020202020204" pitchFamily="34" charset="0"/>
              </a:rPr>
              <a:t>The SA Plastics Pact </a:t>
            </a:r>
            <a:r>
              <a:rPr lang="en-GB" sz="1100" kern="0" spc="-10" dirty="0">
                <a:solidFill>
                  <a:srgbClr val="474747"/>
                </a:solidFill>
                <a:latin typeface="Arial" panose="020B0604020202020204" pitchFamily="34" charset="0"/>
                <a:cs typeface="Arial" panose="020B0604020202020204" pitchFamily="34" charset="0"/>
              </a:rPr>
              <a:t>was launched in January 2020 and the Roadmap sets the broad agenda for how the SA Plastics Pact actions contribute towards 2025 targets</a:t>
            </a:r>
          </a:p>
          <a:p>
            <a:pPr marL="182563" indent="-182563" defTabSz="618592">
              <a:buFont typeface="Arial" panose="020B0604020202020204" pitchFamily="34" charset="0"/>
              <a:buChar char="•"/>
            </a:pPr>
            <a:r>
              <a:rPr lang="en-GB" sz="1100" kern="0" spc="-10" dirty="0">
                <a:solidFill>
                  <a:srgbClr val="474747"/>
                </a:solidFill>
                <a:latin typeface="Arial" panose="020B0604020202020204" pitchFamily="34" charset="0"/>
                <a:cs typeface="Arial" panose="020B0604020202020204" pitchFamily="34" charset="0"/>
              </a:rPr>
              <a:t>Target deliverables include member retailer or brands having </a:t>
            </a:r>
            <a:r>
              <a:rPr lang="en-GB" sz="1100" b="1" kern="0" spc="-10" dirty="0">
                <a:solidFill>
                  <a:srgbClr val="474747"/>
                </a:solidFill>
                <a:latin typeface="Arial" panose="020B0604020202020204" pitchFamily="34" charset="0"/>
                <a:cs typeface="Arial" panose="020B0604020202020204" pitchFamily="34" charset="0"/>
              </a:rPr>
              <a:t>implemented or extended refill or reuse activity (including B2B)</a:t>
            </a:r>
            <a:r>
              <a:rPr lang="en-GB" sz="1100" kern="0" spc="-10" dirty="0">
                <a:solidFill>
                  <a:srgbClr val="474747"/>
                </a:solidFill>
                <a:latin typeface="Arial" panose="020B0604020202020204" pitchFamily="34" charset="0"/>
                <a:cs typeface="Arial" panose="020B0604020202020204" pitchFamily="34" charset="0"/>
              </a:rPr>
              <a:t>:</a:t>
            </a:r>
          </a:p>
          <a:p>
            <a:pPr marL="639763" lvl="1" indent="-182563" defTabSz="618592">
              <a:buFont typeface="Arial" panose="020B0604020202020204" pitchFamily="34" charset="0"/>
              <a:buChar char="•"/>
            </a:pPr>
            <a:r>
              <a:rPr lang="en-GB" sz="1100" kern="0" spc="-10" dirty="0">
                <a:solidFill>
                  <a:srgbClr val="474747"/>
                </a:solidFill>
                <a:latin typeface="Arial" panose="020B0604020202020204" pitchFamily="34" charset="0"/>
                <a:cs typeface="Arial" panose="020B0604020202020204" pitchFamily="34" charset="0"/>
              </a:rPr>
              <a:t>Disseminate best practice in reuse/refill business models to members (mid 2021)</a:t>
            </a:r>
          </a:p>
          <a:p>
            <a:pPr marL="639763" lvl="1" indent="-182563" defTabSz="618592">
              <a:buFont typeface="Arial" panose="020B0604020202020204" pitchFamily="34" charset="0"/>
              <a:buChar char="•"/>
            </a:pPr>
            <a:r>
              <a:rPr lang="en-GB" sz="1100" kern="0" spc="-10" dirty="0">
                <a:solidFill>
                  <a:srgbClr val="474747"/>
                </a:solidFill>
                <a:latin typeface="Arial" panose="020B0604020202020204" pitchFamily="34" charset="0"/>
                <a:cs typeface="Arial" panose="020B0604020202020204" pitchFamily="34" charset="0"/>
              </a:rPr>
              <a:t>Reuse/refill: initiate a reuse/refill project or innovation challenge (mid 2021)</a:t>
            </a:r>
          </a:p>
          <a:p>
            <a:pPr marL="639763" lvl="1" indent="-182563" defTabSz="618592">
              <a:buFont typeface="Arial" panose="020B0604020202020204" pitchFamily="34" charset="0"/>
              <a:buChar char="•"/>
            </a:pPr>
            <a:r>
              <a:rPr lang="en-GB" sz="1100" kern="0" spc="-10" dirty="0">
                <a:solidFill>
                  <a:srgbClr val="474747"/>
                </a:solidFill>
                <a:latin typeface="Arial" panose="020B0604020202020204" pitchFamily="34" charset="0"/>
                <a:cs typeface="Arial" panose="020B0604020202020204" pitchFamily="34" charset="0"/>
              </a:rPr>
              <a:t>Reuse/refill: develop a report of reuse/refill activities already in place in SA (end 2023)</a:t>
            </a:r>
          </a:p>
          <a:p>
            <a:pPr marL="639763" lvl="1" indent="-182563" defTabSz="618592">
              <a:buFont typeface="Arial" panose="020B0604020202020204" pitchFamily="34" charset="0"/>
              <a:buChar char="•"/>
            </a:pPr>
            <a:r>
              <a:rPr lang="en-GB" sz="1100" kern="0" spc="-10" dirty="0">
                <a:solidFill>
                  <a:srgbClr val="474747"/>
                </a:solidFill>
                <a:latin typeface="Arial" panose="020B0604020202020204" pitchFamily="34" charset="0"/>
                <a:cs typeface="Arial" panose="020B0604020202020204" pitchFamily="34" charset="0"/>
              </a:rPr>
              <a:t>Reuse/refill: SA Plastics Pact members have implemented reuse/refill systems where appropriate (end 2025)</a:t>
            </a:r>
            <a:endParaRPr lang="en-GB" sz="1200" kern="0" spc="-10" dirty="0">
              <a:solidFill>
                <a:srgbClr val="474747"/>
              </a:solidFill>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3DA5C891-09C8-49BB-9F3C-368F86F2A160}"/>
              </a:ext>
            </a:extLst>
          </p:cNvPr>
          <p:cNvGrpSpPr/>
          <p:nvPr/>
        </p:nvGrpSpPr>
        <p:grpSpPr>
          <a:xfrm>
            <a:off x="8438015" y="205892"/>
            <a:ext cx="3549852" cy="1573440"/>
            <a:chOff x="8438015" y="205892"/>
            <a:chExt cx="3549852" cy="1573440"/>
          </a:xfrm>
        </p:grpSpPr>
        <p:sp>
          <p:nvSpPr>
            <p:cNvPr id="17" name="TextBox 16">
              <a:extLst>
                <a:ext uri="{FF2B5EF4-FFF2-40B4-BE49-F238E27FC236}">
                  <a16:creationId xmlns:a16="http://schemas.microsoft.com/office/drawing/2014/main" id="{DD8E185D-F783-4395-B9CE-4B71382430B5}"/>
                </a:ext>
              </a:extLst>
            </p:cNvPr>
            <p:cNvSpPr txBox="1"/>
            <p:nvPr/>
          </p:nvSpPr>
          <p:spPr>
            <a:xfrm>
              <a:off x="8674216" y="302004"/>
              <a:ext cx="3313651" cy="1477328"/>
            </a:xfrm>
            <a:prstGeom prst="rect">
              <a:avLst/>
            </a:prstGeom>
          </p:spPr>
          <p:style>
            <a:lnRef idx="2">
              <a:schemeClr val="accent1"/>
            </a:lnRef>
            <a:fillRef idx="1">
              <a:schemeClr val="lt1"/>
            </a:fillRef>
            <a:effectRef idx="0">
              <a:schemeClr val="accent1"/>
            </a:effectRef>
            <a:fontRef idx="minor">
              <a:schemeClr val="dk1"/>
            </a:fontRef>
          </p:style>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19" name="Title 4">
              <a:extLst>
                <a:ext uri="{FF2B5EF4-FFF2-40B4-BE49-F238E27FC236}">
                  <a16:creationId xmlns:a16="http://schemas.microsoft.com/office/drawing/2014/main" id="{E9AD4E6E-2EF4-4960-952F-097CC66FDE40}"/>
                </a:ext>
              </a:extLst>
            </p:cNvPr>
            <p:cNvSpPr txBox="1">
              <a:spLocks/>
            </p:cNvSpPr>
            <p:nvPr/>
          </p:nvSpPr>
          <p:spPr>
            <a:xfrm>
              <a:off x="8922428" y="363291"/>
              <a:ext cx="1925108" cy="33855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spcBef>
                  <a:spcPts val="0"/>
                </a:spcBef>
                <a:spcAft>
                  <a:spcPts val="600"/>
                </a:spcAft>
              </a:pPr>
              <a:r>
                <a:rPr lang="en-GB" sz="1400" b="1">
                  <a:solidFill>
                    <a:schemeClr val="tx1"/>
                  </a:solidFill>
                </a:rPr>
                <a:t>Market Analysis</a:t>
              </a:r>
            </a:p>
            <a:p>
              <a:pPr algn="ctr">
                <a:spcBef>
                  <a:spcPts val="0"/>
                </a:spcBef>
                <a:spcAft>
                  <a:spcPts val="600"/>
                </a:spcAft>
              </a:pPr>
              <a:endParaRPr lang="en-GB" sz="1500">
                <a:solidFill>
                  <a:schemeClr val="tx1"/>
                </a:solidFill>
              </a:endParaRPr>
            </a:p>
          </p:txBody>
        </p:sp>
        <p:pic>
          <p:nvPicPr>
            <p:cNvPr id="21" name="Picture 20" descr="Icon&#10;&#10;Description automatically generated">
              <a:extLst>
                <a:ext uri="{FF2B5EF4-FFF2-40B4-BE49-F238E27FC236}">
                  <a16:creationId xmlns:a16="http://schemas.microsoft.com/office/drawing/2014/main" id="{7F33A3BD-A99F-46C7-8D72-9522DF760352}"/>
                </a:ext>
              </a:extLst>
            </p:cNvPr>
            <p:cNvPicPr>
              <a:picLocks noChangeAspect="1"/>
            </p:cNvPicPr>
            <p:nvPr/>
          </p:nvPicPr>
          <p:blipFill>
            <a:blip r:embed="rId3"/>
            <a:stretch>
              <a:fillRect/>
            </a:stretch>
          </p:blipFill>
          <p:spPr>
            <a:xfrm>
              <a:off x="8438015" y="205892"/>
              <a:ext cx="433424" cy="469900"/>
            </a:xfrm>
            <a:prstGeom prst="rect">
              <a:avLst/>
            </a:prstGeom>
          </p:spPr>
        </p:pic>
      </p:grpSp>
      <p:graphicFrame>
        <p:nvGraphicFramePr>
          <p:cNvPr id="33" name="Table 51">
            <a:extLst>
              <a:ext uri="{FF2B5EF4-FFF2-40B4-BE49-F238E27FC236}">
                <a16:creationId xmlns:a16="http://schemas.microsoft.com/office/drawing/2014/main" id="{FB1BAF7B-9693-47E3-8166-242238B27217}"/>
              </a:ext>
            </a:extLst>
          </p:cNvPr>
          <p:cNvGraphicFramePr>
            <a:graphicFrameLocks noGrp="1"/>
          </p:cNvGraphicFramePr>
          <p:nvPr>
            <p:extLst>
              <p:ext uri="{D42A27DB-BD31-4B8C-83A1-F6EECF244321}">
                <p14:modId xmlns:p14="http://schemas.microsoft.com/office/powerpoint/2010/main" val="3787961242"/>
              </p:ext>
            </p:extLst>
          </p:nvPr>
        </p:nvGraphicFramePr>
        <p:xfrm>
          <a:off x="8967604" y="728377"/>
          <a:ext cx="2726874" cy="872021"/>
        </p:xfrm>
        <a:graphic>
          <a:graphicData uri="http://schemas.openxmlformats.org/drawingml/2006/table">
            <a:tbl>
              <a:tblPr firstRow="1" bandRow="1">
                <a:tableStyleId>{00A15C55-8517-42AA-B614-E9B94910E393}</a:tableStyleId>
              </a:tblPr>
              <a:tblGrid>
                <a:gridCol w="1363437">
                  <a:extLst>
                    <a:ext uri="{9D8B030D-6E8A-4147-A177-3AD203B41FA5}">
                      <a16:colId xmlns:a16="http://schemas.microsoft.com/office/drawing/2014/main" val="3110530552"/>
                    </a:ext>
                  </a:extLst>
                </a:gridCol>
                <a:gridCol w="1363437">
                  <a:extLst>
                    <a:ext uri="{9D8B030D-6E8A-4147-A177-3AD203B41FA5}">
                      <a16:colId xmlns:a16="http://schemas.microsoft.com/office/drawing/2014/main" val="25030162"/>
                    </a:ext>
                  </a:extLst>
                </a:gridCol>
              </a:tblGrid>
              <a:tr h="126991">
                <a:tc>
                  <a:txBody>
                    <a:bodyPr/>
                    <a:lstStyle/>
                    <a:p>
                      <a:pPr algn="ctr"/>
                      <a:r>
                        <a:rPr lang="en-US" sz="900" b="1">
                          <a:solidFill>
                            <a:srgbClr val="002B5C"/>
                          </a:solidFill>
                        </a:rPr>
                        <a:t>Glass bottles </a:t>
                      </a:r>
                    </a:p>
                  </a:txBody>
                  <a:tcPr anchor="ctr">
                    <a:solidFill>
                      <a:srgbClr val="E5E9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002B5C"/>
                          </a:solidFill>
                        </a:rPr>
                        <a:t>PET bottles </a:t>
                      </a:r>
                    </a:p>
                  </a:txBody>
                  <a:tcPr anchor="ctr">
                    <a:solidFill>
                      <a:srgbClr val="E5E9EE"/>
                    </a:solidFill>
                  </a:tcPr>
                </a:tc>
                <a:extLst>
                  <a:ext uri="{0D108BD9-81ED-4DB2-BD59-A6C34878D82A}">
                    <a16:rowId xmlns:a16="http://schemas.microsoft.com/office/drawing/2014/main" val="958200419"/>
                  </a:ext>
                </a:extLst>
              </a:tr>
              <a:tr h="643421">
                <a:tc>
                  <a:txBody>
                    <a:bodyPr/>
                    <a:lstStyle/>
                    <a:p>
                      <a:pPr algn="ctr"/>
                      <a:r>
                        <a:rPr lang="en-US" sz="1400">
                          <a:solidFill>
                            <a:schemeClr val="bg2">
                              <a:lumMod val="25000"/>
                            </a:schemeClr>
                          </a:solidFill>
                        </a:rPr>
                        <a:t>  </a:t>
                      </a:r>
                    </a:p>
                  </a:txBody>
                  <a:tcPr anchor="ctr">
                    <a:solidFill>
                      <a:srgbClr val="00B050"/>
                    </a:solidFill>
                  </a:tcPr>
                </a:tc>
                <a:tc>
                  <a:txBody>
                    <a:bodyPr/>
                    <a:lstStyle/>
                    <a:p>
                      <a:pPr algn="ctr"/>
                      <a:endParaRPr lang="en-US" sz="1400">
                        <a:solidFill>
                          <a:schemeClr val="bg2">
                            <a:lumMod val="25000"/>
                          </a:schemeClr>
                        </a:solidFill>
                      </a:endParaRPr>
                    </a:p>
                  </a:txBody>
                  <a:tcPr anchor="ctr">
                    <a:solidFill>
                      <a:srgbClr val="00B050"/>
                    </a:solidFill>
                  </a:tcPr>
                </a:tc>
                <a:extLst>
                  <a:ext uri="{0D108BD9-81ED-4DB2-BD59-A6C34878D82A}">
                    <a16:rowId xmlns:a16="http://schemas.microsoft.com/office/drawing/2014/main" val="1011721729"/>
                  </a:ext>
                </a:extLst>
              </a:tr>
            </a:tbl>
          </a:graphicData>
        </a:graphic>
      </p:graphicFrame>
      <p:sp>
        <p:nvSpPr>
          <p:cNvPr id="34" name="Graphic 10" descr="Checkmark outline">
            <a:extLst>
              <a:ext uri="{FF2B5EF4-FFF2-40B4-BE49-F238E27FC236}">
                <a16:creationId xmlns:a16="http://schemas.microsoft.com/office/drawing/2014/main" id="{83C3C5E2-23A5-4A2E-9E2B-1D8FC787D5F5}"/>
              </a:ext>
            </a:extLst>
          </p:cNvPr>
          <p:cNvSpPr/>
          <p:nvPr/>
        </p:nvSpPr>
        <p:spPr>
          <a:xfrm>
            <a:off x="9481429" y="1210785"/>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sp>
        <p:nvSpPr>
          <p:cNvPr id="35" name="Graphic 10" descr="Checkmark outline">
            <a:extLst>
              <a:ext uri="{FF2B5EF4-FFF2-40B4-BE49-F238E27FC236}">
                <a16:creationId xmlns:a16="http://schemas.microsoft.com/office/drawing/2014/main" id="{710D8B91-E54A-4FA3-BD8C-E97DBDA81515}"/>
              </a:ext>
            </a:extLst>
          </p:cNvPr>
          <p:cNvSpPr/>
          <p:nvPr/>
        </p:nvSpPr>
        <p:spPr>
          <a:xfrm>
            <a:off x="10819613" y="1205019"/>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sp>
        <p:nvSpPr>
          <p:cNvPr id="29" name="Rectangle: Rounded Corners 28">
            <a:extLst>
              <a:ext uri="{FF2B5EF4-FFF2-40B4-BE49-F238E27FC236}">
                <a16:creationId xmlns:a16="http://schemas.microsoft.com/office/drawing/2014/main" id="{81A6CB74-1EEF-4634-AB8F-712E184777A2}"/>
              </a:ext>
            </a:extLst>
          </p:cNvPr>
          <p:cNvSpPr/>
          <p:nvPr/>
        </p:nvSpPr>
        <p:spPr>
          <a:xfrm>
            <a:off x="9142458" y="3429000"/>
            <a:ext cx="2409220" cy="1104089"/>
          </a:xfrm>
          <a:prstGeom prst="roundRect">
            <a:avLst>
              <a:gd name="adj" fmla="val 634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07000"/>
              </a:lnSpc>
              <a:spcAft>
                <a:spcPts val="800"/>
              </a:spcAft>
            </a:pPr>
            <a:r>
              <a:rPr lang="en-GB" sz="1200" b="1">
                <a:solidFill>
                  <a:schemeClr val="tx1"/>
                </a:solidFill>
                <a:latin typeface="+mj-lt"/>
                <a:ea typeface="Yu Mincho" panose="02020400000000000000" pitchFamily="18" charset="-128"/>
                <a:cs typeface="Times New Roman" panose="02020603050405020304" pitchFamily="18" charset="0"/>
              </a:rPr>
              <a:t>Coca-Cola Beverages SA </a:t>
            </a:r>
            <a:r>
              <a:rPr lang="en-GB" sz="1200">
                <a:solidFill>
                  <a:schemeClr val="tx1"/>
                </a:solidFill>
                <a:latin typeface="+mj-lt"/>
                <a:ea typeface="Yu Mincho" panose="02020400000000000000" pitchFamily="18" charset="-128"/>
                <a:cs typeface="Times New Roman" panose="02020603050405020304" pitchFamily="18" charset="0"/>
              </a:rPr>
              <a:t>has launched </a:t>
            </a:r>
            <a:r>
              <a:rPr lang="en-GB" sz="1200" b="1">
                <a:solidFill>
                  <a:schemeClr val="tx1"/>
                </a:solidFill>
                <a:latin typeface="+mj-lt"/>
                <a:ea typeface="Yu Mincho" panose="02020400000000000000" pitchFamily="18" charset="-128"/>
                <a:cs typeface="Times New Roman" panose="02020603050405020304" pitchFamily="18" charset="0"/>
              </a:rPr>
              <a:t>a 2L returnable PET bottle</a:t>
            </a:r>
            <a:r>
              <a:rPr lang="en-GB" sz="1200">
                <a:solidFill>
                  <a:schemeClr val="tx1"/>
                </a:solidFill>
                <a:latin typeface="+mj-lt"/>
                <a:ea typeface="Yu Mincho" panose="02020400000000000000" pitchFamily="18" charset="-128"/>
                <a:cs typeface="Times New Roman" panose="02020603050405020304" pitchFamily="18" charset="0"/>
              </a:rPr>
              <a:t> in 2020 after a successful pilot in Eastern Cape in 2019 </a:t>
            </a:r>
          </a:p>
        </p:txBody>
      </p:sp>
      <p:pic>
        <p:nvPicPr>
          <p:cNvPr id="30" name="Picture 2">
            <a:extLst>
              <a:ext uri="{FF2B5EF4-FFF2-40B4-BE49-F238E27FC236}">
                <a16:creationId xmlns:a16="http://schemas.microsoft.com/office/drawing/2014/main" id="{B8F2C7C9-D81D-45DB-B324-54CAC77589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6824" y="2360475"/>
            <a:ext cx="810273" cy="99132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086412AA-681B-4768-9928-DF6834B56096}"/>
              </a:ext>
            </a:extLst>
          </p:cNvPr>
          <p:cNvPicPr>
            <a:picLocks noChangeAspect="1"/>
          </p:cNvPicPr>
          <p:nvPr/>
        </p:nvPicPr>
        <p:blipFill>
          <a:blip r:embed="rId5"/>
          <a:stretch>
            <a:fillRect/>
          </a:stretch>
        </p:blipFill>
        <p:spPr>
          <a:xfrm>
            <a:off x="9127598" y="2359042"/>
            <a:ext cx="1489144" cy="992762"/>
          </a:xfrm>
          <a:prstGeom prst="rect">
            <a:avLst/>
          </a:prstGeom>
        </p:spPr>
      </p:pic>
      <p:pic>
        <p:nvPicPr>
          <p:cNvPr id="32" name="Picture 31">
            <a:extLst>
              <a:ext uri="{FF2B5EF4-FFF2-40B4-BE49-F238E27FC236}">
                <a16:creationId xmlns:a16="http://schemas.microsoft.com/office/drawing/2014/main" id="{4A61E4F9-375B-4EAB-BF24-470C73771F5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554" r="15661"/>
          <a:stretch/>
        </p:blipFill>
        <p:spPr bwMode="auto">
          <a:xfrm>
            <a:off x="9157319" y="4366778"/>
            <a:ext cx="2379499" cy="1426965"/>
          </a:xfrm>
          <a:prstGeom prst="rect">
            <a:avLst/>
          </a:prstGeom>
          <a:ln>
            <a:noFill/>
          </a:ln>
        </p:spPr>
        <p:style>
          <a:lnRef idx="2">
            <a:schemeClr val="dk1"/>
          </a:lnRef>
          <a:fillRef idx="1">
            <a:schemeClr val="lt1"/>
          </a:fillRef>
          <a:effectRef idx="0">
            <a:schemeClr val="dk1"/>
          </a:effectRef>
          <a:fontRef idx="minor">
            <a:schemeClr val="dk1"/>
          </a:fontRef>
        </p:style>
      </p:pic>
      <p:sp>
        <p:nvSpPr>
          <p:cNvPr id="37" name="Title 8">
            <a:extLst>
              <a:ext uri="{FF2B5EF4-FFF2-40B4-BE49-F238E27FC236}">
                <a16:creationId xmlns:a16="http://schemas.microsoft.com/office/drawing/2014/main" id="{AFD1CF75-8DF0-47F1-850D-F6D332652E2A}"/>
              </a:ext>
            </a:extLst>
          </p:cNvPr>
          <p:cNvSpPr txBox="1">
            <a:spLocks/>
          </p:cNvSpPr>
          <p:nvPr/>
        </p:nvSpPr>
        <p:spPr>
          <a:xfrm>
            <a:off x="1019175" y="198551"/>
            <a:ext cx="6985000" cy="86547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r>
              <a:rPr lang="en-GB" sz="1800"/>
              <a:t>EPR scheme establishes targets for reused glass packaging. Pressure to implement refill/reuse activity for plastic by end of 2025 </a:t>
            </a:r>
          </a:p>
        </p:txBody>
      </p:sp>
      <p:sp>
        <p:nvSpPr>
          <p:cNvPr id="26" name="Footer Placeholder 3">
            <a:extLst>
              <a:ext uri="{FF2B5EF4-FFF2-40B4-BE49-F238E27FC236}">
                <a16:creationId xmlns:a16="http://schemas.microsoft.com/office/drawing/2014/main" id="{0BEDBD3C-AF24-4510-BD0E-13593808617E}"/>
              </a:ext>
            </a:extLst>
          </p:cNvPr>
          <p:cNvSpPr>
            <a:spLocks noGrp="1"/>
          </p:cNvSpPr>
          <p:nvPr>
            <p:ph type="ftr" sz="quarter" idx="3"/>
          </p:nvPr>
        </p:nvSpPr>
        <p:spPr>
          <a:xfrm>
            <a:off x="4005607" y="6388601"/>
            <a:ext cx="4040933" cy="365125"/>
          </a:xfrm>
        </p:spPr>
        <p:txBody>
          <a:bodyPr/>
          <a:lstStyle/>
          <a:p>
            <a:r>
              <a:rPr lang="en-US"/>
              <a:t>TCCC</a:t>
            </a:r>
          </a:p>
        </p:txBody>
      </p:sp>
    </p:spTree>
    <p:extLst>
      <p:ext uri="{BB962C8B-B14F-4D97-AF65-F5344CB8AC3E}">
        <p14:creationId xmlns:p14="http://schemas.microsoft.com/office/powerpoint/2010/main" val="9305770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79C72CF-A86C-4014-A014-F9CCED79F93D}"/>
              </a:ext>
            </a:extLst>
          </p:cNvPr>
          <p:cNvSpPr/>
          <p:nvPr/>
        </p:nvSpPr>
        <p:spPr>
          <a:xfrm>
            <a:off x="625878" y="-1"/>
            <a:ext cx="7518748" cy="11604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9FD27D6-0D4F-4473-97A2-7C4EC4E59147}"/>
              </a:ext>
            </a:extLst>
          </p:cNvPr>
          <p:cNvSpPr/>
          <p:nvPr/>
        </p:nvSpPr>
        <p:spPr>
          <a:xfrm>
            <a:off x="8674216" y="2077126"/>
            <a:ext cx="3313651" cy="4147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A202FD07-BEC4-429F-BB94-83F7888ADACE}"/>
              </a:ext>
            </a:extLst>
          </p:cNvPr>
          <p:cNvSpPr>
            <a:spLocks noGrp="1"/>
          </p:cNvSpPr>
          <p:nvPr>
            <p:ph type="ftr" sz="quarter" idx="3"/>
          </p:nvPr>
        </p:nvSpPr>
        <p:spPr/>
        <p:txBody>
          <a:bodyPr/>
          <a:lstStyle/>
          <a:p>
            <a:r>
              <a:rPr lang="en-US"/>
              <a:t>TCCC</a:t>
            </a:r>
          </a:p>
        </p:txBody>
      </p:sp>
      <p:grpSp>
        <p:nvGrpSpPr>
          <p:cNvPr id="43" name="Group 42">
            <a:extLst>
              <a:ext uri="{FF2B5EF4-FFF2-40B4-BE49-F238E27FC236}">
                <a16:creationId xmlns:a16="http://schemas.microsoft.com/office/drawing/2014/main" id="{552581E8-D7B0-4A47-BAA1-25633C96EC83}"/>
              </a:ext>
            </a:extLst>
          </p:cNvPr>
          <p:cNvGrpSpPr>
            <a:grpSpLocks noChangeAspect="1"/>
          </p:cNvGrpSpPr>
          <p:nvPr/>
        </p:nvGrpSpPr>
        <p:grpSpPr>
          <a:xfrm>
            <a:off x="2052084" y="3777450"/>
            <a:ext cx="4996605" cy="2144637"/>
            <a:chOff x="747940" y="3648175"/>
            <a:chExt cx="5548357" cy="2381459"/>
          </a:xfrm>
        </p:grpSpPr>
        <p:pic>
          <p:nvPicPr>
            <p:cNvPr id="39" name="Picture 38">
              <a:extLst>
                <a:ext uri="{FF2B5EF4-FFF2-40B4-BE49-F238E27FC236}">
                  <a16:creationId xmlns:a16="http://schemas.microsoft.com/office/drawing/2014/main" id="{DED35950-A48C-4C2D-9A21-2F72144E7E80}"/>
                </a:ext>
              </a:extLst>
            </p:cNvPr>
            <p:cNvPicPr>
              <a:picLocks noChangeAspect="1"/>
            </p:cNvPicPr>
            <p:nvPr/>
          </p:nvPicPr>
          <p:blipFill rotWithShape="1">
            <a:blip r:embed="rId2"/>
            <a:srcRect t="2141" b="2910"/>
            <a:stretch/>
          </p:blipFill>
          <p:spPr>
            <a:xfrm>
              <a:off x="747940" y="3648175"/>
              <a:ext cx="5548357" cy="2381459"/>
            </a:xfrm>
            <a:prstGeom prst="rect">
              <a:avLst/>
            </a:prstGeom>
          </p:spPr>
        </p:pic>
        <p:sp>
          <p:nvSpPr>
            <p:cNvPr id="42" name="Rectangle: Rounded Corners 41">
              <a:extLst>
                <a:ext uri="{FF2B5EF4-FFF2-40B4-BE49-F238E27FC236}">
                  <a16:creationId xmlns:a16="http://schemas.microsoft.com/office/drawing/2014/main" id="{133589AC-D181-4711-B476-E035E6B18826}"/>
                </a:ext>
              </a:extLst>
            </p:cNvPr>
            <p:cNvSpPr/>
            <p:nvPr/>
          </p:nvSpPr>
          <p:spPr>
            <a:xfrm>
              <a:off x="1638066" y="4297119"/>
              <a:ext cx="897571" cy="258052"/>
            </a:xfrm>
            <a:prstGeom prst="round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Filling / refilling</a:t>
              </a:r>
            </a:p>
          </p:txBody>
        </p:sp>
        <p:sp>
          <p:nvSpPr>
            <p:cNvPr id="44" name="Rectangle: Rounded Corners 43">
              <a:extLst>
                <a:ext uri="{FF2B5EF4-FFF2-40B4-BE49-F238E27FC236}">
                  <a16:creationId xmlns:a16="http://schemas.microsoft.com/office/drawing/2014/main" id="{4B0571C6-B62D-46CE-BE42-526CB85524CF}"/>
                </a:ext>
              </a:extLst>
            </p:cNvPr>
            <p:cNvSpPr/>
            <p:nvPr/>
          </p:nvSpPr>
          <p:spPr>
            <a:xfrm>
              <a:off x="3021919" y="4294075"/>
              <a:ext cx="897571" cy="258052"/>
            </a:xfrm>
            <a:prstGeom prst="round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In market</a:t>
              </a:r>
            </a:p>
          </p:txBody>
        </p:sp>
        <p:sp>
          <p:nvSpPr>
            <p:cNvPr id="45" name="Rectangle: Rounded Corners 44">
              <a:extLst>
                <a:ext uri="{FF2B5EF4-FFF2-40B4-BE49-F238E27FC236}">
                  <a16:creationId xmlns:a16="http://schemas.microsoft.com/office/drawing/2014/main" id="{EBD143DD-5BE8-4C43-8B68-36A81BB19FF1}"/>
                </a:ext>
              </a:extLst>
            </p:cNvPr>
            <p:cNvSpPr/>
            <p:nvPr/>
          </p:nvSpPr>
          <p:spPr>
            <a:xfrm>
              <a:off x="4451721" y="4294075"/>
              <a:ext cx="897571" cy="258052"/>
            </a:xfrm>
            <a:prstGeom prst="round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Purchase &amp; consumption</a:t>
              </a:r>
            </a:p>
          </p:txBody>
        </p:sp>
        <p:sp>
          <p:nvSpPr>
            <p:cNvPr id="46" name="Rectangle: Rounded Corners 45">
              <a:extLst>
                <a:ext uri="{FF2B5EF4-FFF2-40B4-BE49-F238E27FC236}">
                  <a16:creationId xmlns:a16="http://schemas.microsoft.com/office/drawing/2014/main" id="{962C853D-525D-44A2-865D-0578D9BC0F3C}"/>
                </a:ext>
              </a:extLst>
            </p:cNvPr>
            <p:cNvSpPr/>
            <p:nvPr/>
          </p:nvSpPr>
          <p:spPr>
            <a:xfrm>
              <a:off x="5236697" y="5722327"/>
              <a:ext cx="897571" cy="258052"/>
            </a:xfrm>
            <a:prstGeom prst="round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Return to stores</a:t>
              </a:r>
            </a:p>
          </p:txBody>
        </p:sp>
        <p:sp>
          <p:nvSpPr>
            <p:cNvPr id="47" name="Rectangle: Rounded Corners 46">
              <a:extLst>
                <a:ext uri="{FF2B5EF4-FFF2-40B4-BE49-F238E27FC236}">
                  <a16:creationId xmlns:a16="http://schemas.microsoft.com/office/drawing/2014/main" id="{71EBB1AA-E6D1-462B-A43A-A4326569EEE1}"/>
                </a:ext>
              </a:extLst>
            </p:cNvPr>
            <p:cNvSpPr/>
            <p:nvPr/>
          </p:nvSpPr>
          <p:spPr>
            <a:xfrm>
              <a:off x="3814669" y="5722327"/>
              <a:ext cx="897571" cy="258052"/>
            </a:xfrm>
            <a:prstGeom prst="round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Collection</a:t>
              </a:r>
            </a:p>
          </p:txBody>
        </p:sp>
        <p:sp>
          <p:nvSpPr>
            <p:cNvPr id="48" name="Rectangle: Rounded Corners 47">
              <a:extLst>
                <a:ext uri="{FF2B5EF4-FFF2-40B4-BE49-F238E27FC236}">
                  <a16:creationId xmlns:a16="http://schemas.microsoft.com/office/drawing/2014/main" id="{9F281FAD-CC60-4210-AB1D-CEBCFF752A18}"/>
                </a:ext>
              </a:extLst>
            </p:cNvPr>
            <p:cNvSpPr/>
            <p:nvPr/>
          </p:nvSpPr>
          <p:spPr>
            <a:xfrm>
              <a:off x="2303688" y="5722327"/>
              <a:ext cx="897571" cy="258052"/>
            </a:xfrm>
            <a:prstGeom prst="round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Transport to manufactures</a:t>
              </a:r>
            </a:p>
          </p:txBody>
        </p:sp>
        <p:sp>
          <p:nvSpPr>
            <p:cNvPr id="49" name="Rectangle: Rounded Corners 48">
              <a:extLst>
                <a:ext uri="{FF2B5EF4-FFF2-40B4-BE49-F238E27FC236}">
                  <a16:creationId xmlns:a16="http://schemas.microsoft.com/office/drawing/2014/main" id="{9D662141-01F5-4E12-8EF1-28B7F68C5491}"/>
                </a:ext>
              </a:extLst>
            </p:cNvPr>
            <p:cNvSpPr/>
            <p:nvPr/>
          </p:nvSpPr>
          <p:spPr>
            <a:xfrm>
              <a:off x="912176" y="5720814"/>
              <a:ext cx="897571" cy="258052"/>
            </a:xfrm>
            <a:prstGeom prst="round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tx1"/>
                  </a:solidFill>
                </a:rPr>
                <a:t>Pasteurisation &amp; washing</a:t>
              </a:r>
            </a:p>
          </p:txBody>
        </p:sp>
      </p:grpSp>
      <p:sp>
        <p:nvSpPr>
          <p:cNvPr id="51" name="TextBox 50">
            <a:extLst>
              <a:ext uri="{FF2B5EF4-FFF2-40B4-BE49-F238E27FC236}">
                <a16:creationId xmlns:a16="http://schemas.microsoft.com/office/drawing/2014/main" id="{98A471AF-958A-4E40-9CDF-C54EDBFEBDEE}"/>
              </a:ext>
            </a:extLst>
          </p:cNvPr>
          <p:cNvSpPr txBox="1"/>
          <p:nvPr/>
        </p:nvSpPr>
        <p:spPr>
          <a:xfrm>
            <a:off x="979565" y="2123291"/>
            <a:ext cx="7169073" cy="1369606"/>
          </a:xfrm>
          <a:prstGeom prst="rect">
            <a:avLst/>
          </a:prstGeom>
          <a:noFill/>
        </p:spPr>
        <p:txBody>
          <a:bodyPr wrap="square" lIns="90000" rtlCol="0">
            <a:spAutoFit/>
          </a:bodyPr>
          <a:lstStyle/>
          <a:p>
            <a:pPr defTabSz="618592">
              <a:spcAft>
                <a:spcPts val="600"/>
              </a:spcAft>
            </a:pPr>
            <a:r>
              <a:rPr lang="en-GB" sz="1200" b="1" dirty="0">
                <a:solidFill>
                  <a:srgbClr val="002B5C"/>
                </a:solidFill>
                <a:effectLst/>
                <a:latin typeface="+mj-lt"/>
                <a:ea typeface="Malgun Gothic" panose="020B0503020000020004" pitchFamily="34" charset="-127"/>
                <a:cs typeface="Calibri" panose="020F0502020204030204" pitchFamily="34" charset="0"/>
              </a:rPr>
              <a:t>Deposit-refund scheme for glass bottles</a:t>
            </a:r>
          </a:p>
          <a:p>
            <a:pPr marL="182563" indent="-182563" defTabSz="618592">
              <a:buFont typeface="Arial" panose="020B0604020202020204" pitchFamily="34" charset="0"/>
              <a:buChar char="•"/>
            </a:pPr>
            <a:r>
              <a:rPr lang="en-GB" sz="1100" b="1" dirty="0">
                <a:solidFill>
                  <a:srgbClr val="474747"/>
                </a:solidFill>
                <a:effectLst/>
                <a:latin typeface="+mj-lt"/>
                <a:ea typeface="Malgun Gothic" panose="020B0503020000020004" pitchFamily="34" charset="-127"/>
                <a:cs typeface="Calibri" panose="020F0502020204030204" pitchFamily="34" charset="0"/>
              </a:rPr>
              <a:t>Government-led deposit-refund scheme</a:t>
            </a:r>
            <a:r>
              <a:rPr lang="en-GB" sz="1100" dirty="0">
                <a:solidFill>
                  <a:srgbClr val="474747"/>
                </a:solidFill>
                <a:effectLst/>
                <a:latin typeface="+mj-lt"/>
                <a:ea typeface="Malgun Gothic" panose="020B0503020000020004" pitchFamily="34" charset="-127"/>
                <a:cs typeface="Calibri" panose="020F0502020204030204" pitchFamily="34" charset="0"/>
              </a:rPr>
              <a:t> for glass bottles since 1985</a:t>
            </a:r>
          </a:p>
          <a:p>
            <a:pPr marL="182563" indent="-182563" defTabSz="618592">
              <a:buFont typeface="Arial" panose="020B0604020202020204" pitchFamily="34" charset="0"/>
              <a:buChar char="•"/>
            </a:pPr>
            <a:r>
              <a:rPr lang="en-GB" sz="1100" kern="0" spc="-10" dirty="0">
                <a:solidFill>
                  <a:srgbClr val="474747"/>
                </a:solidFill>
                <a:latin typeface="+mj-lt"/>
                <a:ea typeface="Malgun Gothic" panose="020B0503020000020004" pitchFamily="34" charset="-127"/>
                <a:cs typeface="Calibri" panose="020F0502020204030204" pitchFamily="34" charset="0"/>
              </a:rPr>
              <a:t>Bottles are returned to stores, transported to participating manufacturers, and washed for reuse and refill </a:t>
            </a:r>
          </a:p>
          <a:p>
            <a:pPr marL="182563" indent="-182563" defTabSz="618592">
              <a:buFont typeface="Arial" panose="020B0604020202020204" pitchFamily="34" charset="0"/>
              <a:buChar char="•"/>
            </a:pPr>
            <a:r>
              <a:rPr lang="en-GB" sz="1100" b="1" kern="0" spc="-10" dirty="0">
                <a:solidFill>
                  <a:srgbClr val="474747"/>
                </a:solidFill>
                <a:latin typeface="+mj-lt"/>
                <a:ea typeface="Malgun Gothic" panose="020B0503020000020004" pitchFamily="34" charset="-127"/>
                <a:cs typeface="Calibri" panose="020F0502020204030204" pitchFamily="34" charset="0"/>
              </a:rPr>
              <a:t>Manufacturers voluntarily participate in the scheme</a:t>
            </a:r>
            <a:r>
              <a:rPr lang="en-GB" sz="1100" kern="0" spc="-10" dirty="0">
                <a:solidFill>
                  <a:srgbClr val="474747"/>
                </a:solidFill>
                <a:latin typeface="+mj-lt"/>
                <a:ea typeface="Malgun Gothic" panose="020B0503020000020004" pitchFamily="34" charset="-127"/>
                <a:cs typeface="Calibri" panose="020F0502020204030204" pitchFamily="34" charset="0"/>
              </a:rPr>
              <a:t>; current participants include Coca-Cola, LOTTE-</a:t>
            </a:r>
            <a:r>
              <a:rPr lang="en-GB" sz="1100" kern="0" spc="-10" dirty="0" err="1">
                <a:solidFill>
                  <a:srgbClr val="474747"/>
                </a:solidFill>
                <a:latin typeface="+mj-lt"/>
                <a:ea typeface="Malgun Gothic" panose="020B0503020000020004" pitchFamily="34" charset="-127"/>
                <a:cs typeface="Calibri" panose="020F0502020204030204" pitchFamily="34" charset="0"/>
              </a:rPr>
              <a:t>Chilsung</a:t>
            </a:r>
            <a:r>
              <a:rPr lang="en-GB" sz="1100" kern="0" spc="-10" dirty="0">
                <a:solidFill>
                  <a:srgbClr val="474747"/>
                </a:solidFill>
                <a:latin typeface="+mj-lt"/>
                <a:ea typeface="Malgun Gothic" panose="020B0503020000020004" pitchFamily="34" charset="-127"/>
                <a:cs typeface="Calibri" panose="020F0502020204030204" pitchFamily="34" charset="0"/>
              </a:rPr>
              <a:t> (license holder of </a:t>
            </a:r>
            <a:r>
              <a:rPr lang="en-GB" sz="1100" b="1" kern="0" spc="-10" dirty="0">
                <a:solidFill>
                  <a:srgbClr val="474747"/>
                </a:solidFill>
                <a:latin typeface="+mj-lt"/>
                <a:ea typeface="Malgun Gothic" panose="020B0503020000020004" pitchFamily="34" charset="-127"/>
                <a:cs typeface="Calibri" panose="020F0502020204030204" pitchFamily="34" charset="0"/>
              </a:rPr>
              <a:t>PepsiCo</a:t>
            </a:r>
            <a:r>
              <a:rPr lang="en-GB" sz="1100" kern="0" spc="-10" dirty="0">
                <a:solidFill>
                  <a:srgbClr val="474747"/>
                </a:solidFill>
                <a:latin typeface="+mj-lt"/>
                <a:ea typeface="Malgun Gothic" panose="020B0503020000020004" pitchFamily="34" charset="-127"/>
                <a:cs typeface="Calibri" panose="020F0502020204030204" pitchFamily="34" charset="0"/>
              </a:rPr>
              <a:t>), and Oriental Brewery (licence holder of </a:t>
            </a:r>
            <a:r>
              <a:rPr lang="en-GB" sz="1100" b="1" kern="0" spc="-10" dirty="0">
                <a:solidFill>
                  <a:srgbClr val="474747"/>
                </a:solidFill>
                <a:latin typeface="+mj-lt"/>
                <a:ea typeface="Malgun Gothic" panose="020B0503020000020004" pitchFamily="34" charset="-127"/>
                <a:cs typeface="Calibri" panose="020F0502020204030204" pitchFamily="34" charset="0"/>
              </a:rPr>
              <a:t>AB InBev</a:t>
            </a:r>
            <a:r>
              <a:rPr lang="en-GB" sz="1100" kern="0" spc="-10" dirty="0">
                <a:solidFill>
                  <a:srgbClr val="474747"/>
                </a:solidFill>
                <a:latin typeface="+mj-lt"/>
                <a:ea typeface="Malgun Gothic" panose="020B0503020000020004" pitchFamily="34" charset="-127"/>
                <a:cs typeface="Calibri" panose="020F0502020204030204" pitchFamily="34" charset="0"/>
              </a:rPr>
              <a:t>)</a:t>
            </a:r>
          </a:p>
          <a:p>
            <a:pPr marL="182563" indent="-182563" defTabSz="618592">
              <a:buFont typeface="Arial" panose="020B0604020202020204" pitchFamily="34" charset="0"/>
              <a:buChar char="•"/>
            </a:pPr>
            <a:r>
              <a:rPr lang="en-GB" sz="1100" dirty="0">
                <a:solidFill>
                  <a:srgbClr val="474747"/>
                </a:solidFill>
                <a:effectLst/>
                <a:latin typeface="+mj-lt"/>
                <a:ea typeface="Malgun Gothic" panose="020B0503020000020004" pitchFamily="34" charset="-127"/>
                <a:cs typeface="Calibri" panose="020F0502020204030204" pitchFamily="34" charset="0"/>
              </a:rPr>
              <a:t>However, </a:t>
            </a:r>
            <a:r>
              <a:rPr lang="en-GB" sz="1100" b="1" dirty="0">
                <a:solidFill>
                  <a:srgbClr val="474747"/>
                </a:solidFill>
                <a:effectLst/>
                <a:latin typeface="+mj-lt"/>
                <a:ea typeface="Malgun Gothic" panose="020B0503020000020004" pitchFamily="34" charset="-127"/>
                <a:cs typeface="Calibri" panose="020F0502020204030204" pitchFamily="34" charset="0"/>
              </a:rPr>
              <a:t>the regulations do not permit returnable PET bottles,</a:t>
            </a:r>
            <a:r>
              <a:rPr lang="en-GB" sz="1100" dirty="0">
                <a:solidFill>
                  <a:srgbClr val="474747"/>
                </a:solidFill>
                <a:effectLst/>
                <a:latin typeface="+mj-lt"/>
                <a:ea typeface="Malgun Gothic" panose="020B0503020000020004" pitchFamily="34" charset="-127"/>
                <a:cs typeface="Calibri" panose="020F0502020204030204" pitchFamily="34" charset="0"/>
              </a:rPr>
              <a:t> and there is no indication to change in the near future nor any pressure from non-regulatory sources identified</a:t>
            </a:r>
          </a:p>
        </p:txBody>
      </p:sp>
      <p:sp>
        <p:nvSpPr>
          <p:cNvPr id="26" name="Rectangle 25">
            <a:extLst>
              <a:ext uri="{FF2B5EF4-FFF2-40B4-BE49-F238E27FC236}">
                <a16:creationId xmlns:a16="http://schemas.microsoft.com/office/drawing/2014/main" id="{77ADA7E0-44DB-4EC9-867B-D96CCC6B61B5}"/>
              </a:ext>
            </a:extLst>
          </p:cNvPr>
          <p:cNvSpPr/>
          <p:nvPr/>
        </p:nvSpPr>
        <p:spPr>
          <a:xfrm>
            <a:off x="-8926" y="0"/>
            <a:ext cx="634804" cy="62356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4">
            <a:extLst>
              <a:ext uri="{FF2B5EF4-FFF2-40B4-BE49-F238E27FC236}">
                <a16:creationId xmlns:a16="http://schemas.microsoft.com/office/drawing/2014/main" id="{4C3DE85A-B4C9-47B8-A209-1B3D1871977C}"/>
              </a:ext>
            </a:extLst>
          </p:cNvPr>
          <p:cNvSpPr txBox="1">
            <a:spLocks/>
          </p:cNvSpPr>
          <p:nvPr/>
        </p:nvSpPr>
        <p:spPr>
          <a:xfrm rot="16200000">
            <a:off x="-1367138" y="2354273"/>
            <a:ext cx="3389315" cy="635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lgn="r"/>
            <a:r>
              <a:rPr lang="en-GB">
                <a:solidFill>
                  <a:schemeClr val="bg1"/>
                </a:solidFill>
              </a:rPr>
              <a:t>SOUTH KOREA</a:t>
            </a:r>
          </a:p>
        </p:txBody>
      </p:sp>
      <p:pic>
        <p:nvPicPr>
          <p:cNvPr id="28" name="Picture 27">
            <a:extLst>
              <a:ext uri="{FF2B5EF4-FFF2-40B4-BE49-F238E27FC236}">
                <a16:creationId xmlns:a16="http://schemas.microsoft.com/office/drawing/2014/main" id="{08EDB804-5186-48EA-87EA-3CAB9D47DD89}"/>
              </a:ext>
            </a:extLst>
          </p:cNvPr>
          <p:cNvPicPr>
            <a:picLocks noChangeAspect="1"/>
          </p:cNvPicPr>
          <p:nvPr/>
        </p:nvPicPr>
        <p:blipFill>
          <a:blip r:embed="rId3"/>
          <a:srcRect/>
          <a:stretch/>
        </p:blipFill>
        <p:spPr>
          <a:xfrm>
            <a:off x="-12624" y="-4167"/>
            <a:ext cx="1155194" cy="890018"/>
          </a:xfrm>
          <a:prstGeom prst="rect">
            <a:avLst/>
          </a:prstGeom>
        </p:spPr>
      </p:pic>
      <p:sp>
        <p:nvSpPr>
          <p:cNvPr id="29" name="Title 8">
            <a:extLst>
              <a:ext uri="{FF2B5EF4-FFF2-40B4-BE49-F238E27FC236}">
                <a16:creationId xmlns:a16="http://schemas.microsoft.com/office/drawing/2014/main" id="{572BCBE5-14B4-42CC-BC8D-D5426C887B47}"/>
              </a:ext>
            </a:extLst>
          </p:cNvPr>
          <p:cNvSpPr txBox="1">
            <a:spLocks/>
          </p:cNvSpPr>
          <p:nvPr/>
        </p:nvSpPr>
        <p:spPr>
          <a:xfrm>
            <a:off x="1011585" y="278179"/>
            <a:ext cx="6985000" cy="69928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marL="0" marR="0" indent="0" algn="l" defTabSz="618592" rtl="0" eaLnBrk="1" fontAlgn="auto" latinLnBrk="0" hangingPunct="1">
              <a:lnSpc>
                <a:spcPct val="100000"/>
              </a:lnSpc>
              <a:spcBef>
                <a:spcPts val="0"/>
              </a:spcBef>
              <a:spcAft>
                <a:spcPts val="0"/>
              </a:spcAft>
              <a:buClrTx/>
              <a:buSzTx/>
              <a:buFontTx/>
              <a:buNone/>
              <a:tabLst/>
            </a:pPr>
            <a:r>
              <a:rPr lang="en-GB" sz="1800">
                <a:latin typeface="+mj-lt"/>
                <a:ea typeface="Malgun Gothic" panose="020B0503020000020004" pitchFamily="34" charset="-127"/>
                <a:cs typeface="Calibri" panose="020F0502020204030204" pitchFamily="34" charset="0"/>
              </a:rPr>
              <a:t>M</a:t>
            </a:r>
            <a:r>
              <a:rPr lang="en-GB" sz="1800">
                <a:effectLst/>
                <a:latin typeface="+mj-lt"/>
                <a:ea typeface="Malgun Gothic" panose="020B0503020000020004" pitchFamily="34" charset="-127"/>
                <a:cs typeface="Calibri" panose="020F0502020204030204" pitchFamily="34" charset="0"/>
              </a:rPr>
              <a:t>ajor manufacturers are participating in a </a:t>
            </a:r>
            <a:r>
              <a:rPr kumimoji="0" lang="en-GB" sz="180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rPr>
              <a:t>Government-driven deposit-refund scheme for returnable glass bottles</a:t>
            </a:r>
          </a:p>
        </p:txBody>
      </p:sp>
      <p:grpSp>
        <p:nvGrpSpPr>
          <p:cNvPr id="34" name="Group 33">
            <a:extLst>
              <a:ext uri="{FF2B5EF4-FFF2-40B4-BE49-F238E27FC236}">
                <a16:creationId xmlns:a16="http://schemas.microsoft.com/office/drawing/2014/main" id="{5C4B6EC7-ABF0-4942-B831-FF9D5EDE403C}"/>
              </a:ext>
            </a:extLst>
          </p:cNvPr>
          <p:cNvGrpSpPr/>
          <p:nvPr/>
        </p:nvGrpSpPr>
        <p:grpSpPr>
          <a:xfrm>
            <a:off x="8438015" y="205892"/>
            <a:ext cx="3549852" cy="1573440"/>
            <a:chOff x="8438015" y="205892"/>
            <a:chExt cx="3549852" cy="1573440"/>
          </a:xfrm>
        </p:grpSpPr>
        <p:sp>
          <p:nvSpPr>
            <p:cNvPr id="35" name="TextBox 34">
              <a:extLst>
                <a:ext uri="{FF2B5EF4-FFF2-40B4-BE49-F238E27FC236}">
                  <a16:creationId xmlns:a16="http://schemas.microsoft.com/office/drawing/2014/main" id="{FB9EBF60-4413-45AD-91DE-59269EBD7120}"/>
                </a:ext>
              </a:extLst>
            </p:cNvPr>
            <p:cNvSpPr txBox="1"/>
            <p:nvPr/>
          </p:nvSpPr>
          <p:spPr>
            <a:xfrm>
              <a:off x="8674216" y="302004"/>
              <a:ext cx="3313651" cy="1477328"/>
            </a:xfrm>
            <a:prstGeom prst="rect">
              <a:avLst/>
            </a:prstGeom>
          </p:spPr>
          <p:style>
            <a:lnRef idx="2">
              <a:schemeClr val="accent1"/>
            </a:lnRef>
            <a:fillRef idx="1">
              <a:schemeClr val="lt1"/>
            </a:fillRef>
            <a:effectRef idx="0">
              <a:schemeClr val="accent1"/>
            </a:effectRef>
            <a:fontRef idx="minor">
              <a:schemeClr val="dk1"/>
            </a:fontRef>
          </p:style>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36" name="Title 4">
              <a:extLst>
                <a:ext uri="{FF2B5EF4-FFF2-40B4-BE49-F238E27FC236}">
                  <a16:creationId xmlns:a16="http://schemas.microsoft.com/office/drawing/2014/main" id="{AAEB99A5-F120-4303-AAE4-AC04E00FE0E8}"/>
                </a:ext>
              </a:extLst>
            </p:cNvPr>
            <p:cNvSpPr txBox="1">
              <a:spLocks/>
            </p:cNvSpPr>
            <p:nvPr/>
          </p:nvSpPr>
          <p:spPr>
            <a:xfrm>
              <a:off x="8922428" y="363291"/>
              <a:ext cx="1925108" cy="33855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spcBef>
                  <a:spcPts val="0"/>
                </a:spcBef>
                <a:spcAft>
                  <a:spcPts val="600"/>
                </a:spcAft>
              </a:pPr>
              <a:r>
                <a:rPr lang="en-GB" sz="1400" b="1">
                  <a:solidFill>
                    <a:schemeClr val="tx1"/>
                  </a:solidFill>
                </a:rPr>
                <a:t>Market Analysis</a:t>
              </a:r>
            </a:p>
            <a:p>
              <a:pPr algn="ctr">
                <a:spcBef>
                  <a:spcPts val="0"/>
                </a:spcBef>
                <a:spcAft>
                  <a:spcPts val="600"/>
                </a:spcAft>
              </a:pPr>
              <a:endParaRPr lang="en-GB" sz="1500">
                <a:solidFill>
                  <a:schemeClr val="tx1"/>
                </a:solidFill>
              </a:endParaRPr>
            </a:p>
          </p:txBody>
        </p:sp>
        <p:pic>
          <p:nvPicPr>
            <p:cNvPr id="37" name="Picture 36" descr="Icon&#10;&#10;Description automatically generated">
              <a:extLst>
                <a:ext uri="{FF2B5EF4-FFF2-40B4-BE49-F238E27FC236}">
                  <a16:creationId xmlns:a16="http://schemas.microsoft.com/office/drawing/2014/main" id="{9F406291-0E5A-4230-9EA5-F3280E7AC8F0}"/>
                </a:ext>
              </a:extLst>
            </p:cNvPr>
            <p:cNvPicPr>
              <a:picLocks noChangeAspect="1"/>
            </p:cNvPicPr>
            <p:nvPr/>
          </p:nvPicPr>
          <p:blipFill>
            <a:blip r:embed="rId4"/>
            <a:stretch>
              <a:fillRect/>
            </a:stretch>
          </p:blipFill>
          <p:spPr>
            <a:xfrm>
              <a:off x="8438015" y="205892"/>
              <a:ext cx="433424" cy="469900"/>
            </a:xfrm>
            <a:prstGeom prst="rect">
              <a:avLst/>
            </a:prstGeom>
          </p:spPr>
        </p:pic>
      </p:grpSp>
      <p:graphicFrame>
        <p:nvGraphicFramePr>
          <p:cNvPr id="38" name="Table 51">
            <a:extLst>
              <a:ext uri="{FF2B5EF4-FFF2-40B4-BE49-F238E27FC236}">
                <a16:creationId xmlns:a16="http://schemas.microsoft.com/office/drawing/2014/main" id="{FDFDD6C2-13C4-4DE8-A1F5-DFA5CBEA04C5}"/>
              </a:ext>
            </a:extLst>
          </p:cNvPr>
          <p:cNvGraphicFramePr>
            <a:graphicFrameLocks noGrp="1"/>
          </p:cNvGraphicFramePr>
          <p:nvPr/>
        </p:nvGraphicFramePr>
        <p:xfrm>
          <a:off x="8967604" y="728377"/>
          <a:ext cx="2726874" cy="872021"/>
        </p:xfrm>
        <a:graphic>
          <a:graphicData uri="http://schemas.openxmlformats.org/drawingml/2006/table">
            <a:tbl>
              <a:tblPr firstRow="1" bandRow="1">
                <a:tableStyleId>{00A15C55-8517-42AA-B614-E9B94910E393}</a:tableStyleId>
              </a:tblPr>
              <a:tblGrid>
                <a:gridCol w="1363437">
                  <a:extLst>
                    <a:ext uri="{9D8B030D-6E8A-4147-A177-3AD203B41FA5}">
                      <a16:colId xmlns:a16="http://schemas.microsoft.com/office/drawing/2014/main" val="3110530552"/>
                    </a:ext>
                  </a:extLst>
                </a:gridCol>
                <a:gridCol w="1363437">
                  <a:extLst>
                    <a:ext uri="{9D8B030D-6E8A-4147-A177-3AD203B41FA5}">
                      <a16:colId xmlns:a16="http://schemas.microsoft.com/office/drawing/2014/main" val="25030162"/>
                    </a:ext>
                  </a:extLst>
                </a:gridCol>
              </a:tblGrid>
              <a:tr h="126991">
                <a:tc>
                  <a:txBody>
                    <a:bodyPr/>
                    <a:lstStyle/>
                    <a:p>
                      <a:pPr algn="ctr"/>
                      <a:r>
                        <a:rPr lang="en-US" sz="900" b="1">
                          <a:solidFill>
                            <a:srgbClr val="002B5C"/>
                          </a:solidFill>
                        </a:rPr>
                        <a:t>Glass bottles </a:t>
                      </a:r>
                    </a:p>
                  </a:txBody>
                  <a:tcPr anchor="ctr">
                    <a:solidFill>
                      <a:srgbClr val="E5E9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002B5C"/>
                          </a:solidFill>
                        </a:rPr>
                        <a:t>PET bottles </a:t>
                      </a:r>
                    </a:p>
                  </a:txBody>
                  <a:tcPr anchor="ctr">
                    <a:solidFill>
                      <a:srgbClr val="E5E9EE"/>
                    </a:solidFill>
                  </a:tcPr>
                </a:tc>
                <a:extLst>
                  <a:ext uri="{0D108BD9-81ED-4DB2-BD59-A6C34878D82A}">
                    <a16:rowId xmlns:a16="http://schemas.microsoft.com/office/drawing/2014/main" val="958200419"/>
                  </a:ext>
                </a:extLst>
              </a:tr>
              <a:tr h="643421">
                <a:tc>
                  <a:txBody>
                    <a:bodyPr/>
                    <a:lstStyle/>
                    <a:p>
                      <a:pPr algn="ctr"/>
                      <a:r>
                        <a:rPr lang="en-US" sz="1400">
                          <a:solidFill>
                            <a:schemeClr val="bg2">
                              <a:lumMod val="25000"/>
                            </a:schemeClr>
                          </a:solidFill>
                        </a:rPr>
                        <a:t>  </a:t>
                      </a:r>
                    </a:p>
                  </a:txBody>
                  <a:tcPr anchor="ctr">
                    <a:solidFill>
                      <a:srgbClr val="00B050"/>
                    </a:solidFill>
                  </a:tcPr>
                </a:tc>
                <a:tc>
                  <a:txBody>
                    <a:bodyPr/>
                    <a:lstStyle/>
                    <a:p>
                      <a:pPr algn="ctr"/>
                      <a:endParaRPr lang="en-US" sz="1400">
                        <a:solidFill>
                          <a:schemeClr val="bg2">
                            <a:lumMod val="25000"/>
                          </a:schemeClr>
                        </a:solidFill>
                      </a:endParaRPr>
                    </a:p>
                  </a:txBody>
                  <a:tcPr anchor="ctr">
                    <a:solidFill>
                      <a:srgbClr val="FF0000"/>
                    </a:solidFill>
                  </a:tcPr>
                </a:tc>
                <a:extLst>
                  <a:ext uri="{0D108BD9-81ED-4DB2-BD59-A6C34878D82A}">
                    <a16:rowId xmlns:a16="http://schemas.microsoft.com/office/drawing/2014/main" val="1011721729"/>
                  </a:ext>
                </a:extLst>
              </a:tr>
            </a:tbl>
          </a:graphicData>
        </a:graphic>
      </p:graphicFrame>
      <p:sp>
        <p:nvSpPr>
          <p:cNvPr id="40" name="Graphic 10" descr="Checkmark outline">
            <a:extLst>
              <a:ext uri="{FF2B5EF4-FFF2-40B4-BE49-F238E27FC236}">
                <a16:creationId xmlns:a16="http://schemas.microsoft.com/office/drawing/2014/main" id="{094190DD-BC07-43E1-A7AC-CB80C0F23562}"/>
              </a:ext>
            </a:extLst>
          </p:cNvPr>
          <p:cNvSpPr/>
          <p:nvPr/>
        </p:nvSpPr>
        <p:spPr>
          <a:xfrm>
            <a:off x="9481429" y="1210785"/>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pic>
        <p:nvPicPr>
          <p:cNvPr id="41" name="Graphic 40" descr="Close outline">
            <a:extLst>
              <a:ext uri="{FF2B5EF4-FFF2-40B4-BE49-F238E27FC236}">
                <a16:creationId xmlns:a16="http://schemas.microsoft.com/office/drawing/2014/main" id="{C8E1B2E7-1152-4D3B-8415-40D3681FB2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48087" y="1128217"/>
            <a:ext cx="317439" cy="317439"/>
          </a:xfrm>
          <a:prstGeom prst="rect">
            <a:avLst/>
          </a:prstGeom>
        </p:spPr>
      </p:pic>
      <p:sp>
        <p:nvSpPr>
          <p:cNvPr id="54" name="Rectangle: Rounded Corners 53">
            <a:extLst>
              <a:ext uri="{FF2B5EF4-FFF2-40B4-BE49-F238E27FC236}">
                <a16:creationId xmlns:a16="http://schemas.microsoft.com/office/drawing/2014/main" id="{945E652A-17E7-47C8-9797-FCEF3DC15E78}"/>
              </a:ext>
            </a:extLst>
          </p:cNvPr>
          <p:cNvSpPr/>
          <p:nvPr/>
        </p:nvSpPr>
        <p:spPr>
          <a:xfrm>
            <a:off x="8967604" y="2702730"/>
            <a:ext cx="2726875" cy="755640"/>
          </a:xfrm>
          <a:prstGeom prst="roundRect">
            <a:avLst>
              <a:gd name="adj" fmla="val 634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indent="0" defTabSz="618592" rtl="0" eaLnBrk="1" fontAlgn="auto" latinLnBrk="0" hangingPunct="1">
              <a:lnSpc>
                <a:spcPct val="100000"/>
              </a:lnSpc>
              <a:spcBef>
                <a:spcPts val="0"/>
              </a:spcBef>
              <a:spcAft>
                <a:spcPts val="0"/>
              </a:spcAft>
              <a:buClrTx/>
              <a:buSzTx/>
              <a:buFontTx/>
              <a:buNone/>
              <a:tabLst/>
            </a:pPr>
            <a:r>
              <a:rPr lang="en-GB" sz="1200" b="1">
                <a:solidFill>
                  <a:schemeClr val="tx1"/>
                </a:solidFill>
                <a:latin typeface="+mj-lt"/>
                <a:ea typeface="Yu Mincho" panose="02020400000000000000" pitchFamily="18" charset="-128"/>
                <a:cs typeface="Times New Roman" panose="02020603050405020304" pitchFamily="18" charset="0"/>
              </a:rPr>
              <a:t>Returnable glass bottle logo</a:t>
            </a:r>
          </a:p>
          <a:p>
            <a:pPr marL="0" marR="0" indent="0" defTabSz="618592" rtl="0" eaLnBrk="1" fontAlgn="auto" latinLnBrk="0" hangingPunct="1">
              <a:lnSpc>
                <a:spcPct val="100000"/>
              </a:lnSpc>
              <a:spcBef>
                <a:spcPts val="0"/>
              </a:spcBef>
              <a:spcAft>
                <a:spcPts val="0"/>
              </a:spcAft>
              <a:buClrTx/>
              <a:buSzTx/>
              <a:buFontTx/>
              <a:buNone/>
              <a:tabLst/>
            </a:pPr>
            <a:r>
              <a:rPr lang="en-GB" sz="1200">
                <a:solidFill>
                  <a:schemeClr val="tx1"/>
                </a:solidFill>
                <a:latin typeface="+mj-lt"/>
                <a:ea typeface="Yu Mincho" panose="02020400000000000000" pitchFamily="18" charset="-128"/>
                <a:cs typeface="Times New Roman" panose="02020603050405020304" pitchFamily="18" charset="0"/>
              </a:rPr>
              <a:t>Participating bottle have a deposit-refund logo as below</a:t>
            </a:r>
          </a:p>
        </p:txBody>
      </p:sp>
      <p:pic>
        <p:nvPicPr>
          <p:cNvPr id="57" name="Picture 4" descr="술콜렉션) 버드와이저 병맥주 가격 및 도수 : 네이버 블로그">
            <a:extLst>
              <a:ext uri="{FF2B5EF4-FFF2-40B4-BE49-F238E27FC236}">
                <a16:creationId xmlns:a16="http://schemas.microsoft.com/office/drawing/2014/main" id="{3862E09F-6435-4D94-85ED-E565B3DA2A5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593" t="60588" r="20710" b="-1"/>
          <a:stretch/>
        </p:blipFill>
        <p:spPr bwMode="auto">
          <a:xfrm>
            <a:off x="9996775" y="3777450"/>
            <a:ext cx="1825813" cy="1312791"/>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Group 57">
            <a:extLst>
              <a:ext uri="{FF2B5EF4-FFF2-40B4-BE49-F238E27FC236}">
                <a16:creationId xmlns:a16="http://schemas.microsoft.com/office/drawing/2014/main" id="{BDDDFDB5-24B2-4DE1-A78C-E1D45653FD7A}"/>
              </a:ext>
            </a:extLst>
          </p:cNvPr>
          <p:cNvGrpSpPr>
            <a:grpSpLocks noChangeAspect="1"/>
          </p:cNvGrpSpPr>
          <p:nvPr/>
        </p:nvGrpSpPr>
        <p:grpSpPr>
          <a:xfrm>
            <a:off x="8874502" y="3790315"/>
            <a:ext cx="1122273" cy="1299926"/>
            <a:chOff x="6917855" y="4513862"/>
            <a:chExt cx="1253343" cy="1440175"/>
          </a:xfrm>
        </p:grpSpPr>
        <p:pic>
          <p:nvPicPr>
            <p:cNvPr id="59" name="Picture 2">
              <a:extLst>
                <a:ext uri="{FF2B5EF4-FFF2-40B4-BE49-F238E27FC236}">
                  <a16:creationId xmlns:a16="http://schemas.microsoft.com/office/drawing/2014/main" id="{2A65E7E9-F14E-471C-B5D2-C8FC39899E0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54896"/>
            <a:stretch/>
          </p:blipFill>
          <p:spPr bwMode="auto">
            <a:xfrm>
              <a:off x="6917855" y="4513862"/>
              <a:ext cx="1253343" cy="73466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a:extLst>
                <a:ext uri="{FF2B5EF4-FFF2-40B4-BE49-F238E27FC236}">
                  <a16:creationId xmlns:a16="http://schemas.microsoft.com/office/drawing/2014/main" id="{7BDF341A-94A4-4585-9104-55F6E2A932B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4896"/>
            <a:stretch/>
          </p:blipFill>
          <p:spPr bwMode="auto">
            <a:xfrm>
              <a:off x="6917855" y="5219374"/>
              <a:ext cx="1253343" cy="7346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09826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1A590D-36B2-4CBF-8F04-393EA5B4A5E9}"/>
              </a:ext>
            </a:extLst>
          </p:cNvPr>
          <p:cNvSpPr>
            <a:spLocks noGrp="1"/>
          </p:cNvSpPr>
          <p:nvPr>
            <p:ph type="title"/>
          </p:nvPr>
        </p:nvSpPr>
        <p:spPr>
          <a:xfrm>
            <a:off x="336886" y="103367"/>
            <a:ext cx="11520154" cy="747183"/>
          </a:xfrm>
        </p:spPr>
        <p:txBody>
          <a:bodyPr/>
          <a:lstStyle/>
          <a:p>
            <a:r>
              <a:rPr lang="en-GB" sz="2400" b="1" kern="0" spc="-10" dirty="0">
                <a:latin typeface="Arial"/>
                <a:ea typeface="+mn-ea"/>
                <a:cs typeface="Arial"/>
              </a:rPr>
              <a:t>Returnable Glass Bottles (remaining markets 1/2)  </a:t>
            </a:r>
            <a:endParaRPr lang="en-GB" dirty="0"/>
          </a:p>
        </p:txBody>
      </p:sp>
      <p:sp>
        <p:nvSpPr>
          <p:cNvPr id="4" name="Footer Placeholder 3">
            <a:extLst>
              <a:ext uri="{FF2B5EF4-FFF2-40B4-BE49-F238E27FC236}">
                <a16:creationId xmlns:a16="http://schemas.microsoft.com/office/drawing/2014/main" id="{115DBBC8-23D0-44B7-B30F-03B86670E525}"/>
              </a:ext>
            </a:extLst>
          </p:cNvPr>
          <p:cNvSpPr>
            <a:spLocks noGrp="1"/>
          </p:cNvSpPr>
          <p:nvPr>
            <p:ph type="ftr" sz="quarter" idx="3"/>
          </p:nvPr>
        </p:nvSpPr>
        <p:spPr/>
        <p:txBody>
          <a:bodyPr/>
          <a:lstStyle/>
          <a:p>
            <a:r>
              <a:rPr lang="en-US" dirty="0"/>
              <a:t>TCCC</a:t>
            </a:r>
          </a:p>
        </p:txBody>
      </p:sp>
      <p:graphicFrame>
        <p:nvGraphicFramePr>
          <p:cNvPr id="16" name="Table 15">
            <a:extLst>
              <a:ext uri="{FF2B5EF4-FFF2-40B4-BE49-F238E27FC236}">
                <a16:creationId xmlns:a16="http://schemas.microsoft.com/office/drawing/2014/main" id="{39ABC259-871C-47CA-A8E4-97B306E10E01}"/>
              </a:ext>
            </a:extLst>
          </p:cNvPr>
          <p:cNvGraphicFramePr>
            <a:graphicFrameLocks noGrp="1"/>
          </p:cNvGraphicFramePr>
          <p:nvPr>
            <p:extLst>
              <p:ext uri="{D42A27DB-BD31-4B8C-83A1-F6EECF244321}">
                <p14:modId xmlns:p14="http://schemas.microsoft.com/office/powerpoint/2010/main" val="1036621635"/>
              </p:ext>
            </p:extLst>
          </p:nvPr>
        </p:nvGraphicFramePr>
        <p:xfrm>
          <a:off x="428164" y="1029965"/>
          <a:ext cx="11335671" cy="4380895"/>
        </p:xfrm>
        <a:graphic>
          <a:graphicData uri="http://schemas.openxmlformats.org/drawingml/2006/table">
            <a:tbl>
              <a:tblPr/>
              <a:tblGrid>
                <a:gridCol w="1619065">
                  <a:extLst>
                    <a:ext uri="{9D8B030D-6E8A-4147-A177-3AD203B41FA5}">
                      <a16:colId xmlns:a16="http://schemas.microsoft.com/office/drawing/2014/main" val="3291103214"/>
                    </a:ext>
                  </a:extLst>
                </a:gridCol>
                <a:gridCol w="3006034">
                  <a:extLst>
                    <a:ext uri="{9D8B030D-6E8A-4147-A177-3AD203B41FA5}">
                      <a16:colId xmlns:a16="http://schemas.microsoft.com/office/drawing/2014/main" val="354876598"/>
                    </a:ext>
                  </a:extLst>
                </a:gridCol>
                <a:gridCol w="6710572">
                  <a:extLst>
                    <a:ext uri="{9D8B030D-6E8A-4147-A177-3AD203B41FA5}">
                      <a16:colId xmlns:a16="http://schemas.microsoft.com/office/drawing/2014/main" val="1126353377"/>
                    </a:ext>
                  </a:extLst>
                </a:gridCol>
              </a:tblGrid>
              <a:tr h="405185">
                <a:tc>
                  <a:txBody>
                    <a:bodyPr/>
                    <a:lstStyle/>
                    <a:p>
                      <a:pPr algn="l" fontAlgn="ctr"/>
                      <a:r>
                        <a:rPr lang="en-GB" sz="1400" b="0" i="0" u="none" strike="noStrike" dirty="0">
                          <a:solidFill>
                            <a:schemeClr val="tx1"/>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chemeClr val="tx1"/>
                          </a:solidFill>
                          <a:effectLst/>
                          <a:latin typeface="Arial" panose="020B0604020202020204" pitchFamily="34" charset="0"/>
                        </a:rPr>
                        <a:t>Are returnable glass bottles permitted?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200" b="1" i="0" u="none" strike="noStrike" dirty="0">
                          <a:solidFill>
                            <a:schemeClr val="tx1"/>
                          </a:solidFill>
                          <a:effectLst/>
                          <a:latin typeface="Arial" panose="020B0604020202020204" pitchFamily="34" charset="0"/>
                        </a:rPr>
                        <a:t>Has competitor activity been identified?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0392215"/>
                  </a:ext>
                </a:extLst>
              </a:tr>
              <a:tr h="327600">
                <a:tc>
                  <a:txBody>
                    <a:bodyPr/>
                    <a:lstStyle/>
                    <a:p>
                      <a:pPr marL="108000" algn="l" fontAlgn="ctr"/>
                      <a:r>
                        <a:rPr lang="en-GB" sz="1200" b="0" i="0" u="none" strike="noStrike" dirty="0">
                          <a:solidFill>
                            <a:schemeClr val="tx1"/>
                          </a:solidFill>
                          <a:effectLst/>
                          <a:latin typeface="Arial" panose="020B0604020202020204" pitchFamily="34" charset="0"/>
                        </a:rPr>
                        <a:t>Netherlands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Permitted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algn="ctr" fontAlgn="ct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Yes (</a:t>
                      </a:r>
                      <a:r>
                        <a:rPr kumimoji="0" lang="en-GB" sz="1200" b="0" i="0" u="none" strike="noStrike" kern="1200" cap="none" spc="0" normalizeH="0" baseline="0" dirty="0">
                          <a:ln>
                            <a:noFill/>
                          </a:ln>
                          <a:solidFill>
                            <a:srgbClr val="002B5C"/>
                          </a:solidFill>
                          <a:effectLst/>
                          <a:uLnTx/>
                          <a:uFillTx/>
                          <a:latin typeface="Arial" panose="020B0604020202020204" pitchFamily="34" charset="0"/>
                          <a:ea typeface="+mn-ea"/>
                          <a:cs typeface="+mn-cs"/>
                        </a:rPr>
                        <a:t>AB InBev, </a:t>
                      </a: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Heineken and </a:t>
                      </a:r>
                      <a:r>
                        <a:rPr lang="en-GB" sz="1200" b="0" i="0" u="none" strike="noStrike" dirty="0">
                          <a:solidFill>
                            <a:schemeClr val="tx1"/>
                          </a:solidFill>
                          <a:effectLst/>
                          <a:latin typeface="Arial" panose="020B0604020202020204" pitchFamily="34" charset="0"/>
                        </a:rPr>
                        <a:t>non-competitors)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extLst>
                  <a:ext uri="{0D108BD9-81ED-4DB2-BD59-A6C34878D82A}">
                    <a16:rowId xmlns:a16="http://schemas.microsoft.com/office/drawing/2014/main" val="1768570701"/>
                  </a:ext>
                </a:extLst>
              </a:tr>
              <a:tr h="327600">
                <a:tc>
                  <a:txBody>
                    <a:bodyPr/>
                    <a:lstStyle/>
                    <a:p>
                      <a:pPr marL="108000" algn="l" fontAlgn="ctr"/>
                      <a:r>
                        <a:rPr lang="en-GB" sz="1200" b="0" i="0" u="none" strike="noStrike" dirty="0">
                          <a:solidFill>
                            <a:schemeClr val="tx1"/>
                          </a:solidFill>
                          <a:effectLst/>
                          <a:latin typeface="Arial" panose="020B0604020202020204" pitchFamily="34" charset="0"/>
                        </a:rPr>
                        <a:t>Nigeria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Permitted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Yes (</a:t>
                      </a:r>
                      <a:r>
                        <a:rPr kumimoji="0" lang="en-GB" sz="1200" b="0" i="0" u="none" strike="noStrike" kern="1200" cap="none" spc="0" normalizeH="0" baseline="0" dirty="0">
                          <a:ln>
                            <a:noFill/>
                          </a:ln>
                          <a:solidFill>
                            <a:srgbClr val="002B5C"/>
                          </a:solidFill>
                          <a:effectLst/>
                          <a:uLnTx/>
                          <a:uFillTx/>
                          <a:latin typeface="Arial" panose="020B0604020202020204" pitchFamily="34" charset="0"/>
                          <a:ea typeface="+mn-ea"/>
                          <a:cs typeface="+mn-cs"/>
                        </a:rPr>
                        <a:t>AB InBev, </a:t>
                      </a: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Heineken and </a:t>
                      </a:r>
                      <a:r>
                        <a:rPr lang="en-GB" sz="1200" b="0" i="0" u="none" strike="noStrike" dirty="0">
                          <a:solidFill>
                            <a:schemeClr val="tx1"/>
                          </a:solidFill>
                          <a:effectLst/>
                          <a:latin typeface="Arial" panose="020B0604020202020204" pitchFamily="34" charset="0"/>
                        </a:rPr>
                        <a:t>non-competitors)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extLst>
                  <a:ext uri="{0D108BD9-81ED-4DB2-BD59-A6C34878D82A}">
                    <a16:rowId xmlns:a16="http://schemas.microsoft.com/office/drawing/2014/main" val="1344474980"/>
                  </a:ext>
                </a:extLst>
              </a:tr>
              <a:tr h="327600">
                <a:tc>
                  <a:txBody>
                    <a:bodyPr/>
                    <a:lstStyle/>
                    <a:p>
                      <a:pPr marL="108000" algn="l" fontAlgn="ctr"/>
                      <a:r>
                        <a:rPr lang="en-GB" sz="1200" b="0" i="0" u="none" strike="noStrike" dirty="0">
                          <a:solidFill>
                            <a:schemeClr val="tx1"/>
                          </a:solidFill>
                          <a:effectLst/>
                          <a:latin typeface="Arial" panose="020B0604020202020204" pitchFamily="34" charset="0"/>
                        </a:rPr>
                        <a:t>Peru</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Permitted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algn="ctr" fontAlgn="ct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Yes (SABMiller and other large national and </a:t>
                      </a:r>
                      <a:r>
                        <a:rPr lang="en-GB" sz="1200" b="0" i="0" u="none" strike="noStrike" dirty="0">
                          <a:solidFill>
                            <a:schemeClr val="tx1"/>
                          </a:solidFill>
                          <a:effectLst/>
                          <a:latin typeface="Arial" panose="020B0604020202020204" pitchFamily="34" charset="0"/>
                        </a:rPr>
                        <a:t>non-competitors)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extLst>
                  <a:ext uri="{0D108BD9-81ED-4DB2-BD59-A6C34878D82A}">
                    <a16:rowId xmlns:a16="http://schemas.microsoft.com/office/drawing/2014/main" val="1197783118"/>
                  </a:ext>
                </a:extLst>
              </a:tr>
              <a:tr h="327600">
                <a:tc>
                  <a:txBody>
                    <a:bodyPr/>
                    <a:lstStyle/>
                    <a:p>
                      <a:pPr marL="108000" algn="l" fontAlgn="ctr"/>
                      <a:r>
                        <a:rPr lang="en-GB" sz="1200" b="0" i="0" u="none" strike="noStrike" dirty="0">
                          <a:solidFill>
                            <a:schemeClr val="tx1"/>
                          </a:solidFill>
                          <a:effectLst/>
                          <a:latin typeface="Arial" panose="020B0604020202020204" pitchFamily="34" charset="0"/>
                        </a:rPr>
                        <a:t>Poland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Permitted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algn="ctr" fontAlgn="ct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Yes (</a:t>
                      </a:r>
                      <a:r>
                        <a:rPr kumimoji="0" lang="en-GB" sz="1200" b="0" i="0" u="none" strike="noStrike" kern="1200" cap="none" spc="0" normalizeH="0" baseline="0" dirty="0">
                          <a:ln>
                            <a:noFill/>
                          </a:ln>
                          <a:solidFill>
                            <a:srgbClr val="002B5C"/>
                          </a:solidFill>
                          <a:effectLst/>
                          <a:uLnTx/>
                          <a:uFillTx/>
                          <a:latin typeface="Arial" panose="020B0604020202020204" pitchFamily="34" charset="0"/>
                          <a:ea typeface="+mn-ea"/>
                          <a:cs typeface="+mn-cs"/>
                        </a:rPr>
                        <a:t>AB InBev, </a:t>
                      </a: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Heineken and </a:t>
                      </a:r>
                      <a:r>
                        <a:rPr lang="en-GB" sz="1200" b="0" i="0" u="none" strike="noStrike" dirty="0">
                          <a:solidFill>
                            <a:schemeClr val="tx1"/>
                          </a:solidFill>
                          <a:effectLst/>
                          <a:latin typeface="Arial" panose="020B0604020202020204" pitchFamily="34" charset="0"/>
                        </a:rPr>
                        <a:t>non-competitors)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extLst>
                  <a:ext uri="{0D108BD9-81ED-4DB2-BD59-A6C34878D82A}">
                    <a16:rowId xmlns:a16="http://schemas.microsoft.com/office/drawing/2014/main" val="4221635692"/>
                  </a:ext>
                </a:extLst>
              </a:tr>
              <a:tr h="327600">
                <a:tc>
                  <a:txBody>
                    <a:bodyPr/>
                    <a:lstStyle/>
                    <a:p>
                      <a:pPr marL="108000" algn="l" fontAlgn="ctr"/>
                      <a:r>
                        <a:rPr lang="en-GB" sz="1200" b="0" i="0" u="none" strike="noStrike" dirty="0">
                          <a:solidFill>
                            <a:schemeClr val="tx1"/>
                          </a:solidFill>
                          <a:effectLst/>
                          <a:latin typeface="Arial" panose="020B0604020202020204" pitchFamily="34" charset="0"/>
                        </a:rPr>
                        <a:t>Romania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Permitted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algn="ctr" fontAlgn="ct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No (large national </a:t>
                      </a:r>
                      <a:r>
                        <a:rPr lang="en-GB" sz="1200" b="0" i="0" u="none" strike="noStrike" dirty="0">
                          <a:solidFill>
                            <a:schemeClr val="tx1"/>
                          </a:solidFill>
                          <a:effectLst/>
                          <a:latin typeface="Arial" panose="020B0604020202020204" pitchFamily="34" charset="0"/>
                        </a:rPr>
                        <a:t>non-competitor activities identified)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929897048"/>
                  </a:ext>
                </a:extLst>
              </a:tr>
              <a:tr h="327600">
                <a:tc>
                  <a:txBody>
                    <a:bodyPr/>
                    <a:lstStyle/>
                    <a:p>
                      <a:pPr marL="108000" algn="l" fontAlgn="ctr"/>
                      <a:r>
                        <a:rPr lang="en-GB" sz="1200" b="0" i="0" u="none" strike="noStrike" dirty="0">
                          <a:solidFill>
                            <a:schemeClr val="tx1"/>
                          </a:solidFill>
                          <a:effectLst/>
                          <a:latin typeface="Arial" panose="020B0604020202020204" pitchFamily="34" charset="0"/>
                        </a:rPr>
                        <a:t>Russia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Permitted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No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extLst>
                  <a:ext uri="{0D108BD9-81ED-4DB2-BD59-A6C34878D82A}">
                    <a16:rowId xmlns:a16="http://schemas.microsoft.com/office/drawing/2014/main" val="972267841"/>
                  </a:ext>
                </a:extLst>
              </a:tr>
              <a:tr h="327600">
                <a:tc>
                  <a:txBody>
                    <a:bodyPr/>
                    <a:lstStyle/>
                    <a:p>
                      <a:pPr marL="108000" algn="l" fontAlgn="ctr"/>
                      <a:r>
                        <a:rPr lang="en-GB" sz="1200" b="0" i="0" u="none" strike="noStrike" dirty="0">
                          <a:solidFill>
                            <a:schemeClr val="tx1"/>
                          </a:solidFill>
                          <a:effectLst/>
                          <a:latin typeface="Arial" panose="020B0604020202020204" pitchFamily="34" charset="0"/>
                        </a:rPr>
                        <a:t>Saudi Arabia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Permitted (not permitted for soda lime glass bottle for carbonated beverages up to 1L)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No (</a:t>
                      </a:r>
                      <a:r>
                        <a:rPr lang="en-GB" sz="1200" b="0" i="0" u="none" strike="noStrike" dirty="0">
                          <a:solidFill>
                            <a:schemeClr val="tx1"/>
                          </a:solidFill>
                          <a:effectLst/>
                          <a:latin typeface="Arial" panose="020B0604020202020204" pitchFamily="34" charset="0"/>
                        </a:rPr>
                        <a:t>non-competitor activities identified</a:t>
                      </a: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extLst>
                  <a:ext uri="{0D108BD9-81ED-4DB2-BD59-A6C34878D82A}">
                    <a16:rowId xmlns:a16="http://schemas.microsoft.com/office/drawing/2014/main" val="2617806724"/>
                  </a:ext>
                </a:extLst>
              </a:tr>
              <a:tr h="327600">
                <a:tc>
                  <a:txBody>
                    <a:bodyPr/>
                    <a:lstStyle/>
                    <a:p>
                      <a:pPr marL="108000" algn="l" fontAlgn="ctr"/>
                      <a:r>
                        <a:rPr lang="en-GB" sz="1200" b="0" i="0" u="none" strike="noStrike" dirty="0">
                          <a:solidFill>
                            <a:schemeClr val="tx1"/>
                          </a:solidFill>
                          <a:effectLst/>
                          <a:latin typeface="Arial" panose="020B0604020202020204" pitchFamily="34" charset="0"/>
                        </a:rPr>
                        <a:t>South Africa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Permitted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algn="ctr" fontAlgn="ctr"/>
                      <a:r>
                        <a:rPr lang="en-GB" sz="1200" b="0" i="0" u="none" strike="noStrike" kern="1200" dirty="0">
                          <a:solidFill>
                            <a:schemeClr val="tx1"/>
                          </a:solidFill>
                          <a:effectLst/>
                          <a:latin typeface="Arial" panose="020B0604020202020204" pitchFamily="34" charset="0"/>
                          <a:ea typeface="+mn-ea"/>
                          <a:cs typeface="+mn-cs"/>
                        </a:rPr>
                        <a:t>Yes (PepsiCo, Heineken and </a:t>
                      </a:r>
                      <a:r>
                        <a:rPr lang="en-GB" sz="1200" b="0" i="0" u="none" strike="noStrike" dirty="0">
                          <a:solidFill>
                            <a:schemeClr val="tx1"/>
                          </a:solidFill>
                          <a:effectLst/>
                          <a:latin typeface="Arial" panose="020B0604020202020204" pitchFamily="34" charset="0"/>
                        </a:rPr>
                        <a:t>non-competitors)</a:t>
                      </a:r>
                      <a:endParaRPr lang="en-GB" sz="1200" b="0" i="0" u="none" strike="noStrike" kern="1200" dirty="0">
                        <a:solidFill>
                          <a:schemeClr val="tx1"/>
                        </a:solidFill>
                        <a:effectLst/>
                        <a:latin typeface="Arial" panose="020B0604020202020204" pitchFamily="34" charset="0"/>
                        <a:ea typeface="+mn-ea"/>
                        <a:cs typeface="+mn-cs"/>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extLst>
                  <a:ext uri="{0D108BD9-81ED-4DB2-BD59-A6C34878D82A}">
                    <a16:rowId xmlns:a16="http://schemas.microsoft.com/office/drawing/2014/main" val="3087344704"/>
                  </a:ext>
                </a:extLst>
              </a:tr>
              <a:tr h="327600">
                <a:tc>
                  <a:txBody>
                    <a:bodyPr/>
                    <a:lstStyle/>
                    <a:p>
                      <a:pPr marL="108000" algn="l" fontAlgn="ctr"/>
                      <a:r>
                        <a:rPr lang="en-GB" sz="1200" b="0" i="0" u="none" strike="noStrike" dirty="0">
                          <a:solidFill>
                            <a:schemeClr val="tx1"/>
                          </a:solidFill>
                          <a:effectLst/>
                          <a:latin typeface="Arial" panose="020B0604020202020204" pitchFamily="34" charset="0"/>
                        </a:rPr>
                        <a:t>South Korea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Permitted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algn="ctr" fontAlgn="ctr"/>
                      <a:r>
                        <a:rPr lang="en-GB" sz="1200" b="0" i="0" u="none" strike="noStrike" dirty="0">
                          <a:solidFill>
                            <a:schemeClr val="tx1"/>
                          </a:solidFill>
                          <a:effectLst/>
                          <a:latin typeface="Arial" panose="020B0604020202020204" pitchFamily="34" charset="0"/>
                        </a:rPr>
                        <a:t>Yes (AB InBev and large national non-competitors)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extLst>
                  <a:ext uri="{0D108BD9-81ED-4DB2-BD59-A6C34878D82A}">
                    <a16:rowId xmlns:a16="http://schemas.microsoft.com/office/drawing/2014/main" val="1373644849"/>
                  </a:ext>
                </a:extLst>
              </a:tr>
              <a:tr h="327600">
                <a:tc>
                  <a:txBody>
                    <a:bodyPr/>
                    <a:lstStyle/>
                    <a:p>
                      <a:pPr marL="108000" algn="l" fontAlgn="ctr"/>
                      <a:r>
                        <a:rPr lang="en-GB" sz="1200" b="0" i="0" u="none" strike="noStrike" dirty="0">
                          <a:solidFill>
                            <a:schemeClr val="tx1"/>
                          </a:solidFill>
                          <a:effectLst/>
                          <a:latin typeface="Arial" panose="020B0604020202020204" pitchFamily="34" charset="0"/>
                        </a:rPr>
                        <a:t>Thailand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Permitted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No (</a:t>
                      </a:r>
                      <a:r>
                        <a:rPr lang="en-GB" sz="1200" b="0" i="0" u="none" strike="noStrike" dirty="0">
                          <a:solidFill>
                            <a:schemeClr val="tx1"/>
                          </a:solidFill>
                          <a:effectLst/>
                          <a:latin typeface="Arial" panose="020B0604020202020204" pitchFamily="34" charset="0"/>
                        </a:rPr>
                        <a:t>non-competitor activities identified</a:t>
                      </a: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extLst>
                  <a:ext uri="{0D108BD9-81ED-4DB2-BD59-A6C34878D82A}">
                    <a16:rowId xmlns:a16="http://schemas.microsoft.com/office/drawing/2014/main" val="3199327342"/>
                  </a:ext>
                </a:extLst>
              </a:tr>
              <a:tr h="327600">
                <a:tc>
                  <a:txBody>
                    <a:bodyPr/>
                    <a:lstStyle/>
                    <a:p>
                      <a:pPr marL="108000" algn="l" fontAlgn="ctr"/>
                      <a:r>
                        <a:rPr lang="en-GB" sz="1200" b="0" i="0" u="none" strike="noStrike" dirty="0">
                          <a:solidFill>
                            <a:schemeClr val="tx1"/>
                          </a:solidFill>
                          <a:effectLst/>
                          <a:latin typeface="Arial" panose="020B0604020202020204" pitchFamily="34" charset="0"/>
                        </a:rPr>
                        <a:t>UK</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Permitted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No (</a:t>
                      </a:r>
                      <a:r>
                        <a:rPr lang="en-GB" sz="1200" b="0" i="0" u="none" strike="noStrike" dirty="0">
                          <a:solidFill>
                            <a:schemeClr val="tx1"/>
                          </a:solidFill>
                          <a:effectLst/>
                          <a:latin typeface="Arial" panose="020B0604020202020204" pitchFamily="34" charset="0"/>
                        </a:rPr>
                        <a:t>non-competitor activities identified</a:t>
                      </a: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extLst>
                  <a:ext uri="{0D108BD9-81ED-4DB2-BD59-A6C34878D82A}">
                    <a16:rowId xmlns:a16="http://schemas.microsoft.com/office/drawing/2014/main" val="2383875635"/>
                  </a:ext>
                </a:extLst>
              </a:tr>
              <a:tr h="327600">
                <a:tc>
                  <a:txBody>
                    <a:bodyPr/>
                    <a:lstStyle/>
                    <a:p>
                      <a:pPr marL="108000" algn="l" fontAlgn="ctr"/>
                      <a:r>
                        <a:rPr lang="en-GB" sz="1200" b="0" i="0" u="none" strike="noStrike" dirty="0">
                          <a:solidFill>
                            <a:schemeClr val="tx1"/>
                          </a:solidFill>
                          <a:effectLst/>
                          <a:latin typeface="Arial" panose="020B0604020202020204" pitchFamily="34" charset="0"/>
                        </a:rPr>
                        <a:t>Vietnam</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Permitted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algn="ctr" fontAlgn="ctr"/>
                      <a:r>
                        <a:rPr lang="en-GB" sz="1200" b="0" i="0" u="none" strike="noStrike" kern="1200" dirty="0">
                          <a:solidFill>
                            <a:schemeClr val="tx1"/>
                          </a:solidFill>
                          <a:effectLst/>
                          <a:latin typeface="Arial" panose="020B0604020202020204" pitchFamily="34" charset="0"/>
                          <a:ea typeface="+mn-ea"/>
                          <a:cs typeface="+mn-cs"/>
                        </a:rPr>
                        <a:t>Yes (Heineken, PepsiCo and </a:t>
                      </a:r>
                      <a:r>
                        <a:rPr lang="en-GB" sz="1200" b="0" i="0" u="none" strike="noStrike" dirty="0">
                          <a:solidFill>
                            <a:schemeClr val="tx1"/>
                          </a:solidFill>
                          <a:effectLst/>
                          <a:latin typeface="Arial" panose="020B0604020202020204" pitchFamily="34" charset="0"/>
                        </a:rPr>
                        <a:t>non-competitors)</a:t>
                      </a:r>
                      <a:r>
                        <a:rPr lang="en-GB" sz="1200" b="0" i="0" u="none" strike="noStrike" kern="1200" dirty="0">
                          <a:solidFill>
                            <a:schemeClr val="tx1"/>
                          </a:solidFill>
                          <a:effectLst/>
                          <a:latin typeface="Arial" panose="020B0604020202020204" pitchFamily="34" charset="0"/>
                          <a:ea typeface="+mn-ea"/>
                          <a:cs typeface="+mn-cs"/>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extLst>
                  <a:ext uri="{0D108BD9-81ED-4DB2-BD59-A6C34878D82A}">
                    <a16:rowId xmlns:a16="http://schemas.microsoft.com/office/drawing/2014/main" val="2893751020"/>
                  </a:ext>
                </a:extLst>
              </a:tr>
            </a:tbl>
          </a:graphicData>
        </a:graphic>
      </p:graphicFrame>
    </p:spTree>
    <p:extLst>
      <p:ext uri="{BB962C8B-B14F-4D97-AF65-F5344CB8AC3E}">
        <p14:creationId xmlns:p14="http://schemas.microsoft.com/office/powerpoint/2010/main" val="29555852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792033D6-2A4F-4773-BE45-63EC592E01D2}"/>
              </a:ext>
            </a:extLst>
          </p:cNvPr>
          <p:cNvSpPr/>
          <p:nvPr/>
        </p:nvSpPr>
        <p:spPr>
          <a:xfrm>
            <a:off x="625878" y="-1"/>
            <a:ext cx="7518748" cy="11604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7DE6E84-EA42-406F-81E9-CF0323822EE4}"/>
              </a:ext>
            </a:extLst>
          </p:cNvPr>
          <p:cNvSpPr/>
          <p:nvPr/>
        </p:nvSpPr>
        <p:spPr>
          <a:xfrm>
            <a:off x="8674216" y="2077126"/>
            <a:ext cx="3313651" cy="4147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A202FD07-BEC4-429F-BB94-83F7888ADACE}"/>
              </a:ext>
            </a:extLst>
          </p:cNvPr>
          <p:cNvSpPr>
            <a:spLocks noGrp="1"/>
          </p:cNvSpPr>
          <p:nvPr>
            <p:ph type="ftr" sz="quarter" idx="3"/>
          </p:nvPr>
        </p:nvSpPr>
        <p:spPr/>
        <p:txBody>
          <a:bodyPr/>
          <a:lstStyle/>
          <a:p>
            <a:r>
              <a:rPr lang="en-US"/>
              <a:t>TCCC</a:t>
            </a:r>
          </a:p>
        </p:txBody>
      </p:sp>
      <p:sp>
        <p:nvSpPr>
          <p:cNvPr id="19" name="Rectangle 18">
            <a:extLst>
              <a:ext uri="{FF2B5EF4-FFF2-40B4-BE49-F238E27FC236}">
                <a16:creationId xmlns:a16="http://schemas.microsoft.com/office/drawing/2014/main" id="{8A143E42-0D6A-43F1-B118-C57E473DDFB9}"/>
              </a:ext>
            </a:extLst>
          </p:cNvPr>
          <p:cNvSpPr/>
          <p:nvPr/>
        </p:nvSpPr>
        <p:spPr>
          <a:xfrm>
            <a:off x="-1448" y="0"/>
            <a:ext cx="634804" cy="62356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4">
            <a:extLst>
              <a:ext uri="{FF2B5EF4-FFF2-40B4-BE49-F238E27FC236}">
                <a16:creationId xmlns:a16="http://schemas.microsoft.com/office/drawing/2014/main" id="{1970F7A7-F36D-4E1C-8DA1-45890CB90DCD}"/>
              </a:ext>
            </a:extLst>
          </p:cNvPr>
          <p:cNvSpPr txBox="1">
            <a:spLocks/>
          </p:cNvSpPr>
          <p:nvPr/>
        </p:nvSpPr>
        <p:spPr>
          <a:xfrm rot="16200000">
            <a:off x="-1367138" y="2354273"/>
            <a:ext cx="3389315" cy="635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lgn="r"/>
            <a:r>
              <a:rPr lang="en-GB">
                <a:solidFill>
                  <a:schemeClr val="bg1"/>
                </a:solidFill>
              </a:rPr>
              <a:t>SPAIN</a:t>
            </a:r>
          </a:p>
        </p:txBody>
      </p:sp>
      <p:pic>
        <p:nvPicPr>
          <p:cNvPr id="23" name="Picture 22" descr="Arrow&#10;&#10;Description automatically generated with low confidence">
            <a:extLst>
              <a:ext uri="{FF2B5EF4-FFF2-40B4-BE49-F238E27FC236}">
                <a16:creationId xmlns:a16="http://schemas.microsoft.com/office/drawing/2014/main" id="{6C02AB72-72A4-4FB4-91C4-7CAAC87D9398}"/>
              </a:ext>
            </a:extLst>
          </p:cNvPr>
          <p:cNvPicPr>
            <a:picLocks noChangeAspect="1"/>
          </p:cNvPicPr>
          <p:nvPr/>
        </p:nvPicPr>
        <p:blipFill>
          <a:blip r:embed="rId2"/>
          <a:stretch>
            <a:fillRect/>
          </a:stretch>
        </p:blipFill>
        <p:spPr>
          <a:xfrm>
            <a:off x="3319" y="-2905"/>
            <a:ext cx="1155194" cy="890018"/>
          </a:xfrm>
          <a:prstGeom prst="rect">
            <a:avLst/>
          </a:prstGeom>
        </p:spPr>
      </p:pic>
      <p:sp>
        <p:nvSpPr>
          <p:cNvPr id="24" name="TextBox 23">
            <a:extLst>
              <a:ext uri="{FF2B5EF4-FFF2-40B4-BE49-F238E27FC236}">
                <a16:creationId xmlns:a16="http://schemas.microsoft.com/office/drawing/2014/main" id="{78B3C763-27B8-48A6-B7BE-1FA6BD082B7C}"/>
              </a:ext>
            </a:extLst>
          </p:cNvPr>
          <p:cNvSpPr txBox="1"/>
          <p:nvPr/>
        </p:nvSpPr>
        <p:spPr>
          <a:xfrm>
            <a:off x="979565" y="2128415"/>
            <a:ext cx="7169073" cy="2005677"/>
          </a:xfrm>
          <a:prstGeom prst="rect">
            <a:avLst/>
          </a:prstGeom>
          <a:noFill/>
        </p:spPr>
        <p:txBody>
          <a:bodyPr wrap="square" lIns="90000" tIns="45720" rIns="91440" bIns="45720" rtlCol="0" anchor="t">
            <a:spAutoFit/>
          </a:bodyPr>
          <a:lstStyle/>
          <a:p>
            <a:pPr defTabSz="618592">
              <a:spcAft>
                <a:spcPts val="600"/>
              </a:spcAft>
            </a:pPr>
            <a:r>
              <a:rPr lang="en-GB" sz="1200" b="1" dirty="0">
                <a:solidFill>
                  <a:srgbClr val="002B5C"/>
                </a:solidFill>
                <a:effectLst/>
                <a:latin typeface="+mj-lt"/>
                <a:ea typeface="Malgun Gothic" panose="020B0503020000020004" pitchFamily="34" charset="-127"/>
                <a:cs typeface="Calibri" panose="020F0502020204030204" pitchFamily="34" charset="0"/>
              </a:rPr>
              <a:t>Both glass bottles and PET bottles are permitted to be returned for reuse</a:t>
            </a:r>
            <a:endParaRPr lang="en-GB" sz="1100" dirty="0">
              <a:solidFill>
                <a:srgbClr val="002B5C"/>
              </a:solidFill>
              <a:latin typeface="+mj-lt"/>
              <a:ea typeface="Malgun Gothic" panose="020B0503020000020004" pitchFamily="34" charset="-127"/>
              <a:cs typeface="Calibri" panose="020F0502020204030204" pitchFamily="34" charset="0"/>
            </a:endParaRPr>
          </a:p>
          <a:p>
            <a:pPr marL="182245" indent="-182245" defTabSz="618592">
              <a:spcAft>
                <a:spcPts val="200"/>
              </a:spcAft>
              <a:buFont typeface="Arial" panose="020B0604020202020204" pitchFamily="34" charset="0"/>
              <a:buChar char="•"/>
            </a:pPr>
            <a:r>
              <a:rPr lang="en-GB" sz="1100" b="1" dirty="0">
                <a:solidFill>
                  <a:srgbClr val="474747"/>
                </a:solidFill>
                <a:latin typeface="+mj-lt"/>
                <a:ea typeface="Malgun Gothic" panose="020B0503020000020004" pitchFamily="34" charset="-127"/>
                <a:cs typeface="Calibri" panose="020F0502020204030204" pitchFamily="34" charset="0"/>
              </a:rPr>
              <a:t>Upcoming plastic tax </a:t>
            </a:r>
            <a:r>
              <a:rPr lang="en-GB" sz="1100" dirty="0">
                <a:solidFill>
                  <a:srgbClr val="474747"/>
                </a:solidFill>
                <a:latin typeface="+mj-lt"/>
                <a:ea typeface="Malgun Gothic" panose="020B0503020000020004" pitchFamily="34" charset="-127"/>
                <a:cs typeface="Calibri" panose="020F0502020204030204" pitchFamily="34" charset="0"/>
              </a:rPr>
              <a:t>to enter into force in January 2023, which imposes a bill of </a:t>
            </a:r>
            <a:r>
              <a:rPr lang="en-GB" sz="1100" b="1" dirty="0">
                <a:solidFill>
                  <a:srgbClr val="474747"/>
                </a:solidFill>
                <a:effectLst/>
                <a:latin typeface="+mj-lt"/>
                <a:ea typeface="Malgun Gothic" panose="020B0503020000020004" pitchFamily="34" charset="-127"/>
                <a:cs typeface="Calibri" panose="020F0502020204030204" pitchFamily="34" charset="0"/>
              </a:rPr>
              <a:t>€0.45/kg tax on single-use plastic-based packaging</a:t>
            </a:r>
          </a:p>
          <a:p>
            <a:pPr marL="182245" indent="-182245" defTabSz="618592">
              <a:spcAft>
                <a:spcPts val="200"/>
              </a:spcAft>
              <a:buFont typeface="Arial" panose="020B0604020202020204" pitchFamily="34" charset="0"/>
              <a:buChar char="•"/>
            </a:pPr>
            <a:r>
              <a:rPr lang="en-GB" sz="1100" b="1" dirty="0">
                <a:solidFill>
                  <a:srgbClr val="474747"/>
                </a:solidFill>
                <a:effectLst/>
                <a:latin typeface="+mj-lt"/>
                <a:ea typeface="Malgun Gothic" panose="020B0503020000020004" pitchFamily="34" charset="-127"/>
                <a:cs typeface="Calibri" panose="020F0502020204030204" pitchFamily="34" charset="0"/>
              </a:rPr>
              <a:t>A Draft Decree </a:t>
            </a:r>
            <a:r>
              <a:rPr lang="en-GB" sz="1100" dirty="0">
                <a:solidFill>
                  <a:srgbClr val="474747"/>
                </a:solidFill>
                <a:effectLst/>
                <a:latin typeface="+mj-lt"/>
                <a:ea typeface="Malgun Gothic" panose="020B0503020000020004" pitchFamily="34" charset="-127"/>
                <a:cs typeface="Calibri" panose="020F0502020204030204" pitchFamily="34" charset="0"/>
              </a:rPr>
              <a:t>to be approved within 6 month sets </a:t>
            </a:r>
            <a:r>
              <a:rPr lang="en-GB" sz="1100" b="1" dirty="0">
                <a:solidFill>
                  <a:srgbClr val="474747"/>
                </a:solidFill>
                <a:effectLst/>
                <a:latin typeface="+mj-lt"/>
                <a:ea typeface="Malgun Gothic" panose="020B0503020000020004" pitchFamily="34" charset="-127"/>
                <a:cs typeface="Calibri" panose="020F0502020204030204" pitchFamily="34" charset="0"/>
              </a:rPr>
              <a:t>reuse targets for beverage packaging</a:t>
            </a:r>
            <a:r>
              <a:rPr lang="en-GB" sz="1100" dirty="0">
                <a:solidFill>
                  <a:srgbClr val="474747"/>
                </a:solidFill>
                <a:effectLst/>
                <a:latin typeface="+mj-lt"/>
                <a:ea typeface="Malgun Gothic" panose="020B0503020000020004" pitchFamily="34" charset="-127"/>
                <a:cs typeface="Calibri" panose="020F0502020204030204" pitchFamily="34" charset="0"/>
              </a:rPr>
              <a:t> – assuming all materials in scope including </a:t>
            </a:r>
            <a:r>
              <a:rPr lang="en-GB" sz="1100" b="1" dirty="0">
                <a:solidFill>
                  <a:srgbClr val="474747"/>
                </a:solidFill>
                <a:effectLst/>
                <a:latin typeface="+mj-lt"/>
                <a:ea typeface="Malgun Gothic" panose="020B0503020000020004" pitchFamily="34" charset="-127"/>
                <a:cs typeface="Calibri" panose="020F0502020204030204" pitchFamily="34" charset="0"/>
              </a:rPr>
              <a:t>glass </a:t>
            </a:r>
            <a:r>
              <a:rPr lang="en-GB" sz="1100" dirty="0">
                <a:solidFill>
                  <a:srgbClr val="474747"/>
                </a:solidFill>
                <a:effectLst/>
                <a:latin typeface="+mj-lt"/>
                <a:ea typeface="Malgun Gothic" panose="020B0503020000020004" pitchFamily="34" charset="-127"/>
                <a:cs typeface="Calibri" panose="020F0502020204030204" pitchFamily="34" charset="0"/>
              </a:rPr>
              <a:t>and</a:t>
            </a:r>
            <a:r>
              <a:rPr lang="en-GB" sz="1100" b="1" dirty="0">
                <a:solidFill>
                  <a:srgbClr val="474747"/>
                </a:solidFill>
                <a:effectLst/>
                <a:latin typeface="+mj-lt"/>
                <a:ea typeface="Malgun Gothic" panose="020B0503020000020004" pitchFamily="34" charset="-127"/>
                <a:cs typeface="Calibri" panose="020F0502020204030204" pitchFamily="34" charset="0"/>
              </a:rPr>
              <a:t> PET</a:t>
            </a:r>
          </a:p>
          <a:p>
            <a:pPr marL="539750" lvl="1" indent="-182245" defTabSz="618592">
              <a:spcAft>
                <a:spcPts val="200"/>
              </a:spcAft>
              <a:buFont typeface="Arial" panose="020B0604020202020204" pitchFamily="34" charset="0"/>
              <a:buChar char="•"/>
            </a:pPr>
            <a:r>
              <a:rPr lang="en-GB" sz="1100" dirty="0">
                <a:solidFill>
                  <a:srgbClr val="474747"/>
                </a:solidFill>
                <a:effectLst/>
                <a:latin typeface="+mj-lt"/>
                <a:ea typeface="Malgun Gothic" panose="020B0503020000020004" pitchFamily="34" charset="-127"/>
                <a:cs typeface="Calibri" panose="020F0502020204030204" pitchFamily="34" charset="0"/>
              </a:rPr>
              <a:t>B2B (hotels, restaurants and catering) reuse target set as:</a:t>
            </a:r>
          </a:p>
          <a:p>
            <a:pPr marL="539750" lvl="1" defTabSz="618592">
              <a:spcAft>
                <a:spcPts val="200"/>
              </a:spcAft>
            </a:pPr>
            <a:r>
              <a:rPr lang="en-GB" sz="1100" dirty="0">
                <a:solidFill>
                  <a:srgbClr val="474747"/>
                </a:solidFill>
                <a:effectLst/>
                <a:latin typeface="+mj-lt"/>
                <a:ea typeface="Malgun Gothic" panose="020B0503020000020004" pitchFamily="34" charset="-127"/>
                <a:cs typeface="Calibri" panose="020F0502020204030204" pitchFamily="34" charset="0"/>
              </a:rPr>
              <a:t>1. Bottled waters (30% of packaging in 2025 and 50% in 2030)</a:t>
            </a:r>
          </a:p>
          <a:p>
            <a:pPr marL="539750" lvl="1" defTabSz="618592">
              <a:spcAft>
                <a:spcPts val="200"/>
              </a:spcAft>
            </a:pPr>
            <a:r>
              <a:rPr lang="en-GB" sz="1100" dirty="0">
                <a:solidFill>
                  <a:srgbClr val="474747"/>
                </a:solidFill>
                <a:effectLst/>
                <a:latin typeface="+mj-lt"/>
                <a:ea typeface="Malgun Gothic" panose="020B0503020000020004" pitchFamily="34" charset="-127"/>
                <a:cs typeface="Calibri" panose="020F0502020204030204" pitchFamily="34" charset="0"/>
              </a:rPr>
              <a:t>2. Soft drinks (70% in 2025 and 80% in 2030)</a:t>
            </a:r>
          </a:p>
          <a:p>
            <a:pPr marL="182245" indent="-182245" defTabSz="618592">
              <a:spcAft>
                <a:spcPts val="200"/>
              </a:spcAft>
              <a:buFont typeface="Arial" panose="020B0604020202020204" pitchFamily="34" charset="0"/>
              <a:buChar char="•"/>
            </a:pPr>
            <a:r>
              <a:rPr lang="en-GB" sz="1100" dirty="0">
                <a:solidFill>
                  <a:srgbClr val="474747"/>
                </a:solidFill>
                <a:latin typeface="+mj-lt"/>
                <a:ea typeface="Malgun Gothic" panose="020B0503020000020004" pitchFamily="34" charset="-127"/>
                <a:cs typeface="Calibri" panose="020F0502020204030204" pitchFamily="34" charset="0"/>
              </a:rPr>
              <a:t>Multiple beverage manufacturers including </a:t>
            </a:r>
            <a:r>
              <a:rPr lang="en-GB" sz="1100" b="1" dirty="0">
                <a:solidFill>
                  <a:srgbClr val="474747"/>
                </a:solidFill>
                <a:latin typeface="+mj-lt"/>
                <a:ea typeface="Malgun Gothic" panose="020B0503020000020004" pitchFamily="34" charset="-127"/>
                <a:cs typeface="Calibri" panose="020F0502020204030204" pitchFamily="34" charset="0"/>
              </a:rPr>
              <a:t>PepsiCo, Heineken</a:t>
            </a:r>
            <a:r>
              <a:rPr lang="en-GB" sz="1100" dirty="0">
                <a:solidFill>
                  <a:srgbClr val="474747"/>
                </a:solidFill>
                <a:latin typeface="+mj-lt"/>
                <a:ea typeface="Malgun Gothic" panose="020B0503020000020004" pitchFamily="34" charset="-127"/>
                <a:cs typeface="Calibri" panose="020F0502020204030204" pitchFamily="34" charset="0"/>
              </a:rPr>
              <a:t>, and La </a:t>
            </a:r>
            <a:r>
              <a:rPr lang="en-GB" sz="1100" dirty="0" err="1">
                <a:solidFill>
                  <a:srgbClr val="474747"/>
                </a:solidFill>
                <a:latin typeface="+mj-lt"/>
                <a:ea typeface="Malgun Gothic" panose="020B0503020000020004" pitchFamily="34" charset="-127"/>
                <a:cs typeface="Calibri" panose="020F0502020204030204" pitchFamily="34" charset="0"/>
              </a:rPr>
              <a:t>Revoltosa</a:t>
            </a:r>
            <a:r>
              <a:rPr lang="en-GB" sz="1100" dirty="0">
                <a:solidFill>
                  <a:srgbClr val="474747"/>
                </a:solidFill>
                <a:latin typeface="+mj-lt"/>
                <a:ea typeface="Malgun Gothic" panose="020B0503020000020004" pitchFamily="34" charset="-127"/>
                <a:cs typeface="Calibri" panose="020F0502020204030204" pitchFamily="34" charset="0"/>
              </a:rPr>
              <a:t> sell </a:t>
            </a:r>
            <a:r>
              <a:rPr lang="en-GB" sz="1100" b="1" dirty="0">
                <a:solidFill>
                  <a:srgbClr val="474747"/>
                </a:solidFill>
                <a:latin typeface="+mj-lt"/>
                <a:ea typeface="Malgun Gothic" panose="020B0503020000020004" pitchFamily="34" charset="-127"/>
                <a:cs typeface="Calibri" panose="020F0502020204030204" pitchFamily="34" charset="0"/>
              </a:rPr>
              <a:t>products in returnable glass bottles for B2B</a:t>
            </a:r>
            <a:endParaRPr lang="en-GB" sz="1100" b="1" dirty="0">
              <a:solidFill>
                <a:srgbClr val="474747"/>
              </a:solidFill>
              <a:effectLst/>
              <a:latin typeface="+mj-lt"/>
              <a:ea typeface="Malgun Gothic" panose="020B0503020000020004" pitchFamily="34" charset="-127"/>
              <a:cs typeface="Calibri" panose="020F0502020204030204" pitchFamily="34" charset="0"/>
            </a:endParaRPr>
          </a:p>
        </p:txBody>
      </p:sp>
      <p:pic>
        <p:nvPicPr>
          <p:cNvPr id="25" name="Picture 24">
            <a:extLst>
              <a:ext uri="{FF2B5EF4-FFF2-40B4-BE49-F238E27FC236}">
                <a16:creationId xmlns:a16="http://schemas.microsoft.com/office/drawing/2014/main" id="{24445E86-8B69-4A0C-BD50-E0E51A2E243B}"/>
              </a:ext>
            </a:extLst>
          </p:cNvPr>
          <p:cNvPicPr>
            <a:picLocks noChangeAspect="1"/>
          </p:cNvPicPr>
          <p:nvPr/>
        </p:nvPicPr>
        <p:blipFill rotWithShape="1">
          <a:blip r:embed="rId3"/>
          <a:srcRect l="25557" r="23015"/>
          <a:stretch/>
        </p:blipFill>
        <p:spPr>
          <a:xfrm>
            <a:off x="6291275" y="4462503"/>
            <a:ext cx="650329" cy="1264551"/>
          </a:xfrm>
          <a:prstGeom prst="rect">
            <a:avLst/>
          </a:prstGeom>
        </p:spPr>
      </p:pic>
      <p:pic>
        <p:nvPicPr>
          <p:cNvPr id="26" name="Picture 25">
            <a:extLst>
              <a:ext uri="{FF2B5EF4-FFF2-40B4-BE49-F238E27FC236}">
                <a16:creationId xmlns:a16="http://schemas.microsoft.com/office/drawing/2014/main" id="{39B9D42D-F574-40F2-AD81-61D893FDAAB4}"/>
              </a:ext>
            </a:extLst>
          </p:cNvPr>
          <p:cNvPicPr>
            <a:picLocks noChangeAspect="1"/>
          </p:cNvPicPr>
          <p:nvPr/>
        </p:nvPicPr>
        <p:blipFill rotWithShape="1">
          <a:blip r:embed="rId4"/>
          <a:srcRect l="21845" r="24651"/>
          <a:stretch/>
        </p:blipFill>
        <p:spPr>
          <a:xfrm>
            <a:off x="6881142" y="4462503"/>
            <a:ext cx="650329" cy="1215471"/>
          </a:xfrm>
          <a:prstGeom prst="rect">
            <a:avLst/>
          </a:prstGeom>
        </p:spPr>
      </p:pic>
      <p:pic>
        <p:nvPicPr>
          <p:cNvPr id="27" name="Picture 26">
            <a:extLst>
              <a:ext uri="{FF2B5EF4-FFF2-40B4-BE49-F238E27FC236}">
                <a16:creationId xmlns:a16="http://schemas.microsoft.com/office/drawing/2014/main" id="{A183FD9D-063A-4CF5-B503-79830C591FDF}"/>
              </a:ext>
            </a:extLst>
          </p:cNvPr>
          <p:cNvPicPr>
            <a:picLocks noChangeAspect="1"/>
          </p:cNvPicPr>
          <p:nvPr/>
        </p:nvPicPr>
        <p:blipFill rotWithShape="1">
          <a:blip r:embed="rId5"/>
          <a:srcRect l="32539" t="14015" r="30607" b="8633"/>
          <a:stretch/>
        </p:blipFill>
        <p:spPr>
          <a:xfrm>
            <a:off x="7564676" y="4462503"/>
            <a:ext cx="579114" cy="1215471"/>
          </a:xfrm>
          <a:prstGeom prst="rect">
            <a:avLst/>
          </a:prstGeom>
        </p:spPr>
      </p:pic>
      <p:grpSp>
        <p:nvGrpSpPr>
          <p:cNvPr id="18" name="Group 17">
            <a:extLst>
              <a:ext uri="{FF2B5EF4-FFF2-40B4-BE49-F238E27FC236}">
                <a16:creationId xmlns:a16="http://schemas.microsoft.com/office/drawing/2014/main" id="{DA37649A-7704-4BA8-95A2-C80D41935757}"/>
              </a:ext>
            </a:extLst>
          </p:cNvPr>
          <p:cNvGrpSpPr/>
          <p:nvPr/>
        </p:nvGrpSpPr>
        <p:grpSpPr>
          <a:xfrm>
            <a:off x="8438015" y="205892"/>
            <a:ext cx="3549852" cy="1573440"/>
            <a:chOff x="8438015" y="205892"/>
            <a:chExt cx="3549852" cy="1573440"/>
          </a:xfrm>
        </p:grpSpPr>
        <p:sp>
          <p:nvSpPr>
            <p:cNvPr id="20" name="TextBox 19">
              <a:extLst>
                <a:ext uri="{FF2B5EF4-FFF2-40B4-BE49-F238E27FC236}">
                  <a16:creationId xmlns:a16="http://schemas.microsoft.com/office/drawing/2014/main" id="{0298818E-6AF8-489A-83C7-13F386552C1C}"/>
                </a:ext>
              </a:extLst>
            </p:cNvPr>
            <p:cNvSpPr txBox="1"/>
            <p:nvPr/>
          </p:nvSpPr>
          <p:spPr>
            <a:xfrm>
              <a:off x="8674216" y="302004"/>
              <a:ext cx="3313651" cy="1477328"/>
            </a:xfrm>
            <a:prstGeom prst="rect">
              <a:avLst/>
            </a:prstGeom>
          </p:spPr>
          <p:style>
            <a:lnRef idx="2">
              <a:schemeClr val="accent1"/>
            </a:lnRef>
            <a:fillRef idx="1">
              <a:schemeClr val="lt1"/>
            </a:fillRef>
            <a:effectRef idx="0">
              <a:schemeClr val="accent1"/>
            </a:effectRef>
            <a:fontRef idx="minor">
              <a:schemeClr val="dk1"/>
            </a:fontRef>
          </p:style>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21" name="Title 4">
              <a:extLst>
                <a:ext uri="{FF2B5EF4-FFF2-40B4-BE49-F238E27FC236}">
                  <a16:creationId xmlns:a16="http://schemas.microsoft.com/office/drawing/2014/main" id="{B71833F1-DF82-4506-8EB8-487ADB9761BA}"/>
                </a:ext>
              </a:extLst>
            </p:cNvPr>
            <p:cNvSpPr txBox="1">
              <a:spLocks/>
            </p:cNvSpPr>
            <p:nvPr/>
          </p:nvSpPr>
          <p:spPr>
            <a:xfrm>
              <a:off x="8922428" y="363291"/>
              <a:ext cx="1925108" cy="33855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spcBef>
                  <a:spcPts val="0"/>
                </a:spcBef>
                <a:spcAft>
                  <a:spcPts val="600"/>
                </a:spcAft>
              </a:pPr>
              <a:r>
                <a:rPr lang="en-GB" sz="1400" b="1">
                  <a:solidFill>
                    <a:schemeClr val="tx1"/>
                  </a:solidFill>
                </a:rPr>
                <a:t>Market Analysis</a:t>
              </a:r>
            </a:p>
            <a:p>
              <a:pPr algn="ctr">
                <a:spcBef>
                  <a:spcPts val="0"/>
                </a:spcBef>
                <a:spcAft>
                  <a:spcPts val="600"/>
                </a:spcAft>
              </a:pPr>
              <a:endParaRPr lang="en-GB" sz="1500">
                <a:solidFill>
                  <a:schemeClr val="tx1"/>
                </a:solidFill>
              </a:endParaRPr>
            </a:p>
          </p:txBody>
        </p:sp>
        <p:pic>
          <p:nvPicPr>
            <p:cNvPr id="35" name="Picture 34" descr="Icon&#10;&#10;Description automatically generated">
              <a:extLst>
                <a:ext uri="{FF2B5EF4-FFF2-40B4-BE49-F238E27FC236}">
                  <a16:creationId xmlns:a16="http://schemas.microsoft.com/office/drawing/2014/main" id="{1633546B-A1C5-4069-80ED-837D97885B03}"/>
                </a:ext>
              </a:extLst>
            </p:cNvPr>
            <p:cNvPicPr>
              <a:picLocks noChangeAspect="1"/>
            </p:cNvPicPr>
            <p:nvPr/>
          </p:nvPicPr>
          <p:blipFill>
            <a:blip r:embed="rId6"/>
            <a:stretch>
              <a:fillRect/>
            </a:stretch>
          </p:blipFill>
          <p:spPr>
            <a:xfrm>
              <a:off x="8438015" y="205892"/>
              <a:ext cx="433424" cy="469900"/>
            </a:xfrm>
            <a:prstGeom prst="rect">
              <a:avLst/>
            </a:prstGeom>
          </p:spPr>
        </p:pic>
      </p:grpSp>
      <p:graphicFrame>
        <p:nvGraphicFramePr>
          <p:cNvPr id="36" name="Table 51">
            <a:extLst>
              <a:ext uri="{FF2B5EF4-FFF2-40B4-BE49-F238E27FC236}">
                <a16:creationId xmlns:a16="http://schemas.microsoft.com/office/drawing/2014/main" id="{DC288B0E-1AF0-4871-AD4A-8A89830DB761}"/>
              </a:ext>
            </a:extLst>
          </p:cNvPr>
          <p:cNvGraphicFramePr>
            <a:graphicFrameLocks noGrp="1"/>
          </p:cNvGraphicFramePr>
          <p:nvPr/>
        </p:nvGraphicFramePr>
        <p:xfrm>
          <a:off x="8967604" y="728377"/>
          <a:ext cx="2726874" cy="872021"/>
        </p:xfrm>
        <a:graphic>
          <a:graphicData uri="http://schemas.openxmlformats.org/drawingml/2006/table">
            <a:tbl>
              <a:tblPr firstRow="1" bandRow="1">
                <a:tableStyleId>{00A15C55-8517-42AA-B614-E9B94910E393}</a:tableStyleId>
              </a:tblPr>
              <a:tblGrid>
                <a:gridCol w="1363437">
                  <a:extLst>
                    <a:ext uri="{9D8B030D-6E8A-4147-A177-3AD203B41FA5}">
                      <a16:colId xmlns:a16="http://schemas.microsoft.com/office/drawing/2014/main" val="3110530552"/>
                    </a:ext>
                  </a:extLst>
                </a:gridCol>
                <a:gridCol w="1363437">
                  <a:extLst>
                    <a:ext uri="{9D8B030D-6E8A-4147-A177-3AD203B41FA5}">
                      <a16:colId xmlns:a16="http://schemas.microsoft.com/office/drawing/2014/main" val="25030162"/>
                    </a:ext>
                  </a:extLst>
                </a:gridCol>
              </a:tblGrid>
              <a:tr h="126991">
                <a:tc>
                  <a:txBody>
                    <a:bodyPr/>
                    <a:lstStyle/>
                    <a:p>
                      <a:pPr algn="ctr"/>
                      <a:r>
                        <a:rPr lang="en-US" sz="900" b="1">
                          <a:solidFill>
                            <a:srgbClr val="002B5C"/>
                          </a:solidFill>
                        </a:rPr>
                        <a:t>Glass bottles </a:t>
                      </a:r>
                    </a:p>
                  </a:txBody>
                  <a:tcPr anchor="ctr">
                    <a:solidFill>
                      <a:srgbClr val="E5E9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002B5C"/>
                          </a:solidFill>
                        </a:rPr>
                        <a:t>PET bottles </a:t>
                      </a:r>
                    </a:p>
                  </a:txBody>
                  <a:tcPr anchor="ctr">
                    <a:solidFill>
                      <a:srgbClr val="E5E9EE"/>
                    </a:solidFill>
                  </a:tcPr>
                </a:tc>
                <a:extLst>
                  <a:ext uri="{0D108BD9-81ED-4DB2-BD59-A6C34878D82A}">
                    <a16:rowId xmlns:a16="http://schemas.microsoft.com/office/drawing/2014/main" val="958200419"/>
                  </a:ext>
                </a:extLst>
              </a:tr>
              <a:tr h="643421">
                <a:tc>
                  <a:txBody>
                    <a:bodyPr/>
                    <a:lstStyle/>
                    <a:p>
                      <a:pPr algn="ctr"/>
                      <a:r>
                        <a:rPr lang="en-US" sz="1400">
                          <a:solidFill>
                            <a:schemeClr val="bg2">
                              <a:lumMod val="25000"/>
                            </a:schemeClr>
                          </a:solidFill>
                        </a:rPr>
                        <a:t>  </a:t>
                      </a:r>
                    </a:p>
                  </a:txBody>
                  <a:tcPr anchor="ctr">
                    <a:solidFill>
                      <a:srgbClr val="00B050"/>
                    </a:solidFill>
                  </a:tcPr>
                </a:tc>
                <a:tc>
                  <a:txBody>
                    <a:bodyPr/>
                    <a:lstStyle/>
                    <a:p>
                      <a:pPr algn="ctr"/>
                      <a:endParaRPr lang="en-US" sz="1400">
                        <a:solidFill>
                          <a:schemeClr val="bg2">
                            <a:lumMod val="25000"/>
                          </a:schemeClr>
                        </a:solidFill>
                      </a:endParaRPr>
                    </a:p>
                  </a:txBody>
                  <a:tcPr anchor="ctr">
                    <a:solidFill>
                      <a:srgbClr val="00B050"/>
                    </a:solidFill>
                  </a:tcPr>
                </a:tc>
                <a:extLst>
                  <a:ext uri="{0D108BD9-81ED-4DB2-BD59-A6C34878D82A}">
                    <a16:rowId xmlns:a16="http://schemas.microsoft.com/office/drawing/2014/main" val="1011721729"/>
                  </a:ext>
                </a:extLst>
              </a:tr>
            </a:tbl>
          </a:graphicData>
        </a:graphic>
      </p:graphicFrame>
      <p:sp>
        <p:nvSpPr>
          <p:cNvPr id="37" name="Graphic 10" descr="Checkmark outline">
            <a:extLst>
              <a:ext uri="{FF2B5EF4-FFF2-40B4-BE49-F238E27FC236}">
                <a16:creationId xmlns:a16="http://schemas.microsoft.com/office/drawing/2014/main" id="{5BCD5BA0-C9EC-49A7-B121-13E4CA7B9403}"/>
              </a:ext>
            </a:extLst>
          </p:cNvPr>
          <p:cNvSpPr/>
          <p:nvPr/>
        </p:nvSpPr>
        <p:spPr>
          <a:xfrm>
            <a:off x="9481429" y="1210785"/>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sp>
        <p:nvSpPr>
          <p:cNvPr id="38" name="Graphic 10" descr="Checkmark outline">
            <a:extLst>
              <a:ext uri="{FF2B5EF4-FFF2-40B4-BE49-F238E27FC236}">
                <a16:creationId xmlns:a16="http://schemas.microsoft.com/office/drawing/2014/main" id="{B383998E-BA07-4B17-8250-F76E9B964F52}"/>
              </a:ext>
            </a:extLst>
          </p:cNvPr>
          <p:cNvSpPr/>
          <p:nvPr/>
        </p:nvSpPr>
        <p:spPr>
          <a:xfrm>
            <a:off x="10819613" y="1205019"/>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sp>
        <p:nvSpPr>
          <p:cNvPr id="31" name="Rectangle: Rounded Corners 30">
            <a:extLst>
              <a:ext uri="{FF2B5EF4-FFF2-40B4-BE49-F238E27FC236}">
                <a16:creationId xmlns:a16="http://schemas.microsoft.com/office/drawing/2014/main" id="{8F7CE8CA-5361-44B4-ADFD-F1687C2DFDF7}"/>
              </a:ext>
            </a:extLst>
          </p:cNvPr>
          <p:cNvSpPr/>
          <p:nvPr/>
        </p:nvSpPr>
        <p:spPr>
          <a:xfrm>
            <a:off x="8967603" y="2338872"/>
            <a:ext cx="2726875" cy="1844590"/>
          </a:xfrm>
          <a:prstGeom prst="roundRect">
            <a:avLst>
              <a:gd name="adj" fmla="val 634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indent="0" algn="l" defTabSz="618592" rtl="0" eaLnBrk="1" fontAlgn="auto" latinLnBrk="0" hangingPunct="1">
              <a:lnSpc>
                <a:spcPct val="100000"/>
              </a:lnSpc>
              <a:spcBef>
                <a:spcPts val="0"/>
              </a:spcBef>
              <a:spcAft>
                <a:spcPts val="0"/>
              </a:spcAft>
              <a:buClrTx/>
              <a:buSzTx/>
              <a:buFontTx/>
              <a:buNone/>
              <a:tabLst/>
            </a:pPr>
            <a:r>
              <a:rPr lang="en-GB" sz="1200" b="1" kern="0" spc="-10">
                <a:solidFill>
                  <a:srgbClr val="002B5C"/>
                </a:solidFill>
                <a:latin typeface="Arial" panose="020B0604020202020204" pitchFamily="34" charset="0"/>
                <a:cs typeface="Arial" panose="020B0604020202020204" pitchFamily="34" charset="0"/>
              </a:rPr>
              <a:t>RECICLOS project</a:t>
            </a:r>
          </a:p>
          <a:p>
            <a:pPr marR="0" algn="l" defTabSz="618592" rtl="0" eaLnBrk="1" fontAlgn="auto" latinLnBrk="0" hangingPunct="1">
              <a:lnSpc>
                <a:spcPct val="100000"/>
              </a:lnSpc>
              <a:spcBef>
                <a:spcPts val="0"/>
              </a:spcBef>
              <a:spcAft>
                <a:spcPts val="400"/>
              </a:spcAft>
              <a:buClrTx/>
              <a:buSzTx/>
              <a:tabLst/>
            </a:pPr>
            <a:r>
              <a:rPr lang="en-GB" sz="1200" b="1" kern="0" spc="-10">
                <a:solidFill>
                  <a:srgbClr val="002B5C"/>
                </a:solidFill>
                <a:latin typeface="Arial" panose="020B0604020202020204" pitchFamily="34" charset="0"/>
                <a:cs typeface="Arial" panose="020B0604020202020204" pitchFamily="34" charset="0"/>
              </a:rPr>
              <a:t>Return and Reward System (RRS) </a:t>
            </a:r>
            <a:r>
              <a:rPr lang="en-GB" sz="1200" kern="0" spc="-10">
                <a:solidFill>
                  <a:srgbClr val="002B5C"/>
                </a:solidFill>
                <a:latin typeface="Arial" panose="020B0604020202020204" pitchFamily="34" charset="0"/>
                <a:cs typeface="Arial" panose="020B0604020202020204" pitchFamily="34" charset="0"/>
              </a:rPr>
              <a:t>using bottle-collecting machines and mobile devices to encourage environmentally conscious behaviour developed by </a:t>
            </a:r>
            <a:r>
              <a:rPr lang="en-GB" sz="1200" kern="0" spc="-10" err="1">
                <a:solidFill>
                  <a:srgbClr val="002B5C"/>
                </a:solidFill>
                <a:latin typeface="Arial" panose="020B0604020202020204" pitchFamily="34" charset="0"/>
                <a:cs typeface="Arial" panose="020B0604020202020204" pitchFamily="34" charset="0"/>
                <a:hlinkClick r:id="rId7"/>
              </a:rPr>
              <a:t>Ecoembes</a:t>
            </a:r>
            <a:r>
              <a:rPr lang="en-GB" sz="1200" kern="0" spc="-10">
                <a:solidFill>
                  <a:srgbClr val="002B5C"/>
                </a:solidFill>
                <a:latin typeface="Arial" panose="020B0604020202020204" pitchFamily="34" charset="0"/>
                <a:cs typeface="Arial" panose="020B0604020202020204" pitchFamily="34" charset="0"/>
              </a:rPr>
              <a:t>. </a:t>
            </a:r>
          </a:p>
          <a:p>
            <a:pPr marR="0" algn="l" defTabSz="618592" rtl="0" eaLnBrk="1" fontAlgn="auto" latinLnBrk="0" hangingPunct="1">
              <a:lnSpc>
                <a:spcPct val="100000"/>
              </a:lnSpc>
              <a:spcBef>
                <a:spcPts val="0"/>
              </a:spcBef>
              <a:spcAft>
                <a:spcPts val="400"/>
              </a:spcAft>
              <a:buClrTx/>
              <a:buSzTx/>
              <a:tabLst/>
            </a:pPr>
            <a:r>
              <a:rPr lang="en-GB" sz="1200" kern="0" spc="-10">
                <a:solidFill>
                  <a:srgbClr val="002B5C"/>
                </a:solidFill>
                <a:latin typeface="Arial" panose="020B0604020202020204" pitchFamily="34" charset="0"/>
                <a:cs typeface="Arial" panose="020B0604020202020204" pitchFamily="34" charset="0"/>
                <a:hlinkClick r:id="rId8"/>
              </a:rPr>
              <a:t>The first 10 machines are installed</a:t>
            </a:r>
            <a:r>
              <a:rPr lang="en-GB" sz="1200" kern="0" spc="-10">
                <a:solidFill>
                  <a:srgbClr val="002B5C"/>
                </a:solidFill>
                <a:latin typeface="Arial" panose="020B0604020202020204" pitchFamily="34" charset="0"/>
                <a:cs typeface="Arial" panose="020B0604020202020204" pitchFamily="34" charset="0"/>
              </a:rPr>
              <a:t> at train stations in Barcelona to collect used bottles and provide a reward.</a:t>
            </a:r>
          </a:p>
        </p:txBody>
      </p:sp>
      <p:pic>
        <p:nvPicPr>
          <p:cNvPr id="32" name="Picture 31">
            <a:extLst>
              <a:ext uri="{FF2B5EF4-FFF2-40B4-BE49-F238E27FC236}">
                <a16:creationId xmlns:a16="http://schemas.microsoft.com/office/drawing/2014/main" id="{1A652D37-5794-4AD7-A31A-E647590FBAA5}"/>
              </a:ext>
            </a:extLst>
          </p:cNvPr>
          <p:cNvPicPr>
            <a:picLocks noChangeAspect="1"/>
          </p:cNvPicPr>
          <p:nvPr/>
        </p:nvPicPr>
        <p:blipFill>
          <a:blip r:embed="rId9"/>
          <a:stretch>
            <a:fillRect/>
          </a:stretch>
        </p:blipFill>
        <p:spPr>
          <a:xfrm>
            <a:off x="9391073" y="4366778"/>
            <a:ext cx="1879933" cy="1253901"/>
          </a:xfrm>
          <a:prstGeom prst="rect">
            <a:avLst/>
          </a:prstGeom>
        </p:spPr>
      </p:pic>
      <p:sp>
        <p:nvSpPr>
          <p:cNvPr id="33" name="Title 8">
            <a:extLst>
              <a:ext uri="{FF2B5EF4-FFF2-40B4-BE49-F238E27FC236}">
                <a16:creationId xmlns:a16="http://schemas.microsoft.com/office/drawing/2014/main" id="{3263BDD0-ACE3-4149-94AF-E4AE97422733}"/>
              </a:ext>
            </a:extLst>
          </p:cNvPr>
          <p:cNvSpPr txBox="1">
            <a:spLocks/>
          </p:cNvSpPr>
          <p:nvPr/>
        </p:nvSpPr>
        <p:spPr>
          <a:xfrm>
            <a:off x="1019175" y="198551"/>
            <a:ext cx="6985000" cy="86547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defTabSz="618592">
              <a:lnSpc>
                <a:spcPct val="100000"/>
              </a:lnSpc>
              <a:spcBef>
                <a:spcPts val="0"/>
              </a:spcBef>
            </a:pPr>
            <a:r>
              <a:rPr lang="en-GB" sz="1800">
                <a:latin typeface="Arial"/>
                <a:cs typeface="Arial"/>
              </a:rPr>
              <a:t>New Deposit Return Scheme to collect bottles and draft regulation to set targets for reuse of beverage packaging to improve the use of returnable glass and PET bottles </a:t>
            </a:r>
            <a:endParaRPr kumimoji="0" lang="en-GB" sz="1800" b="1"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799734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994A7023-6A44-4A45-839B-24839DD55C0B}"/>
              </a:ext>
            </a:extLst>
          </p:cNvPr>
          <p:cNvSpPr/>
          <p:nvPr/>
        </p:nvSpPr>
        <p:spPr>
          <a:xfrm>
            <a:off x="625878" y="-1"/>
            <a:ext cx="7518748" cy="11604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2957EE9-A51E-4278-AF2D-EEC227E2F1DC}"/>
              </a:ext>
            </a:extLst>
          </p:cNvPr>
          <p:cNvSpPr/>
          <p:nvPr/>
        </p:nvSpPr>
        <p:spPr>
          <a:xfrm>
            <a:off x="8674216" y="2077126"/>
            <a:ext cx="3313651" cy="4147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A202FD07-BEC4-429F-BB94-83F7888ADACE}"/>
              </a:ext>
            </a:extLst>
          </p:cNvPr>
          <p:cNvSpPr>
            <a:spLocks noGrp="1"/>
          </p:cNvSpPr>
          <p:nvPr>
            <p:ph type="ftr" sz="quarter" idx="3"/>
          </p:nvPr>
        </p:nvSpPr>
        <p:spPr/>
        <p:txBody>
          <a:bodyPr/>
          <a:lstStyle/>
          <a:p>
            <a:r>
              <a:rPr lang="en-US"/>
              <a:t>TCCC</a:t>
            </a:r>
          </a:p>
        </p:txBody>
      </p:sp>
      <p:sp>
        <p:nvSpPr>
          <p:cNvPr id="6" name="AutoShape 2" descr="reuse">
            <a:extLst>
              <a:ext uri="{FF2B5EF4-FFF2-40B4-BE49-F238E27FC236}">
                <a16:creationId xmlns:a16="http://schemas.microsoft.com/office/drawing/2014/main" id="{09F5D034-F826-49FE-B2AD-06BDDDA7199E}"/>
              </a:ext>
            </a:extLst>
          </p:cNvPr>
          <p:cNvSpPr>
            <a:spLocks noChangeAspect="1" noChangeArrowheads="1"/>
          </p:cNvSpPr>
          <p:nvPr/>
        </p:nvSpPr>
        <p:spPr bwMode="auto">
          <a:xfrm>
            <a:off x="-136525" y="-2587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Rectangle 19">
            <a:extLst>
              <a:ext uri="{FF2B5EF4-FFF2-40B4-BE49-F238E27FC236}">
                <a16:creationId xmlns:a16="http://schemas.microsoft.com/office/drawing/2014/main" id="{CADF8AB2-087C-44C3-96C8-F49879910A18}"/>
              </a:ext>
            </a:extLst>
          </p:cNvPr>
          <p:cNvSpPr/>
          <p:nvPr/>
        </p:nvSpPr>
        <p:spPr>
          <a:xfrm>
            <a:off x="-8926" y="0"/>
            <a:ext cx="634804" cy="62356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4">
            <a:extLst>
              <a:ext uri="{FF2B5EF4-FFF2-40B4-BE49-F238E27FC236}">
                <a16:creationId xmlns:a16="http://schemas.microsoft.com/office/drawing/2014/main" id="{809A7FE5-B4F4-4C56-B387-18A611C3CCFE}"/>
              </a:ext>
            </a:extLst>
          </p:cNvPr>
          <p:cNvSpPr txBox="1">
            <a:spLocks/>
          </p:cNvSpPr>
          <p:nvPr/>
        </p:nvSpPr>
        <p:spPr>
          <a:xfrm rot="16200000">
            <a:off x="-1367138" y="2354273"/>
            <a:ext cx="3389315" cy="635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lgn="r"/>
            <a:r>
              <a:rPr lang="en-GB">
                <a:solidFill>
                  <a:schemeClr val="bg1"/>
                </a:solidFill>
              </a:rPr>
              <a:t>THAILAND</a:t>
            </a:r>
          </a:p>
        </p:txBody>
      </p:sp>
      <p:pic>
        <p:nvPicPr>
          <p:cNvPr id="23" name="Picture 22">
            <a:extLst>
              <a:ext uri="{FF2B5EF4-FFF2-40B4-BE49-F238E27FC236}">
                <a16:creationId xmlns:a16="http://schemas.microsoft.com/office/drawing/2014/main" id="{C6B1D729-DA81-410B-B56F-F95AE33DD5FD}"/>
              </a:ext>
            </a:extLst>
          </p:cNvPr>
          <p:cNvPicPr>
            <a:picLocks noChangeAspect="1"/>
          </p:cNvPicPr>
          <p:nvPr/>
        </p:nvPicPr>
        <p:blipFill>
          <a:blip r:embed="rId2"/>
          <a:srcRect/>
          <a:stretch/>
        </p:blipFill>
        <p:spPr>
          <a:xfrm>
            <a:off x="-12624" y="-4167"/>
            <a:ext cx="1155194" cy="890018"/>
          </a:xfrm>
          <a:prstGeom prst="rect">
            <a:avLst/>
          </a:prstGeom>
        </p:spPr>
      </p:pic>
      <p:grpSp>
        <p:nvGrpSpPr>
          <p:cNvPr id="25" name="Group 24">
            <a:extLst>
              <a:ext uri="{FF2B5EF4-FFF2-40B4-BE49-F238E27FC236}">
                <a16:creationId xmlns:a16="http://schemas.microsoft.com/office/drawing/2014/main" id="{26BF83B5-DE92-4E79-9B08-DC02D82D3A4B}"/>
              </a:ext>
            </a:extLst>
          </p:cNvPr>
          <p:cNvGrpSpPr/>
          <p:nvPr/>
        </p:nvGrpSpPr>
        <p:grpSpPr>
          <a:xfrm>
            <a:off x="8438015" y="205892"/>
            <a:ext cx="3549852" cy="1573440"/>
            <a:chOff x="8438015" y="205892"/>
            <a:chExt cx="3549852" cy="1573440"/>
          </a:xfrm>
        </p:grpSpPr>
        <p:sp>
          <p:nvSpPr>
            <p:cNvPr id="26" name="TextBox 25">
              <a:extLst>
                <a:ext uri="{FF2B5EF4-FFF2-40B4-BE49-F238E27FC236}">
                  <a16:creationId xmlns:a16="http://schemas.microsoft.com/office/drawing/2014/main" id="{0332C024-DCFF-432C-9D28-420DBEFBF395}"/>
                </a:ext>
              </a:extLst>
            </p:cNvPr>
            <p:cNvSpPr txBox="1"/>
            <p:nvPr/>
          </p:nvSpPr>
          <p:spPr>
            <a:xfrm>
              <a:off x="8674216" y="302004"/>
              <a:ext cx="3313651" cy="1477328"/>
            </a:xfrm>
            <a:prstGeom prst="rect">
              <a:avLst/>
            </a:prstGeom>
          </p:spPr>
          <p:style>
            <a:lnRef idx="2">
              <a:schemeClr val="accent1"/>
            </a:lnRef>
            <a:fillRef idx="1">
              <a:schemeClr val="lt1"/>
            </a:fillRef>
            <a:effectRef idx="0">
              <a:schemeClr val="accent1"/>
            </a:effectRef>
            <a:fontRef idx="minor">
              <a:schemeClr val="dk1"/>
            </a:fontRef>
          </p:style>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27" name="Title 4">
              <a:extLst>
                <a:ext uri="{FF2B5EF4-FFF2-40B4-BE49-F238E27FC236}">
                  <a16:creationId xmlns:a16="http://schemas.microsoft.com/office/drawing/2014/main" id="{46773FF6-E3C8-4090-A0E0-BA393928D7B0}"/>
                </a:ext>
              </a:extLst>
            </p:cNvPr>
            <p:cNvSpPr txBox="1">
              <a:spLocks/>
            </p:cNvSpPr>
            <p:nvPr/>
          </p:nvSpPr>
          <p:spPr>
            <a:xfrm>
              <a:off x="8922428" y="363291"/>
              <a:ext cx="1925108" cy="33855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spcBef>
                  <a:spcPts val="0"/>
                </a:spcBef>
                <a:spcAft>
                  <a:spcPts val="600"/>
                </a:spcAft>
              </a:pPr>
              <a:r>
                <a:rPr lang="en-GB" sz="1400" b="1">
                  <a:solidFill>
                    <a:schemeClr val="tx1"/>
                  </a:solidFill>
                </a:rPr>
                <a:t>Market Analysis</a:t>
              </a:r>
            </a:p>
            <a:p>
              <a:pPr algn="ctr">
                <a:spcBef>
                  <a:spcPts val="0"/>
                </a:spcBef>
                <a:spcAft>
                  <a:spcPts val="600"/>
                </a:spcAft>
              </a:pPr>
              <a:endParaRPr lang="en-GB" sz="1500">
                <a:solidFill>
                  <a:schemeClr val="tx1"/>
                </a:solidFill>
              </a:endParaRPr>
            </a:p>
          </p:txBody>
        </p:sp>
        <p:pic>
          <p:nvPicPr>
            <p:cNvPr id="28" name="Picture 27" descr="Icon&#10;&#10;Description automatically generated">
              <a:extLst>
                <a:ext uri="{FF2B5EF4-FFF2-40B4-BE49-F238E27FC236}">
                  <a16:creationId xmlns:a16="http://schemas.microsoft.com/office/drawing/2014/main" id="{6EA4D9DE-FA8C-4C2A-9F1C-76AA88ED4643}"/>
                </a:ext>
              </a:extLst>
            </p:cNvPr>
            <p:cNvPicPr>
              <a:picLocks noChangeAspect="1"/>
            </p:cNvPicPr>
            <p:nvPr/>
          </p:nvPicPr>
          <p:blipFill>
            <a:blip r:embed="rId3"/>
            <a:stretch>
              <a:fillRect/>
            </a:stretch>
          </p:blipFill>
          <p:spPr>
            <a:xfrm>
              <a:off x="8438015" y="205892"/>
              <a:ext cx="433424" cy="469900"/>
            </a:xfrm>
            <a:prstGeom prst="rect">
              <a:avLst/>
            </a:prstGeom>
          </p:spPr>
        </p:pic>
      </p:grpSp>
      <p:graphicFrame>
        <p:nvGraphicFramePr>
          <p:cNvPr id="29" name="Table 51">
            <a:extLst>
              <a:ext uri="{FF2B5EF4-FFF2-40B4-BE49-F238E27FC236}">
                <a16:creationId xmlns:a16="http://schemas.microsoft.com/office/drawing/2014/main" id="{F7241418-FD21-4A11-8691-FA2F09090830}"/>
              </a:ext>
            </a:extLst>
          </p:cNvPr>
          <p:cNvGraphicFramePr>
            <a:graphicFrameLocks noGrp="1"/>
          </p:cNvGraphicFramePr>
          <p:nvPr/>
        </p:nvGraphicFramePr>
        <p:xfrm>
          <a:off x="8967604" y="728377"/>
          <a:ext cx="2726874" cy="872021"/>
        </p:xfrm>
        <a:graphic>
          <a:graphicData uri="http://schemas.openxmlformats.org/drawingml/2006/table">
            <a:tbl>
              <a:tblPr firstRow="1" bandRow="1">
                <a:tableStyleId>{00A15C55-8517-42AA-B614-E9B94910E393}</a:tableStyleId>
              </a:tblPr>
              <a:tblGrid>
                <a:gridCol w="1363437">
                  <a:extLst>
                    <a:ext uri="{9D8B030D-6E8A-4147-A177-3AD203B41FA5}">
                      <a16:colId xmlns:a16="http://schemas.microsoft.com/office/drawing/2014/main" val="3110530552"/>
                    </a:ext>
                  </a:extLst>
                </a:gridCol>
                <a:gridCol w="1363437">
                  <a:extLst>
                    <a:ext uri="{9D8B030D-6E8A-4147-A177-3AD203B41FA5}">
                      <a16:colId xmlns:a16="http://schemas.microsoft.com/office/drawing/2014/main" val="25030162"/>
                    </a:ext>
                  </a:extLst>
                </a:gridCol>
              </a:tblGrid>
              <a:tr h="126991">
                <a:tc>
                  <a:txBody>
                    <a:bodyPr/>
                    <a:lstStyle/>
                    <a:p>
                      <a:pPr algn="ctr"/>
                      <a:r>
                        <a:rPr lang="en-US" sz="900" b="1">
                          <a:solidFill>
                            <a:srgbClr val="002B5C"/>
                          </a:solidFill>
                        </a:rPr>
                        <a:t>Glass bottles </a:t>
                      </a:r>
                    </a:p>
                  </a:txBody>
                  <a:tcPr anchor="ctr">
                    <a:solidFill>
                      <a:srgbClr val="E5E9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002B5C"/>
                          </a:solidFill>
                        </a:rPr>
                        <a:t>PET bottles </a:t>
                      </a:r>
                    </a:p>
                  </a:txBody>
                  <a:tcPr anchor="ctr">
                    <a:solidFill>
                      <a:srgbClr val="E5E9EE"/>
                    </a:solidFill>
                  </a:tcPr>
                </a:tc>
                <a:extLst>
                  <a:ext uri="{0D108BD9-81ED-4DB2-BD59-A6C34878D82A}">
                    <a16:rowId xmlns:a16="http://schemas.microsoft.com/office/drawing/2014/main" val="958200419"/>
                  </a:ext>
                </a:extLst>
              </a:tr>
              <a:tr h="643421">
                <a:tc>
                  <a:txBody>
                    <a:bodyPr/>
                    <a:lstStyle/>
                    <a:p>
                      <a:pPr algn="ctr"/>
                      <a:r>
                        <a:rPr lang="en-US" sz="1400">
                          <a:solidFill>
                            <a:schemeClr val="bg2">
                              <a:lumMod val="25000"/>
                            </a:schemeClr>
                          </a:solidFill>
                        </a:rPr>
                        <a:t>  </a:t>
                      </a:r>
                    </a:p>
                  </a:txBody>
                  <a:tcPr anchor="ctr">
                    <a:solidFill>
                      <a:srgbClr val="00B050"/>
                    </a:solidFill>
                  </a:tcPr>
                </a:tc>
                <a:tc>
                  <a:txBody>
                    <a:bodyPr/>
                    <a:lstStyle/>
                    <a:p>
                      <a:pPr algn="ctr"/>
                      <a:endParaRPr lang="en-US" sz="1400">
                        <a:solidFill>
                          <a:schemeClr val="bg2">
                            <a:lumMod val="25000"/>
                          </a:schemeClr>
                        </a:solidFill>
                      </a:endParaRPr>
                    </a:p>
                  </a:txBody>
                  <a:tcPr anchor="ctr">
                    <a:solidFill>
                      <a:srgbClr val="FF0000"/>
                    </a:solidFill>
                  </a:tcPr>
                </a:tc>
                <a:extLst>
                  <a:ext uri="{0D108BD9-81ED-4DB2-BD59-A6C34878D82A}">
                    <a16:rowId xmlns:a16="http://schemas.microsoft.com/office/drawing/2014/main" val="1011721729"/>
                  </a:ext>
                </a:extLst>
              </a:tr>
            </a:tbl>
          </a:graphicData>
        </a:graphic>
      </p:graphicFrame>
      <p:sp>
        <p:nvSpPr>
          <p:cNvPr id="30" name="Graphic 10" descr="Checkmark outline">
            <a:extLst>
              <a:ext uri="{FF2B5EF4-FFF2-40B4-BE49-F238E27FC236}">
                <a16:creationId xmlns:a16="http://schemas.microsoft.com/office/drawing/2014/main" id="{23FD038F-75C5-4B01-8F0E-F2F33695F930}"/>
              </a:ext>
            </a:extLst>
          </p:cNvPr>
          <p:cNvSpPr/>
          <p:nvPr/>
        </p:nvSpPr>
        <p:spPr>
          <a:xfrm>
            <a:off x="9481429" y="1210785"/>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pic>
        <p:nvPicPr>
          <p:cNvPr id="31" name="Graphic 30" descr="Close outline">
            <a:extLst>
              <a:ext uri="{FF2B5EF4-FFF2-40B4-BE49-F238E27FC236}">
                <a16:creationId xmlns:a16="http://schemas.microsoft.com/office/drawing/2014/main" id="{2DE14DA6-3205-445F-9694-A6CBE06572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48087" y="1128217"/>
            <a:ext cx="317439" cy="317439"/>
          </a:xfrm>
          <a:prstGeom prst="rect">
            <a:avLst/>
          </a:prstGeom>
        </p:spPr>
      </p:pic>
      <p:sp>
        <p:nvSpPr>
          <p:cNvPr id="32" name="Title 8">
            <a:extLst>
              <a:ext uri="{FF2B5EF4-FFF2-40B4-BE49-F238E27FC236}">
                <a16:creationId xmlns:a16="http://schemas.microsoft.com/office/drawing/2014/main" id="{1B6C7F5B-6251-4D99-A573-31A4E7790FC1}"/>
              </a:ext>
            </a:extLst>
          </p:cNvPr>
          <p:cNvSpPr txBox="1">
            <a:spLocks/>
          </p:cNvSpPr>
          <p:nvPr/>
        </p:nvSpPr>
        <p:spPr>
          <a:xfrm>
            <a:off x="1019175" y="269574"/>
            <a:ext cx="6985000" cy="70788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marL="0" marR="0" indent="0" algn="l" defTabSz="618592" rtl="0" eaLnBrk="1" fontAlgn="auto" latinLnBrk="0" hangingPunct="1">
              <a:lnSpc>
                <a:spcPct val="100000"/>
              </a:lnSpc>
              <a:spcBef>
                <a:spcPts val="0"/>
              </a:spcBef>
              <a:spcAft>
                <a:spcPts val="0"/>
              </a:spcAft>
              <a:buClrTx/>
              <a:buSzTx/>
              <a:buFontTx/>
              <a:buNone/>
              <a:tabLst/>
            </a:pPr>
            <a:r>
              <a:rPr lang="en-GB" sz="1800"/>
              <a:t>Returnable bottles are practiced but with no official disposal / return scheme in place</a:t>
            </a:r>
            <a:endParaRPr kumimoji="0" lang="en-GB" sz="1800" b="1"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45" name="TextBox 44">
            <a:extLst>
              <a:ext uri="{FF2B5EF4-FFF2-40B4-BE49-F238E27FC236}">
                <a16:creationId xmlns:a16="http://schemas.microsoft.com/office/drawing/2014/main" id="{FD3E4759-5A06-4802-A030-7DB6B452F585}"/>
              </a:ext>
            </a:extLst>
          </p:cNvPr>
          <p:cNvSpPr txBox="1"/>
          <p:nvPr/>
        </p:nvSpPr>
        <p:spPr>
          <a:xfrm>
            <a:off x="959160" y="1704178"/>
            <a:ext cx="7401262" cy="861774"/>
          </a:xfrm>
          <a:prstGeom prst="rect">
            <a:avLst/>
          </a:prstGeom>
          <a:noFill/>
        </p:spPr>
        <p:txBody>
          <a:bodyPr wrap="square" lIns="90000" rtlCol="0">
            <a:spAutoFit/>
          </a:bodyPr>
          <a:lstStyle/>
          <a:p>
            <a:pPr defTabSz="618592">
              <a:spcAft>
                <a:spcPts val="600"/>
              </a:spcAft>
            </a:pPr>
            <a:r>
              <a:rPr lang="en-GB" sz="1200" b="1" kern="0" spc="-10">
                <a:solidFill>
                  <a:srgbClr val="002B5C"/>
                </a:solidFill>
                <a:latin typeface="+mj-lt"/>
                <a:cs typeface="Arial" panose="020B0604020202020204" pitchFamily="34" charset="0"/>
              </a:rPr>
              <a:t>Returnable glass bottles</a:t>
            </a:r>
          </a:p>
          <a:p>
            <a:pPr marL="182563" indent="-182563" defTabSz="618592">
              <a:buFont typeface="Arial" panose="020B0604020202020204" pitchFamily="34" charset="0"/>
              <a:buChar char="•"/>
            </a:pPr>
            <a:r>
              <a:rPr lang="en-GB" sz="1100">
                <a:solidFill>
                  <a:srgbClr val="474747"/>
                </a:solidFill>
                <a:effectLst/>
                <a:latin typeface="+mj-lt"/>
                <a:ea typeface="Malgun Gothic" panose="020B0503020000020004" pitchFamily="34" charset="-127"/>
                <a:cs typeface="Calibri" panose="020F0502020204030204" pitchFamily="34" charset="0"/>
              </a:rPr>
              <a:t>Returnable glass bottles are permitted </a:t>
            </a:r>
            <a:r>
              <a:rPr lang="en-GB" sz="1100">
                <a:solidFill>
                  <a:srgbClr val="474747"/>
                </a:solidFill>
                <a:latin typeface="+mj-lt"/>
                <a:ea typeface="Malgun Gothic" panose="020B0503020000020004" pitchFamily="34" charset="-127"/>
                <a:cs typeface="Calibri" panose="020F0502020204030204" pitchFamily="34" charset="0"/>
              </a:rPr>
              <a:t>while the regulations prohibit the use of returnable PET bottles</a:t>
            </a:r>
          </a:p>
          <a:p>
            <a:pPr marL="182563" indent="-182563" defTabSz="618592">
              <a:buFont typeface="Arial" panose="020B0604020202020204" pitchFamily="34" charset="0"/>
              <a:buChar char="•"/>
            </a:pPr>
            <a:r>
              <a:rPr lang="en-GB" sz="1100">
                <a:solidFill>
                  <a:srgbClr val="474747"/>
                </a:solidFill>
                <a:effectLst/>
                <a:latin typeface="+mj-lt"/>
                <a:ea typeface="Malgun Gothic" panose="020B0503020000020004" pitchFamily="34" charset="-127"/>
                <a:cs typeface="Calibri" panose="020F0502020204030204" pitchFamily="34" charset="0"/>
              </a:rPr>
              <a:t>Multiple local companies suc</a:t>
            </a:r>
            <a:r>
              <a:rPr lang="en-GB" sz="1100">
                <a:solidFill>
                  <a:srgbClr val="474747"/>
                </a:solidFill>
                <a:latin typeface="+mj-lt"/>
                <a:ea typeface="Malgun Gothic" panose="020B0503020000020004" pitchFamily="34" charset="-127"/>
                <a:cs typeface="Calibri" panose="020F0502020204030204" pitchFamily="34" charset="0"/>
              </a:rPr>
              <a:t>h as </a:t>
            </a:r>
            <a:r>
              <a:rPr lang="en-GB" sz="1100" b="1">
                <a:solidFill>
                  <a:srgbClr val="474747"/>
                </a:solidFill>
                <a:effectLst/>
                <a:latin typeface="+mj-lt"/>
                <a:ea typeface="Malgun Gothic" panose="020B0503020000020004" pitchFamily="34" charset="-127"/>
                <a:cs typeface="Calibri" panose="020F0502020204030204" pitchFamily="34" charset="0"/>
              </a:rPr>
              <a:t>Thai Beverag</a:t>
            </a:r>
            <a:r>
              <a:rPr lang="en-GB" sz="1100" b="1">
                <a:solidFill>
                  <a:srgbClr val="474747"/>
                </a:solidFill>
                <a:latin typeface="+mj-lt"/>
                <a:ea typeface="Malgun Gothic" panose="020B0503020000020004" pitchFamily="34" charset="-127"/>
                <a:cs typeface="Calibri" panose="020F0502020204030204" pitchFamily="34" charset="0"/>
              </a:rPr>
              <a:t>e </a:t>
            </a:r>
            <a:r>
              <a:rPr lang="en-GB" sz="1100">
                <a:solidFill>
                  <a:srgbClr val="474747"/>
                </a:solidFill>
                <a:latin typeface="+mj-lt"/>
                <a:ea typeface="Malgun Gothic" panose="020B0503020000020004" pitchFamily="34" charset="-127"/>
                <a:cs typeface="Calibri" panose="020F0502020204030204" pitchFamily="34" charset="0"/>
              </a:rPr>
              <a:t>and</a:t>
            </a:r>
            <a:r>
              <a:rPr lang="en-GB" sz="1100" b="1">
                <a:solidFill>
                  <a:srgbClr val="474747"/>
                </a:solidFill>
                <a:latin typeface="+mj-lt"/>
                <a:ea typeface="Malgun Gothic" panose="020B0503020000020004" pitchFamily="34" charset="-127"/>
                <a:cs typeface="Calibri" panose="020F0502020204030204" pitchFamily="34" charset="0"/>
              </a:rPr>
              <a:t> Singha Corporation </a:t>
            </a:r>
            <a:r>
              <a:rPr lang="en-GB" sz="1100">
                <a:solidFill>
                  <a:srgbClr val="474747"/>
                </a:solidFill>
                <a:effectLst/>
                <a:latin typeface="+mj-lt"/>
                <a:ea typeface="Malgun Gothic" panose="020B0503020000020004" pitchFamily="34" charset="-127"/>
                <a:cs typeface="Calibri" panose="020F0502020204030204" pitchFamily="34" charset="0"/>
              </a:rPr>
              <a:t>manufacturers distribute products in returnable glass bottles</a:t>
            </a:r>
          </a:p>
        </p:txBody>
      </p:sp>
      <p:pic>
        <p:nvPicPr>
          <p:cNvPr id="53" name="Picture 2" descr=" ">
            <a:extLst>
              <a:ext uri="{FF2B5EF4-FFF2-40B4-BE49-F238E27FC236}">
                <a16:creationId xmlns:a16="http://schemas.microsoft.com/office/drawing/2014/main" id="{DBBFDF78-1DD4-44A7-BE23-00E7FB6F65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013" y="2643728"/>
            <a:ext cx="2417409" cy="1611605"/>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Rounded Corners 33">
            <a:extLst>
              <a:ext uri="{FF2B5EF4-FFF2-40B4-BE49-F238E27FC236}">
                <a16:creationId xmlns:a16="http://schemas.microsoft.com/office/drawing/2014/main" id="{083254EA-7669-48A7-B367-990C12DB3A15}"/>
              </a:ext>
            </a:extLst>
          </p:cNvPr>
          <p:cNvSpPr/>
          <p:nvPr/>
        </p:nvSpPr>
        <p:spPr>
          <a:xfrm>
            <a:off x="8967603" y="2338872"/>
            <a:ext cx="2726875" cy="721828"/>
          </a:xfrm>
          <a:prstGeom prst="roundRect">
            <a:avLst>
              <a:gd name="adj" fmla="val 634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indent="0" algn="l" defTabSz="618592" rtl="0" eaLnBrk="1" fontAlgn="auto" latinLnBrk="0" hangingPunct="1">
              <a:lnSpc>
                <a:spcPct val="100000"/>
              </a:lnSpc>
              <a:spcBef>
                <a:spcPts val="0"/>
              </a:spcBef>
              <a:spcAft>
                <a:spcPts val="600"/>
              </a:spcAft>
              <a:buClrTx/>
              <a:buSzTx/>
              <a:buFontTx/>
              <a:buNone/>
              <a:tabLst/>
            </a:pPr>
            <a:r>
              <a:rPr lang="en-GB" sz="1200" b="1" kern="0" spc="-10">
                <a:solidFill>
                  <a:srgbClr val="002B5C"/>
                </a:solidFill>
                <a:latin typeface="Arial" panose="020B0604020202020204" pitchFamily="34" charset="0"/>
                <a:cs typeface="Arial" panose="020B0604020202020204" pitchFamily="34" charset="0"/>
              </a:rPr>
              <a:t>Singha Corp</a:t>
            </a:r>
          </a:p>
          <a:p>
            <a:pPr marL="0" marR="0" indent="0" algn="l" defTabSz="618592" rtl="0" eaLnBrk="1" fontAlgn="auto" latinLnBrk="0" hangingPunct="1">
              <a:lnSpc>
                <a:spcPct val="100000"/>
              </a:lnSpc>
              <a:spcBef>
                <a:spcPts val="0"/>
              </a:spcBef>
              <a:spcAft>
                <a:spcPts val="400"/>
              </a:spcAft>
              <a:buClrTx/>
              <a:buSzTx/>
              <a:buFontTx/>
              <a:buNone/>
              <a:tabLst/>
            </a:pPr>
            <a:r>
              <a:rPr lang="en-GB" sz="1200">
                <a:solidFill>
                  <a:srgbClr val="002B5C"/>
                </a:solidFill>
                <a:latin typeface="+mj-lt"/>
              </a:rPr>
              <a:t>Provides home delivery and pick up returnable bottles</a:t>
            </a:r>
          </a:p>
        </p:txBody>
      </p:sp>
      <p:sp>
        <p:nvSpPr>
          <p:cNvPr id="35" name="TextBox 34">
            <a:extLst>
              <a:ext uri="{FF2B5EF4-FFF2-40B4-BE49-F238E27FC236}">
                <a16:creationId xmlns:a16="http://schemas.microsoft.com/office/drawing/2014/main" id="{829C7098-847C-48DD-B902-CCCC58D35038}"/>
              </a:ext>
            </a:extLst>
          </p:cNvPr>
          <p:cNvSpPr txBox="1"/>
          <p:nvPr/>
        </p:nvSpPr>
        <p:spPr>
          <a:xfrm>
            <a:off x="1025234" y="2635042"/>
            <a:ext cx="4791490" cy="2108269"/>
          </a:xfrm>
          <a:prstGeom prst="rect">
            <a:avLst/>
          </a:prstGeom>
          <a:noFill/>
        </p:spPr>
        <p:txBody>
          <a:bodyPr wrap="square" lIns="90000" rtlCol="0">
            <a:spAutoFit/>
          </a:bodyPr>
          <a:lstStyle/>
          <a:p>
            <a:pPr marL="0" marR="0" indent="0" algn="l" defTabSz="618592" rtl="0" eaLnBrk="1" fontAlgn="auto" latinLnBrk="0" hangingPunct="1">
              <a:lnSpc>
                <a:spcPct val="100000"/>
              </a:lnSpc>
              <a:spcBef>
                <a:spcPts val="0"/>
              </a:spcBef>
              <a:spcAft>
                <a:spcPts val="600"/>
              </a:spcAft>
              <a:buClrTx/>
              <a:buSzTx/>
              <a:buFontTx/>
              <a:buNone/>
              <a:tabLst/>
            </a:pPr>
            <a:r>
              <a:rPr lang="en-GB" sz="1200" b="1" kern="0" spc="-10">
                <a:solidFill>
                  <a:srgbClr val="002B5C"/>
                </a:solidFill>
                <a:latin typeface="+mj-lt"/>
                <a:cs typeface="Arial" panose="020B0604020202020204" pitchFamily="34" charset="0"/>
              </a:rPr>
              <a:t>‘Green Giving’ experiment to increase recycling </a:t>
            </a:r>
          </a:p>
          <a:p>
            <a:pPr defTabSz="618592">
              <a:spcAft>
                <a:spcPts val="600"/>
              </a:spcAft>
            </a:pPr>
            <a:r>
              <a:rPr lang="en-GB" sz="1100" i="1" kern="0" spc="-10">
                <a:solidFill>
                  <a:srgbClr val="474747"/>
                </a:solidFill>
                <a:latin typeface="+mj-lt"/>
                <a:cs typeface="Arial" panose="020B0604020202020204" pitchFamily="34" charset="0"/>
              </a:rPr>
              <a:t>In order to make recycling </a:t>
            </a:r>
            <a:r>
              <a:rPr lang="en-GB" sz="1100" i="1" kern="0" spc="-10">
                <a:solidFill>
                  <a:srgbClr val="474747"/>
                </a:solidFill>
                <a:latin typeface="+mj-lt"/>
                <a:cs typeface="Arial" panose="020B0604020202020204" pitchFamily="34" charset="0"/>
                <a:hlinkClick r:id="rId7">
                  <a:extLst>
                    <a:ext uri="{A12FA001-AC4F-418D-AE19-62706E023703}">
                      <ahyp:hlinkClr xmlns:ahyp="http://schemas.microsoft.com/office/drawing/2018/hyperlinkcolor" val="tx"/>
                    </a:ext>
                  </a:extLst>
                </a:hlinkClick>
              </a:rPr>
              <a:t>Easy, Attractive, Social, and Timely (EAST)</a:t>
            </a:r>
            <a:r>
              <a:rPr lang="en-GB" sz="1100" i="1" kern="0" spc="-10">
                <a:solidFill>
                  <a:srgbClr val="474747"/>
                </a:solidFill>
                <a:latin typeface="+mj-lt"/>
                <a:cs typeface="Arial" panose="020B0604020202020204" pitchFamily="34" charset="0"/>
              </a:rPr>
              <a:t>, the  Accelerator Lab is partnering with Trash Lucky and Thai Union to run a ‘Green Giving’ experiment with office workers in Bangkok. </a:t>
            </a:r>
            <a:endParaRPr kumimoji="0" lang="en-GB" sz="1100" b="0" i="1" u="none" strike="noStrike" kern="0" cap="none" spc="-10" normalizeH="0" baseline="0" noProof="0">
              <a:ln>
                <a:noFill/>
              </a:ln>
              <a:solidFill>
                <a:srgbClr val="474747"/>
              </a:solidFill>
              <a:effectLst/>
              <a:uLnTx/>
              <a:uFillTx/>
              <a:latin typeface="+mj-lt"/>
              <a:ea typeface="+mn-ea"/>
              <a:cs typeface="Arial" panose="020B0604020202020204" pitchFamily="34" charset="0"/>
            </a:endParaRPr>
          </a:p>
          <a:p>
            <a:pPr defTabSz="618592">
              <a:spcAft>
                <a:spcPts val="600"/>
              </a:spcAft>
            </a:pPr>
            <a:r>
              <a:rPr lang="en-GB" sz="1100" i="1" kern="0" spc="-10">
                <a:solidFill>
                  <a:srgbClr val="474747"/>
                </a:solidFill>
                <a:latin typeface="+mj-lt"/>
                <a:cs typeface="Arial" panose="020B0604020202020204" pitchFamily="34" charset="0"/>
              </a:rPr>
              <a:t>Green Giving is an upcycling program that incentivises office workers to sort and recycle waste by converting recyclables into raffle tickets for winning prizes such as gold and shopping vouchers. These wastes will be upcycled into donatable products that waste pickers or “the backbone of recycling ecosystem”, can use to perform their work. </a:t>
            </a:r>
            <a:endParaRPr kumimoji="0" lang="en-GB" sz="1100" b="0" i="0" u="none" strike="noStrike" kern="0" cap="none" spc="-10" normalizeH="0" baseline="0" noProof="0">
              <a:ln>
                <a:noFill/>
              </a:ln>
              <a:solidFill>
                <a:srgbClr val="474747"/>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400"/>
              </a:spcAft>
              <a:buClrTx/>
              <a:buSzTx/>
              <a:buFontTx/>
              <a:buNone/>
              <a:tabLst/>
            </a:pPr>
            <a:endParaRPr lang="en-GB" sz="1100" b="1" kern="0" spc="-10">
              <a:solidFill>
                <a:srgbClr val="474747"/>
              </a:solidFill>
              <a:latin typeface="+mj-lt"/>
              <a:cs typeface="Arial" panose="020B0604020202020204" pitchFamily="34" charset="0"/>
            </a:endParaRPr>
          </a:p>
        </p:txBody>
      </p:sp>
      <p:sp>
        <p:nvSpPr>
          <p:cNvPr id="36" name="TextBox 35">
            <a:extLst>
              <a:ext uri="{FF2B5EF4-FFF2-40B4-BE49-F238E27FC236}">
                <a16:creationId xmlns:a16="http://schemas.microsoft.com/office/drawing/2014/main" id="{6569BCD8-360A-45D3-9400-E98D8A2B3480}"/>
              </a:ext>
            </a:extLst>
          </p:cNvPr>
          <p:cNvSpPr txBox="1"/>
          <p:nvPr/>
        </p:nvSpPr>
        <p:spPr>
          <a:xfrm>
            <a:off x="1025234" y="4784299"/>
            <a:ext cx="4791490" cy="861774"/>
          </a:xfrm>
          <a:prstGeom prst="rect">
            <a:avLst/>
          </a:prstGeom>
          <a:noFill/>
        </p:spPr>
        <p:txBody>
          <a:bodyPr wrap="square" lIns="90000" rtlCol="0">
            <a:spAutoFit/>
          </a:bodyPr>
          <a:lstStyle/>
          <a:p>
            <a:pPr marL="0" marR="0" indent="0" algn="l" defTabSz="618592" rtl="0" eaLnBrk="1" fontAlgn="auto" latinLnBrk="0" hangingPunct="1">
              <a:lnSpc>
                <a:spcPct val="100000"/>
              </a:lnSpc>
              <a:spcBef>
                <a:spcPts val="0"/>
              </a:spcBef>
              <a:spcAft>
                <a:spcPts val="600"/>
              </a:spcAft>
              <a:buClrTx/>
              <a:buSzTx/>
              <a:buFontTx/>
              <a:buNone/>
              <a:tabLst/>
            </a:pPr>
            <a:r>
              <a:rPr lang="en-GB" sz="1200" b="1" kern="0" spc="-10">
                <a:solidFill>
                  <a:srgbClr val="002B5C"/>
                </a:solidFill>
                <a:latin typeface="Arial" panose="020B0604020202020204" pitchFamily="34" charset="0"/>
                <a:cs typeface="Arial" panose="020B0604020202020204" pitchFamily="34" charset="0"/>
              </a:rPr>
              <a:t>Thai Beverage</a:t>
            </a:r>
            <a:endParaRPr lang="en-GB" sz="1200" b="1" kern="0" spc="-10">
              <a:solidFill>
                <a:srgbClr val="474747"/>
              </a:solidFill>
              <a:latin typeface="Arial" panose="020B0604020202020204" pitchFamily="34" charset="0"/>
              <a:cs typeface="Arial" panose="020B0604020202020204" pitchFamily="34" charset="0"/>
            </a:endParaRPr>
          </a:p>
          <a:p>
            <a:pPr defTabSz="618592">
              <a:spcAft>
                <a:spcPts val="400"/>
              </a:spcAft>
            </a:pPr>
            <a:r>
              <a:rPr lang="en-GB" sz="1100" i="1">
                <a:solidFill>
                  <a:srgbClr val="474747"/>
                </a:solidFill>
                <a:latin typeface="+mj-lt"/>
              </a:rPr>
              <a:t>“In</a:t>
            </a:r>
            <a:r>
              <a:rPr lang="en-GB" sz="1100" b="0" i="1">
                <a:solidFill>
                  <a:srgbClr val="474747"/>
                </a:solidFill>
                <a:effectLst/>
                <a:latin typeface="+mj-lt"/>
              </a:rPr>
              <a:t> FY2020, </a:t>
            </a:r>
            <a:r>
              <a:rPr lang="en-GB" sz="1100" b="0" i="1" err="1">
                <a:solidFill>
                  <a:srgbClr val="474747"/>
                </a:solidFill>
                <a:effectLst/>
                <a:latin typeface="+mj-lt"/>
                <a:hlinkClick r:id="rId8">
                  <a:extLst>
                    <a:ext uri="{A12FA001-AC4F-418D-AE19-62706E023703}">
                      <ahyp:hlinkClr xmlns:ahyp="http://schemas.microsoft.com/office/drawing/2018/hyperlinkcolor" val="tx"/>
                    </a:ext>
                  </a:extLst>
                </a:hlinkClick>
              </a:rPr>
              <a:t>ThaiBev</a:t>
            </a:r>
            <a:r>
              <a:rPr lang="en-GB" sz="1100" b="0" i="1">
                <a:solidFill>
                  <a:srgbClr val="474747"/>
                </a:solidFill>
                <a:effectLst/>
                <a:latin typeface="+mj-lt"/>
              </a:rPr>
              <a:t> reused over 1,280 million glass bottles, and collected 120,000 tons of cullet to be recycled. The amount collected is equivalent to 82 percent of returnable glass bottle products sold by the company.”</a:t>
            </a:r>
            <a:endParaRPr lang="en-GB" sz="1100" i="1" kern="0" spc="-10">
              <a:solidFill>
                <a:srgbClr val="474747"/>
              </a:solidFill>
              <a:latin typeface="+mj-lt"/>
              <a:cs typeface="Arial" panose="020B0604020202020204" pitchFamily="34" charset="0"/>
            </a:endParaRPr>
          </a:p>
        </p:txBody>
      </p:sp>
      <p:pic>
        <p:nvPicPr>
          <p:cNvPr id="37" name="Picture 36">
            <a:extLst>
              <a:ext uri="{FF2B5EF4-FFF2-40B4-BE49-F238E27FC236}">
                <a16:creationId xmlns:a16="http://schemas.microsoft.com/office/drawing/2014/main" id="{9A9884CE-AD04-4688-82CB-54BCA22B7D52}"/>
              </a:ext>
            </a:extLst>
          </p:cNvPr>
          <p:cNvPicPr>
            <a:picLocks noChangeAspect="1"/>
          </p:cNvPicPr>
          <p:nvPr/>
        </p:nvPicPr>
        <p:blipFill>
          <a:blip r:embed="rId9"/>
          <a:stretch>
            <a:fillRect/>
          </a:stretch>
        </p:blipFill>
        <p:spPr>
          <a:xfrm>
            <a:off x="5963418" y="4477140"/>
            <a:ext cx="2417410" cy="1450445"/>
          </a:xfrm>
          <a:prstGeom prst="rect">
            <a:avLst/>
          </a:prstGeom>
        </p:spPr>
      </p:pic>
      <p:pic>
        <p:nvPicPr>
          <p:cNvPr id="50" name="Picture 49">
            <a:extLst>
              <a:ext uri="{FF2B5EF4-FFF2-40B4-BE49-F238E27FC236}">
                <a16:creationId xmlns:a16="http://schemas.microsoft.com/office/drawing/2014/main" id="{C86D8BE0-5788-49D8-A2E4-5CBDC320F5F8}"/>
              </a:ext>
            </a:extLst>
          </p:cNvPr>
          <p:cNvPicPr>
            <a:picLocks noChangeAspect="1"/>
          </p:cNvPicPr>
          <p:nvPr/>
        </p:nvPicPr>
        <p:blipFill>
          <a:blip r:embed="rId10"/>
          <a:stretch>
            <a:fillRect/>
          </a:stretch>
        </p:blipFill>
        <p:spPr>
          <a:xfrm>
            <a:off x="9531235" y="3202686"/>
            <a:ext cx="1599609" cy="2600987"/>
          </a:xfrm>
          <a:prstGeom prst="rect">
            <a:avLst/>
          </a:prstGeom>
        </p:spPr>
      </p:pic>
    </p:spTree>
    <p:extLst>
      <p:ext uri="{BB962C8B-B14F-4D97-AF65-F5344CB8AC3E}">
        <p14:creationId xmlns:p14="http://schemas.microsoft.com/office/powerpoint/2010/main" val="25376308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D7307E71-8FB0-4673-B742-4057A8090697}"/>
              </a:ext>
            </a:extLst>
          </p:cNvPr>
          <p:cNvSpPr/>
          <p:nvPr/>
        </p:nvSpPr>
        <p:spPr>
          <a:xfrm>
            <a:off x="625878" y="-1"/>
            <a:ext cx="7518748" cy="11604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A271976-82E2-4DAC-9742-EEDD079344C6}"/>
              </a:ext>
            </a:extLst>
          </p:cNvPr>
          <p:cNvSpPr/>
          <p:nvPr/>
        </p:nvSpPr>
        <p:spPr>
          <a:xfrm>
            <a:off x="8674216" y="2077126"/>
            <a:ext cx="3313651" cy="4147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A202FD07-BEC4-429F-BB94-83F7888ADACE}"/>
              </a:ext>
            </a:extLst>
          </p:cNvPr>
          <p:cNvSpPr>
            <a:spLocks noGrp="1"/>
          </p:cNvSpPr>
          <p:nvPr>
            <p:ph type="ftr" sz="quarter" idx="3"/>
          </p:nvPr>
        </p:nvSpPr>
        <p:spPr/>
        <p:txBody>
          <a:bodyPr/>
          <a:lstStyle/>
          <a:p>
            <a:r>
              <a:rPr lang="en-US"/>
              <a:t>TCCC</a:t>
            </a:r>
          </a:p>
        </p:txBody>
      </p:sp>
      <p:sp>
        <p:nvSpPr>
          <p:cNvPr id="27" name="Rectangle 26">
            <a:extLst>
              <a:ext uri="{FF2B5EF4-FFF2-40B4-BE49-F238E27FC236}">
                <a16:creationId xmlns:a16="http://schemas.microsoft.com/office/drawing/2014/main" id="{9D1E826F-F531-4958-91C6-1B06CC739BE6}"/>
              </a:ext>
            </a:extLst>
          </p:cNvPr>
          <p:cNvSpPr/>
          <p:nvPr/>
        </p:nvSpPr>
        <p:spPr>
          <a:xfrm>
            <a:off x="-8926" y="0"/>
            <a:ext cx="634804" cy="62356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4">
            <a:extLst>
              <a:ext uri="{FF2B5EF4-FFF2-40B4-BE49-F238E27FC236}">
                <a16:creationId xmlns:a16="http://schemas.microsoft.com/office/drawing/2014/main" id="{B09F7F1E-127E-408F-86A0-3830B4C1CE77}"/>
              </a:ext>
            </a:extLst>
          </p:cNvPr>
          <p:cNvSpPr txBox="1">
            <a:spLocks/>
          </p:cNvSpPr>
          <p:nvPr/>
        </p:nvSpPr>
        <p:spPr>
          <a:xfrm rot="16200000">
            <a:off x="-1367138" y="2354273"/>
            <a:ext cx="3389315" cy="635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lgn="r"/>
            <a:r>
              <a:rPr lang="en-GB">
                <a:solidFill>
                  <a:schemeClr val="bg1"/>
                </a:solidFill>
              </a:rPr>
              <a:t>TURKEY</a:t>
            </a:r>
          </a:p>
        </p:txBody>
      </p:sp>
      <p:pic>
        <p:nvPicPr>
          <p:cNvPr id="29" name="Picture 28">
            <a:extLst>
              <a:ext uri="{FF2B5EF4-FFF2-40B4-BE49-F238E27FC236}">
                <a16:creationId xmlns:a16="http://schemas.microsoft.com/office/drawing/2014/main" id="{0A27C5E9-F46F-414D-BCDB-286021EB9ABF}"/>
              </a:ext>
            </a:extLst>
          </p:cNvPr>
          <p:cNvPicPr>
            <a:picLocks noChangeAspect="1"/>
          </p:cNvPicPr>
          <p:nvPr/>
        </p:nvPicPr>
        <p:blipFill>
          <a:blip r:embed="rId2"/>
          <a:srcRect/>
          <a:stretch/>
        </p:blipFill>
        <p:spPr>
          <a:xfrm>
            <a:off x="-12624" y="-4167"/>
            <a:ext cx="1155194" cy="890018"/>
          </a:xfrm>
          <a:prstGeom prst="rect">
            <a:avLst/>
          </a:prstGeom>
        </p:spPr>
      </p:pic>
      <p:sp>
        <p:nvSpPr>
          <p:cNvPr id="34" name="TextBox 33">
            <a:extLst>
              <a:ext uri="{FF2B5EF4-FFF2-40B4-BE49-F238E27FC236}">
                <a16:creationId xmlns:a16="http://schemas.microsoft.com/office/drawing/2014/main" id="{60856A95-88EC-4888-92A9-F23E6B09631C}"/>
              </a:ext>
            </a:extLst>
          </p:cNvPr>
          <p:cNvSpPr txBox="1"/>
          <p:nvPr/>
        </p:nvSpPr>
        <p:spPr>
          <a:xfrm>
            <a:off x="968905" y="1960245"/>
            <a:ext cx="7179733" cy="1800493"/>
          </a:xfrm>
          <a:prstGeom prst="rect">
            <a:avLst/>
          </a:prstGeom>
          <a:noFill/>
        </p:spPr>
        <p:txBody>
          <a:bodyPr wrap="square" lIns="90000" rtlCol="0">
            <a:spAutoFit/>
          </a:bodyPr>
          <a:lstStyle/>
          <a:p>
            <a:pPr defTabSz="618592">
              <a:spcAft>
                <a:spcPts val="600"/>
              </a:spcAft>
              <a:tabLst>
                <a:tab pos="182563" algn="l"/>
              </a:tabLst>
            </a:pPr>
            <a:r>
              <a:rPr lang="en-GB" sz="1200" b="1">
                <a:solidFill>
                  <a:srgbClr val="002B5C"/>
                </a:solidFill>
                <a:effectLst/>
                <a:latin typeface="+mj-lt"/>
                <a:ea typeface="Malgun Gothic" panose="020B0503020000020004" pitchFamily="34" charset="-127"/>
                <a:cs typeface="Calibri" panose="020F0502020204030204" pitchFamily="34" charset="0"/>
              </a:rPr>
              <a:t>Returnable glass bottles</a:t>
            </a:r>
            <a:endParaRPr lang="en-GB" sz="1100" b="1">
              <a:solidFill>
                <a:srgbClr val="002B5C"/>
              </a:solidFill>
              <a:effectLst/>
              <a:latin typeface="+mj-lt"/>
              <a:ea typeface="Malgun Gothic" panose="020B0503020000020004" pitchFamily="34" charset="-127"/>
              <a:cs typeface="Calibri" panose="020F0502020204030204" pitchFamily="34" charset="0"/>
            </a:endParaRPr>
          </a:p>
          <a:p>
            <a:pPr marL="182563" indent="-182563" defTabSz="618592">
              <a:buFont typeface="Arial" panose="020B0604020202020204" pitchFamily="34" charset="0"/>
              <a:buChar char="•"/>
              <a:tabLst>
                <a:tab pos="182563" algn="l"/>
              </a:tabLst>
            </a:pPr>
            <a:r>
              <a:rPr lang="en-GB" sz="1100">
                <a:solidFill>
                  <a:srgbClr val="474747"/>
                </a:solidFill>
                <a:effectLst/>
                <a:latin typeface="+mj-lt"/>
                <a:ea typeface="Malgun Gothic" panose="020B0503020000020004" pitchFamily="34" charset="-127"/>
                <a:cs typeface="Calibri" panose="020F0502020204030204" pitchFamily="34" charset="0"/>
              </a:rPr>
              <a:t>An expression such as </a:t>
            </a:r>
            <a:r>
              <a:rPr lang="en-GB" sz="1100" b="1">
                <a:solidFill>
                  <a:srgbClr val="474747"/>
                </a:solidFill>
                <a:effectLst/>
                <a:latin typeface="+mj-lt"/>
                <a:ea typeface="Malgun Gothic" panose="020B0503020000020004" pitchFamily="34" charset="-127"/>
                <a:cs typeface="Calibri" panose="020F0502020204030204" pitchFamily="34" charset="0"/>
              </a:rPr>
              <a:t>“</a:t>
            </a:r>
            <a:r>
              <a:rPr lang="en-GB" sz="1100" b="1" err="1">
                <a:solidFill>
                  <a:srgbClr val="474747"/>
                </a:solidFill>
                <a:latin typeface="+mj-lt"/>
                <a:ea typeface="Malgun Gothic" panose="020B0503020000020004" pitchFamily="34" charset="-127"/>
                <a:cs typeface="Calibri" panose="020F0502020204030204" pitchFamily="34" charset="0"/>
              </a:rPr>
              <a:t>d</a:t>
            </a:r>
            <a:r>
              <a:rPr lang="en-GB" sz="1100" b="1" err="1">
                <a:solidFill>
                  <a:srgbClr val="474747"/>
                </a:solidFill>
                <a:effectLst/>
                <a:latin typeface="+mj-lt"/>
                <a:ea typeface="Malgun Gothic" panose="020B0503020000020004" pitchFamily="34" charset="-127"/>
                <a:cs typeface="Calibri" panose="020F0502020204030204" pitchFamily="34" charset="0"/>
              </a:rPr>
              <a:t>epositolu</a:t>
            </a:r>
            <a:r>
              <a:rPr lang="en-GB" sz="1100" b="1">
                <a:solidFill>
                  <a:srgbClr val="474747"/>
                </a:solidFill>
                <a:effectLst/>
                <a:latin typeface="+mj-lt"/>
                <a:ea typeface="Malgun Gothic" panose="020B0503020000020004" pitchFamily="34" charset="-127"/>
                <a:cs typeface="Calibri" panose="020F0502020204030204" pitchFamily="34" charset="0"/>
              </a:rPr>
              <a:t> (returnable)” should be labelled on returnable glass bottles </a:t>
            </a:r>
            <a:r>
              <a:rPr lang="en-GB" sz="1100">
                <a:solidFill>
                  <a:srgbClr val="474747"/>
                </a:solidFill>
                <a:effectLst/>
                <a:latin typeface="+mj-lt"/>
                <a:ea typeface="Malgun Gothic" panose="020B0503020000020004" pitchFamily="34" charset="-127"/>
                <a:cs typeface="Calibri" panose="020F0502020204030204" pitchFamily="34" charset="0"/>
              </a:rPr>
              <a:t>to help consumers recognise which bottles can be reused by manufacturers</a:t>
            </a:r>
          </a:p>
          <a:p>
            <a:pPr marL="182563" indent="-182563" defTabSz="618592">
              <a:buFont typeface="Arial" panose="020B0604020202020204" pitchFamily="34" charset="0"/>
              <a:buChar char="•"/>
              <a:tabLst>
                <a:tab pos="182563" algn="l"/>
              </a:tabLst>
            </a:pPr>
            <a:r>
              <a:rPr lang="en-GB" sz="1100">
                <a:solidFill>
                  <a:srgbClr val="474747"/>
                </a:solidFill>
                <a:effectLst/>
                <a:latin typeface="+mj-lt"/>
                <a:ea typeface="Malgun Gothic" panose="020B0503020000020004" pitchFamily="34" charset="-127"/>
                <a:cs typeface="Calibri" panose="020F0502020204030204" pitchFamily="34" charset="0"/>
              </a:rPr>
              <a:t>Several products in returnable glass bottles are identified on the market</a:t>
            </a:r>
          </a:p>
          <a:p>
            <a:pPr marL="182563" indent="-182563" defTabSz="618592">
              <a:buFont typeface="Arial" panose="020B0604020202020204" pitchFamily="34" charset="0"/>
              <a:buChar char="•"/>
              <a:tabLst>
                <a:tab pos="182563" algn="l"/>
              </a:tabLst>
            </a:pPr>
            <a:endParaRPr lang="en-GB" sz="1100">
              <a:solidFill>
                <a:srgbClr val="474747"/>
              </a:solidFill>
              <a:effectLst/>
              <a:latin typeface="+mj-lt"/>
              <a:ea typeface="Malgun Gothic" panose="020B0503020000020004" pitchFamily="34" charset="-127"/>
              <a:cs typeface="Calibri" panose="020F0502020204030204" pitchFamily="34" charset="0"/>
            </a:endParaRPr>
          </a:p>
          <a:p>
            <a:pPr marL="182563" indent="-182563" defTabSz="618592">
              <a:buFont typeface="Arial" panose="020B0604020202020204" pitchFamily="34" charset="0"/>
              <a:buChar char="•"/>
              <a:tabLst>
                <a:tab pos="182563" algn="l"/>
              </a:tabLst>
            </a:pPr>
            <a:endParaRPr lang="en-GB" sz="1100">
              <a:solidFill>
                <a:srgbClr val="474747"/>
              </a:solidFill>
              <a:latin typeface="+mj-lt"/>
              <a:ea typeface="Malgun Gothic" panose="020B0503020000020004" pitchFamily="34" charset="-127"/>
              <a:cs typeface="Calibri" panose="020F0502020204030204" pitchFamily="34" charset="0"/>
            </a:endParaRPr>
          </a:p>
          <a:p>
            <a:pPr defTabSz="618592">
              <a:spcAft>
                <a:spcPts val="600"/>
              </a:spcAft>
              <a:tabLst>
                <a:tab pos="182563" algn="l"/>
              </a:tabLst>
            </a:pPr>
            <a:r>
              <a:rPr lang="en-GB" sz="1200" b="1">
                <a:solidFill>
                  <a:srgbClr val="002B5C"/>
                </a:solidFill>
                <a:effectLst/>
                <a:latin typeface="+mj-lt"/>
                <a:ea typeface="Malgun Gothic" panose="020B0503020000020004" pitchFamily="34" charset="-127"/>
                <a:cs typeface="Calibri" panose="020F0502020204030204" pitchFamily="34" charset="0"/>
              </a:rPr>
              <a:t>Returnable PET bottles</a:t>
            </a:r>
            <a:endParaRPr lang="en-GB" sz="1100" b="1">
              <a:solidFill>
                <a:srgbClr val="002B5C"/>
              </a:solidFill>
              <a:effectLst/>
              <a:latin typeface="+mj-lt"/>
              <a:ea typeface="Malgun Gothic" panose="020B0503020000020004" pitchFamily="34" charset="-127"/>
              <a:cs typeface="Calibri" panose="020F0502020204030204" pitchFamily="34" charset="0"/>
            </a:endParaRPr>
          </a:p>
          <a:p>
            <a:pPr marL="182563" indent="-182563" defTabSz="618592">
              <a:buFont typeface="Arial" panose="020B0604020202020204" pitchFamily="34" charset="0"/>
              <a:buChar char="•"/>
              <a:tabLst>
                <a:tab pos="182563" algn="l"/>
              </a:tabLst>
            </a:pPr>
            <a:r>
              <a:rPr lang="en-GB" sz="1100">
                <a:solidFill>
                  <a:srgbClr val="474747"/>
                </a:solidFill>
                <a:effectLst/>
                <a:latin typeface="+mj-lt"/>
                <a:ea typeface="Malgun Gothic" panose="020B0503020000020004" pitchFamily="34" charset="-127"/>
                <a:cs typeface="Calibri" panose="020F0502020204030204" pitchFamily="34" charset="0"/>
              </a:rPr>
              <a:t>The regulations do not permit returnable PET bottles</a:t>
            </a:r>
          </a:p>
          <a:p>
            <a:pPr marL="182563" indent="-182563" defTabSz="618592">
              <a:buFont typeface="Arial" panose="020B0604020202020204" pitchFamily="34" charset="0"/>
              <a:buChar char="•"/>
              <a:tabLst>
                <a:tab pos="182563" algn="l"/>
              </a:tabLst>
            </a:pPr>
            <a:r>
              <a:rPr lang="en-GB" sz="1100">
                <a:solidFill>
                  <a:srgbClr val="474747"/>
                </a:solidFill>
                <a:latin typeface="+mj-lt"/>
                <a:ea typeface="Malgun Gothic" panose="020B0503020000020004" pitchFamily="34" charset="-127"/>
                <a:cs typeface="Calibri" panose="020F0502020204030204" pitchFamily="34" charset="0"/>
              </a:rPr>
              <a:t>Neither signals of regulation change nor pressure to enable the reuse of PET bottles was identified</a:t>
            </a:r>
            <a:endParaRPr lang="en-GB" sz="1100">
              <a:solidFill>
                <a:srgbClr val="474747"/>
              </a:solidFill>
              <a:effectLst/>
              <a:latin typeface="+mj-lt"/>
              <a:ea typeface="Malgun Gothic" panose="020B0503020000020004" pitchFamily="34" charset="-127"/>
              <a:cs typeface="Calibri" panose="020F0502020204030204" pitchFamily="34" charset="0"/>
            </a:endParaRPr>
          </a:p>
        </p:txBody>
      </p:sp>
      <p:sp>
        <p:nvSpPr>
          <p:cNvPr id="26" name="Title 8">
            <a:extLst>
              <a:ext uri="{FF2B5EF4-FFF2-40B4-BE49-F238E27FC236}">
                <a16:creationId xmlns:a16="http://schemas.microsoft.com/office/drawing/2014/main" id="{C78D0B94-602E-4993-BBE5-8CD3B112DED2}"/>
              </a:ext>
            </a:extLst>
          </p:cNvPr>
          <p:cNvSpPr txBox="1">
            <a:spLocks/>
          </p:cNvSpPr>
          <p:nvPr/>
        </p:nvSpPr>
        <p:spPr>
          <a:xfrm>
            <a:off x="1019175" y="269574"/>
            <a:ext cx="6985000" cy="70788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marL="0" marR="0" indent="0" algn="l" defTabSz="618592" rtl="0" eaLnBrk="1" fontAlgn="auto" latinLnBrk="0" hangingPunct="1">
              <a:lnSpc>
                <a:spcPct val="100000"/>
              </a:lnSpc>
              <a:spcBef>
                <a:spcPts val="0"/>
              </a:spcBef>
              <a:spcAft>
                <a:spcPts val="0"/>
              </a:spcAft>
              <a:buClrTx/>
              <a:buSzTx/>
              <a:buFontTx/>
              <a:buNone/>
              <a:tabLst/>
            </a:pPr>
            <a:r>
              <a:rPr lang="en-US" sz="1800"/>
              <a:t>Reusable glass bottles are exempted from</a:t>
            </a:r>
            <a:r>
              <a:rPr lang="en-GB" sz="1800"/>
              <a:t> paying recycling contribution fee</a:t>
            </a:r>
            <a:endParaRPr kumimoji="0" lang="en-GB" sz="1800" b="1"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grpSp>
        <p:nvGrpSpPr>
          <p:cNvPr id="36" name="Group 35">
            <a:extLst>
              <a:ext uri="{FF2B5EF4-FFF2-40B4-BE49-F238E27FC236}">
                <a16:creationId xmlns:a16="http://schemas.microsoft.com/office/drawing/2014/main" id="{F307D18D-024B-47D0-88CB-DEB3E3337925}"/>
              </a:ext>
            </a:extLst>
          </p:cNvPr>
          <p:cNvGrpSpPr/>
          <p:nvPr/>
        </p:nvGrpSpPr>
        <p:grpSpPr>
          <a:xfrm>
            <a:off x="8438015" y="205892"/>
            <a:ext cx="3549852" cy="1573440"/>
            <a:chOff x="8438015" y="205892"/>
            <a:chExt cx="3549852" cy="1573440"/>
          </a:xfrm>
        </p:grpSpPr>
        <p:sp>
          <p:nvSpPr>
            <p:cNvPr id="37" name="TextBox 36">
              <a:extLst>
                <a:ext uri="{FF2B5EF4-FFF2-40B4-BE49-F238E27FC236}">
                  <a16:creationId xmlns:a16="http://schemas.microsoft.com/office/drawing/2014/main" id="{78E5A9AA-AAB4-489C-A145-E0EC6FAFD03D}"/>
                </a:ext>
              </a:extLst>
            </p:cNvPr>
            <p:cNvSpPr txBox="1"/>
            <p:nvPr/>
          </p:nvSpPr>
          <p:spPr>
            <a:xfrm>
              <a:off x="8674216" y="302004"/>
              <a:ext cx="3313651" cy="1477328"/>
            </a:xfrm>
            <a:prstGeom prst="rect">
              <a:avLst/>
            </a:prstGeom>
          </p:spPr>
          <p:style>
            <a:lnRef idx="2">
              <a:schemeClr val="accent1"/>
            </a:lnRef>
            <a:fillRef idx="1">
              <a:schemeClr val="lt1"/>
            </a:fillRef>
            <a:effectRef idx="0">
              <a:schemeClr val="accent1"/>
            </a:effectRef>
            <a:fontRef idx="minor">
              <a:schemeClr val="dk1"/>
            </a:fontRef>
          </p:style>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45" name="Title 4">
              <a:extLst>
                <a:ext uri="{FF2B5EF4-FFF2-40B4-BE49-F238E27FC236}">
                  <a16:creationId xmlns:a16="http://schemas.microsoft.com/office/drawing/2014/main" id="{0266E206-B576-45ED-A1A5-5416A4602F4E}"/>
                </a:ext>
              </a:extLst>
            </p:cNvPr>
            <p:cNvSpPr txBox="1">
              <a:spLocks/>
            </p:cNvSpPr>
            <p:nvPr/>
          </p:nvSpPr>
          <p:spPr>
            <a:xfrm>
              <a:off x="8922428" y="363291"/>
              <a:ext cx="1925108" cy="33855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spcBef>
                  <a:spcPts val="0"/>
                </a:spcBef>
                <a:spcAft>
                  <a:spcPts val="600"/>
                </a:spcAft>
              </a:pPr>
              <a:r>
                <a:rPr lang="en-GB" sz="1400" b="1">
                  <a:solidFill>
                    <a:schemeClr val="tx1"/>
                  </a:solidFill>
                </a:rPr>
                <a:t>Market Analysis</a:t>
              </a:r>
            </a:p>
            <a:p>
              <a:pPr algn="ctr">
                <a:spcBef>
                  <a:spcPts val="0"/>
                </a:spcBef>
                <a:spcAft>
                  <a:spcPts val="600"/>
                </a:spcAft>
              </a:pPr>
              <a:endParaRPr lang="en-GB" sz="1500">
                <a:solidFill>
                  <a:schemeClr val="tx1"/>
                </a:solidFill>
              </a:endParaRPr>
            </a:p>
          </p:txBody>
        </p:sp>
        <p:pic>
          <p:nvPicPr>
            <p:cNvPr id="46" name="Picture 45" descr="Icon&#10;&#10;Description automatically generated">
              <a:extLst>
                <a:ext uri="{FF2B5EF4-FFF2-40B4-BE49-F238E27FC236}">
                  <a16:creationId xmlns:a16="http://schemas.microsoft.com/office/drawing/2014/main" id="{42FA1D92-6768-454C-8C8D-F940B3FAFBB3}"/>
                </a:ext>
              </a:extLst>
            </p:cNvPr>
            <p:cNvPicPr>
              <a:picLocks noChangeAspect="1"/>
            </p:cNvPicPr>
            <p:nvPr/>
          </p:nvPicPr>
          <p:blipFill>
            <a:blip r:embed="rId3"/>
            <a:stretch>
              <a:fillRect/>
            </a:stretch>
          </p:blipFill>
          <p:spPr>
            <a:xfrm>
              <a:off x="8438015" y="205892"/>
              <a:ext cx="433424" cy="469900"/>
            </a:xfrm>
            <a:prstGeom prst="rect">
              <a:avLst/>
            </a:prstGeom>
          </p:spPr>
        </p:pic>
      </p:grpSp>
      <p:graphicFrame>
        <p:nvGraphicFramePr>
          <p:cNvPr id="50" name="Table 51">
            <a:extLst>
              <a:ext uri="{FF2B5EF4-FFF2-40B4-BE49-F238E27FC236}">
                <a16:creationId xmlns:a16="http://schemas.microsoft.com/office/drawing/2014/main" id="{C6B82BA4-5044-403B-AB58-6A567561D347}"/>
              </a:ext>
            </a:extLst>
          </p:cNvPr>
          <p:cNvGraphicFramePr>
            <a:graphicFrameLocks noGrp="1"/>
          </p:cNvGraphicFramePr>
          <p:nvPr/>
        </p:nvGraphicFramePr>
        <p:xfrm>
          <a:off x="8967604" y="728377"/>
          <a:ext cx="2726874" cy="872021"/>
        </p:xfrm>
        <a:graphic>
          <a:graphicData uri="http://schemas.openxmlformats.org/drawingml/2006/table">
            <a:tbl>
              <a:tblPr firstRow="1" bandRow="1">
                <a:tableStyleId>{00A15C55-8517-42AA-B614-E9B94910E393}</a:tableStyleId>
              </a:tblPr>
              <a:tblGrid>
                <a:gridCol w="1363437">
                  <a:extLst>
                    <a:ext uri="{9D8B030D-6E8A-4147-A177-3AD203B41FA5}">
                      <a16:colId xmlns:a16="http://schemas.microsoft.com/office/drawing/2014/main" val="3110530552"/>
                    </a:ext>
                  </a:extLst>
                </a:gridCol>
                <a:gridCol w="1363437">
                  <a:extLst>
                    <a:ext uri="{9D8B030D-6E8A-4147-A177-3AD203B41FA5}">
                      <a16:colId xmlns:a16="http://schemas.microsoft.com/office/drawing/2014/main" val="25030162"/>
                    </a:ext>
                  </a:extLst>
                </a:gridCol>
              </a:tblGrid>
              <a:tr h="126991">
                <a:tc>
                  <a:txBody>
                    <a:bodyPr/>
                    <a:lstStyle/>
                    <a:p>
                      <a:pPr algn="ctr"/>
                      <a:r>
                        <a:rPr lang="en-US" sz="900" b="1">
                          <a:solidFill>
                            <a:srgbClr val="002B5C"/>
                          </a:solidFill>
                        </a:rPr>
                        <a:t>Glass bottles </a:t>
                      </a:r>
                    </a:p>
                  </a:txBody>
                  <a:tcPr anchor="ctr">
                    <a:solidFill>
                      <a:srgbClr val="E5E9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002B5C"/>
                          </a:solidFill>
                        </a:rPr>
                        <a:t>PET bottles </a:t>
                      </a:r>
                    </a:p>
                  </a:txBody>
                  <a:tcPr anchor="ctr">
                    <a:solidFill>
                      <a:srgbClr val="E5E9EE"/>
                    </a:solidFill>
                  </a:tcPr>
                </a:tc>
                <a:extLst>
                  <a:ext uri="{0D108BD9-81ED-4DB2-BD59-A6C34878D82A}">
                    <a16:rowId xmlns:a16="http://schemas.microsoft.com/office/drawing/2014/main" val="958200419"/>
                  </a:ext>
                </a:extLst>
              </a:tr>
              <a:tr h="643421">
                <a:tc>
                  <a:txBody>
                    <a:bodyPr/>
                    <a:lstStyle/>
                    <a:p>
                      <a:pPr algn="ctr"/>
                      <a:r>
                        <a:rPr lang="en-US" sz="1400">
                          <a:solidFill>
                            <a:schemeClr val="bg2">
                              <a:lumMod val="25000"/>
                            </a:schemeClr>
                          </a:solidFill>
                        </a:rPr>
                        <a:t>  </a:t>
                      </a:r>
                    </a:p>
                  </a:txBody>
                  <a:tcPr anchor="ctr">
                    <a:solidFill>
                      <a:srgbClr val="00B050"/>
                    </a:solidFill>
                  </a:tcPr>
                </a:tc>
                <a:tc>
                  <a:txBody>
                    <a:bodyPr/>
                    <a:lstStyle/>
                    <a:p>
                      <a:pPr algn="ctr"/>
                      <a:endParaRPr lang="en-US" sz="1400">
                        <a:solidFill>
                          <a:schemeClr val="bg2">
                            <a:lumMod val="25000"/>
                          </a:schemeClr>
                        </a:solidFill>
                      </a:endParaRPr>
                    </a:p>
                  </a:txBody>
                  <a:tcPr anchor="ctr">
                    <a:solidFill>
                      <a:srgbClr val="FF0000"/>
                    </a:solidFill>
                  </a:tcPr>
                </a:tc>
                <a:extLst>
                  <a:ext uri="{0D108BD9-81ED-4DB2-BD59-A6C34878D82A}">
                    <a16:rowId xmlns:a16="http://schemas.microsoft.com/office/drawing/2014/main" val="1011721729"/>
                  </a:ext>
                </a:extLst>
              </a:tr>
            </a:tbl>
          </a:graphicData>
        </a:graphic>
      </p:graphicFrame>
      <p:sp>
        <p:nvSpPr>
          <p:cNvPr id="51" name="Graphic 10" descr="Checkmark outline">
            <a:extLst>
              <a:ext uri="{FF2B5EF4-FFF2-40B4-BE49-F238E27FC236}">
                <a16:creationId xmlns:a16="http://schemas.microsoft.com/office/drawing/2014/main" id="{23BF5C60-AA85-4AF7-B91C-31B514E89A7D}"/>
              </a:ext>
            </a:extLst>
          </p:cNvPr>
          <p:cNvSpPr/>
          <p:nvPr/>
        </p:nvSpPr>
        <p:spPr>
          <a:xfrm>
            <a:off x="9481429" y="1210785"/>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pic>
        <p:nvPicPr>
          <p:cNvPr id="52" name="Graphic 51" descr="Close outline">
            <a:extLst>
              <a:ext uri="{FF2B5EF4-FFF2-40B4-BE49-F238E27FC236}">
                <a16:creationId xmlns:a16="http://schemas.microsoft.com/office/drawing/2014/main" id="{2CED3C88-D158-419B-9528-FF9BA4402F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48087" y="1128217"/>
            <a:ext cx="317439" cy="317439"/>
          </a:xfrm>
          <a:prstGeom prst="rect">
            <a:avLst/>
          </a:prstGeom>
        </p:spPr>
      </p:pic>
      <p:sp>
        <p:nvSpPr>
          <p:cNvPr id="31" name="Rectangle: Rounded Corners 30">
            <a:extLst>
              <a:ext uri="{FF2B5EF4-FFF2-40B4-BE49-F238E27FC236}">
                <a16:creationId xmlns:a16="http://schemas.microsoft.com/office/drawing/2014/main" id="{86EA8758-FC21-4145-B669-1F8464BD48C7}"/>
              </a:ext>
            </a:extLst>
          </p:cNvPr>
          <p:cNvSpPr/>
          <p:nvPr/>
        </p:nvSpPr>
        <p:spPr>
          <a:xfrm>
            <a:off x="9119302" y="2261740"/>
            <a:ext cx="2423478" cy="715044"/>
          </a:xfrm>
          <a:prstGeom prst="roundRect">
            <a:avLst>
              <a:gd name="adj" fmla="val 634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indent="0" algn="l" defTabSz="618592" rtl="0" eaLnBrk="1" fontAlgn="auto" latinLnBrk="0" hangingPunct="1">
              <a:lnSpc>
                <a:spcPct val="100000"/>
              </a:lnSpc>
              <a:spcBef>
                <a:spcPts val="0"/>
              </a:spcBef>
              <a:spcAft>
                <a:spcPts val="0"/>
              </a:spcAft>
              <a:buClrTx/>
              <a:buSzTx/>
              <a:buFontTx/>
              <a:buNone/>
              <a:tabLst/>
            </a:pPr>
            <a:r>
              <a:rPr kumimoji="0" lang="en-GB" sz="1200" b="1" i="0" u="none" strike="noStrike" kern="0" cap="none" spc="-10" normalizeH="0" baseline="0" noProof="0" err="1">
                <a:ln>
                  <a:noFill/>
                </a:ln>
                <a:solidFill>
                  <a:srgbClr val="002B5C"/>
                </a:solidFill>
                <a:effectLst/>
                <a:uLnTx/>
                <a:uFillTx/>
                <a:latin typeface="Arial" panose="020B0604020202020204" pitchFamily="34" charset="0"/>
                <a:ea typeface="+mn-ea"/>
                <a:cs typeface="Arial" panose="020B0604020202020204" pitchFamily="34" charset="0"/>
              </a:rPr>
              <a:t>Mavizade</a:t>
            </a:r>
            <a:r>
              <a:rPr kumimoji="0" lang="en-GB" sz="1200" b="1"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rPr>
              <a:t> Natural Spring Water</a:t>
            </a:r>
          </a:p>
          <a:p>
            <a:pPr marL="0" marR="0" indent="0" algn="l" defTabSz="618592" rtl="0" eaLnBrk="1" fontAlgn="auto" latinLnBrk="0" hangingPunct="1">
              <a:lnSpc>
                <a:spcPct val="100000"/>
              </a:lnSpc>
              <a:spcBef>
                <a:spcPts val="0"/>
              </a:spcBef>
              <a:spcAft>
                <a:spcPts val="0"/>
              </a:spcAft>
              <a:buClrTx/>
              <a:buSzTx/>
              <a:buFontTx/>
              <a:buNone/>
              <a:tabLst/>
            </a:pPr>
            <a:r>
              <a:rPr kumimoji="0" lang="en-GB" sz="12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rPr>
              <a:t>Before refilling, the bottles are disinfected by hot water (80 °C)</a:t>
            </a:r>
          </a:p>
        </p:txBody>
      </p:sp>
      <p:pic>
        <p:nvPicPr>
          <p:cNvPr id="39" name="Picture 38">
            <a:extLst>
              <a:ext uri="{FF2B5EF4-FFF2-40B4-BE49-F238E27FC236}">
                <a16:creationId xmlns:a16="http://schemas.microsoft.com/office/drawing/2014/main" id="{FE4157FD-BF7A-46D3-94AA-A16A62F104DE}"/>
              </a:ext>
            </a:extLst>
          </p:cNvPr>
          <p:cNvPicPr>
            <a:picLocks noChangeAspect="1"/>
          </p:cNvPicPr>
          <p:nvPr/>
        </p:nvPicPr>
        <p:blipFill>
          <a:blip r:embed="rId6"/>
          <a:stretch>
            <a:fillRect/>
          </a:stretch>
        </p:blipFill>
        <p:spPr>
          <a:xfrm>
            <a:off x="9891322" y="3030357"/>
            <a:ext cx="684567" cy="1006717"/>
          </a:xfrm>
          <a:prstGeom prst="rect">
            <a:avLst/>
          </a:prstGeom>
        </p:spPr>
      </p:pic>
      <p:grpSp>
        <p:nvGrpSpPr>
          <p:cNvPr id="7" name="Group 6">
            <a:extLst>
              <a:ext uri="{FF2B5EF4-FFF2-40B4-BE49-F238E27FC236}">
                <a16:creationId xmlns:a16="http://schemas.microsoft.com/office/drawing/2014/main" id="{EEF49A9C-0472-4C54-A3F7-3995C0FA089E}"/>
              </a:ext>
            </a:extLst>
          </p:cNvPr>
          <p:cNvGrpSpPr/>
          <p:nvPr/>
        </p:nvGrpSpPr>
        <p:grpSpPr>
          <a:xfrm>
            <a:off x="8831911" y="4798203"/>
            <a:ext cx="1142104" cy="1006717"/>
            <a:chOff x="8831911" y="4798203"/>
            <a:chExt cx="1142104" cy="1006717"/>
          </a:xfrm>
        </p:grpSpPr>
        <p:pic>
          <p:nvPicPr>
            <p:cNvPr id="41" name="Picture 2">
              <a:extLst>
                <a:ext uri="{FF2B5EF4-FFF2-40B4-BE49-F238E27FC236}">
                  <a16:creationId xmlns:a16="http://schemas.microsoft.com/office/drawing/2014/main" id="{B91DB69C-292A-471C-947C-A3D321AA85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8831911" y="4818758"/>
              <a:ext cx="310897" cy="94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3">
              <a:extLst>
                <a:ext uri="{FF2B5EF4-FFF2-40B4-BE49-F238E27FC236}">
                  <a16:creationId xmlns:a16="http://schemas.microsoft.com/office/drawing/2014/main" id="{0FDC14F0-6792-4CEC-B833-0AF7D4288F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81325" y="4798203"/>
              <a:ext cx="792690" cy="1006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5">
            <a:extLst>
              <a:ext uri="{FF2B5EF4-FFF2-40B4-BE49-F238E27FC236}">
                <a16:creationId xmlns:a16="http://schemas.microsoft.com/office/drawing/2014/main" id="{0CF68B8B-8907-4BBD-8358-3CB5A60D3BC6}"/>
              </a:ext>
            </a:extLst>
          </p:cNvPr>
          <p:cNvGrpSpPr/>
          <p:nvPr/>
        </p:nvGrpSpPr>
        <p:grpSpPr>
          <a:xfrm>
            <a:off x="10420440" y="4794212"/>
            <a:ext cx="1490171" cy="1006719"/>
            <a:chOff x="10310053" y="4793799"/>
            <a:chExt cx="1490171" cy="1006719"/>
          </a:xfrm>
        </p:grpSpPr>
        <p:pic>
          <p:nvPicPr>
            <p:cNvPr id="43" name="Picture 42">
              <a:extLst>
                <a:ext uri="{FF2B5EF4-FFF2-40B4-BE49-F238E27FC236}">
                  <a16:creationId xmlns:a16="http://schemas.microsoft.com/office/drawing/2014/main" id="{323CCBD9-4C88-462E-8DAB-7DD58B1B5DB4}"/>
                </a:ext>
              </a:extLst>
            </p:cNvPr>
            <p:cNvPicPr>
              <a:picLocks noChangeAspect="1"/>
            </p:cNvPicPr>
            <p:nvPr/>
          </p:nvPicPr>
          <p:blipFill>
            <a:blip r:embed="rId9"/>
            <a:stretch>
              <a:fillRect/>
            </a:stretch>
          </p:blipFill>
          <p:spPr>
            <a:xfrm>
              <a:off x="10310053" y="4793799"/>
              <a:ext cx="310898" cy="1006718"/>
            </a:xfrm>
            <a:prstGeom prst="rect">
              <a:avLst/>
            </a:prstGeom>
          </p:spPr>
        </p:pic>
        <p:pic>
          <p:nvPicPr>
            <p:cNvPr id="44" name="Picture 43">
              <a:extLst>
                <a:ext uri="{FF2B5EF4-FFF2-40B4-BE49-F238E27FC236}">
                  <a16:creationId xmlns:a16="http://schemas.microsoft.com/office/drawing/2014/main" id="{C549B7F8-ACCA-46C8-9D91-1A5B884FD4FD}"/>
                </a:ext>
              </a:extLst>
            </p:cNvPr>
            <p:cNvPicPr>
              <a:picLocks noChangeAspect="1"/>
            </p:cNvPicPr>
            <p:nvPr/>
          </p:nvPicPr>
          <p:blipFill>
            <a:blip r:embed="rId10"/>
            <a:stretch>
              <a:fillRect/>
            </a:stretch>
          </p:blipFill>
          <p:spPr>
            <a:xfrm>
              <a:off x="10689638" y="4793800"/>
              <a:ext cx="1110586" cy="1006718"/>
            </a:xfrm>
            <a:prstGeom prst="rect">
              <a:avLst/>
            </a:prstGeom>
          </p:spPr>
        </p:pic>
      </p:grpSp>
      <p:sp>
        <p:nvSpPr>
          <p:cNvPr id="32" name="TextBox 31">
            <a:extLst>
              <a:ext uri="{FF2B5EF4-FFF2-40B4-BE49-F238E27FC236}">
                <a16:creationId xmlns:a16="http://schemas.microsoft.com/office/drawing/2014/main" id="{D2F1E797-A933-4D1E-880E-F9016E02ECD1}"/>
              </a:ext>
            </a:extLst>
          </p:cNvPr>
          <p:cNvSpPr txBox="1"/>
          <p:nvPr/>
        </p:nvSpPr>
        <p:spPr>
          <a:xfrm>
            <a:off x="8871439" y="4279139"/>
            <a:ext cx="1081241" cy="276999"/>
          </a:xfrm>
          <a:prstGeom prst="rect">
            <a:avLst/>
          </a:prstGeom>
          <a:noFill/>
        </p:spPr>
        <p:txBody>
          <a:bodyPr wrap="square" lIns="90000" rtlCol="0">
            <a:spAutoFit/>
          </a:bodyPr>
          <a:lstStyle/>
          <a:p>
            <a:pPr marL="0" marR="0" indent="0" algn="ctr" defTabSz="618592" rtl="0" eaLnBrk="1" fontAlgn="auto" latinLnBrk="0" hangingPunct="1">
              <a:lnSpc>
                <a:spcPct val="100000"/>
              </a:lnSpc>
              <a:spcBef>
                <a:spcPts val="0"/>
              </a:spcBef>
              <a:spcAft>
                <a:spcPts val="0"/>
              </a:spcAft>
              <a:buClrTx/>
              <a:buSzTx/>
              <a:buFontTx/>
              <a:buNone/>
              <a:tabLst/>
            </a:pPr>
            <a:r>
              <a:rPr kumimoji="0" lang="en-GB" sz="1200" b="1"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rPr>
              <a:t>Carlsberg</a:t>
            </a:r>
            <a:endParaRPr kumimoji="0" lang="en-GB" sz="12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33" name="TextBox 32">
            <a:extLst>
              <a:ext uri="{FF2B5EF4-FFF2-40B4-BE49-F238E27FC236}">
                <a16:creationId xmlns:a16="http://schemas.microsoft.com/office/drawing/2014/main" id="{ACDCD3AA-A879-4BB4-BEB2-4C88168204C8}"/>
              </a:ext>
            </a:extLst>
          </p:cNvPr>
          <p:cNvSpPr txBox="1"/>
          <p:nvPr/>
        </p:nvSpPr>
        <p:spPr>
          <a:xfrm>
            <a:off x="10528172" y="4279139"/>
            <a:ext cx="1256565" cy="276999"/>
          </a:xfrm>
          <a:prstGeom prst="rect">
            <a:avLst/>
          </a:prstGeom>
          <a:noFill/>
        </p:spPr>
        <p:txBody>
          <a:bodyPr wrap="square" lIns="90000" rtlCol="0">
            <a:spAutoFit/>
          </a:bodyPr>
          <a:lstStyle/>
          <a:p>
            <a:pPr marL="0" marR="0" indent="0" algn="ctr" defTabSz="618592" rtl="0" eaLnBrk="1" fontAlgn="auto" latinLnBrk="0" hangingPunct="1">
              <a:lnSpc>
                <a:spcPct val="100000"/>
              </a:lnSpc>
              <a:spcBef>
                <a:spcPts val="0"/>
              </a:spcBef>
              <a:spcAft>
                <a:spcPts val="0"/>
              </a:spcAft>
              <a:buClrTx/>
              <a:buSzTx/>
              <a:buFontTx/>
              <a:buNone/>
              <a:tabLst/>
            </a:pPr>
            <a:r>
              <a:rPr kumimoji="0" lang="en-GB" sz="1200" b="1"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rPr>
              <a:t>Tuborg Gold</a:t>
            </a:r>
            <a:endParaRPr kumimoji="0" lang="en-GB" sz="12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49" name="Rectangle: Rounded Corners 48">
            <a:extLst>
              <a:ext uri="{FF2B5EF4-FFF2-40B4-BE49-F238E27FC236}">
                <a16:creationId xmlns:a16="http://schemas.microsoft.com/office/drawing/2014/main" id="{6D5BCF65-3F32-4E6E-BFF3-78C897A0BBBB}"/>
              </a:ext>
            </a:extLst>
          </p:cNvPr>
          <p:cNvSpPr/>
          <p:nvPr/>
        </p:nvSpPr>
        <p:spPr>
          <a:xfrm>
            <a:off x="949416" y="3943741"/>
            <a:ext cx="7199222" cy="1224793"/>
          </a:xfrm>
          <a:prstGeom prst="roundRect">
            <a:avLst>
              <a:gd name="adj" fmla="val 634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90000" rtlCol="0" anchor="t" anchorCtr="0"/>
          <a:lstStyle/>
          <a:p>
            <a:pPr algn="l" fontAlgn="base">
              <a:spcAft>
                <a:spcPts val="600"/>
              </a:spcAft>
            </a:pPr>
            <a:r>
              <a:rPr lang="en-GB" sz="1200" b="1" dirty="0">
                <a:solidFill>
                  <a:schemeClr val="tx1"/>
                </a:solidFill>
              </a:rPr>
              <a:t>National Deposit Return System</a:t>
            </a:r>
            <a:endParaRPr lang="en-GB" sz="1200" b="1" dirty="0">
              <a:solidFill>
                <a:srgbClr val="474747"/>
              </a:solidFill>
            </a:endParaRPr>
          </a:p>
          <a:p>
            <a:pPr algn="l" fontAlgn="base">
              <a:spcAft>
                <a:spcPts val="400"/>
              </a:spcAft>
            </a:pPr>
            <a:r>
              <a:rPr lang="en-GB" sz="1100" dirty="0">
                <a:solidFill>
                  <a:srgbClr val="474747"/>
                </a:solidFill>
              </a:rPr>
              <a:t>As part of “Zero Waste” project, </a:t>
            </a:r>
            <a:r>
              <a:rPr lang="en-GB" sz="1100" b="1" dirty="0">
                <a:solidFill>
                  <a:srgbClr val="474747"/>
                </a:solidFill>
              </a:rPr>
              <a:t>a new national Deposit Return System </a:t>
            </a:r>
            <a:r>
              <a:rPr lang="en-GB" sz="1100" dirty="0">
                <a:solidFill>
                  <a:srgbClr val="474747"/>
                </a:solidFill>
              </a:rPr>
              <a:t>and</a:t>
            </a:r>
            <a:r>
              <a:rPr lang="en-GB" sz="1100" b="1" dirty="0">
                <a:solidFill>
                  <a:srgbClr val="474747"/>
                </a:solidFill>
              </a:rPr>
              <a:t> a recycling contribution fee </a:t>
            </a:r>
            <a:r>
              <a:rPr lang="en-GB" sz="1100" dirty="0">
                <a:solidFill>
                  <a:srgbClr val="474747"/>
                </a:solidFill>
              </a:rPr>
              <a:t>has been launched. </a:t>
            </a:r>
          </a:p>
          <a:p>
            <a:pPr algn="l" fontAlgn="base">
              <a:spcAft>
                <a:spcPts val="400"/>
              </a:spcAft>
            </a:pPr>
            <a:r>
              <a:rPr lang="en-GB" sz="1100" dirty="0">
                <a:solidFill>
                  <a:srgbClr val="474747"/>
                </a:solidFill>
              </a:rPr>
              <a:t>The deposit scheme has been launched to recover reusable packaging. Companies that offer reusable packages on the market will need to submit a deposit plan through the Packaging Information System and if approved will be exempted from paying the recycling contribution fee.</a:t>
            </a:r>
            <a:endParaRPr lang="en-GB" sz="1100" kern="0" spc="-10" dirty="0">
              <a:solidFill>
                <a:srgbClr val="47474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15247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912814E-38FE-4956-9E25-A80FE4561C32}"/>
              </a:ext>
            </a:extLst>
          </p:cNvPr>
          <p:cNvSpPr/>
          <p:nvPr/>
        </p:nvSpPr>
        <p:spPr>
          <a:xfrm>
            <a:off x="625878" y="-1"/>
            <a:ext cx="7518748" cy="11604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2600CD0-B92D-45C1-A8AA-95BA1AB06A59}"/>
              </a:ext>
            </a:extLst>
          </p:cNvPr>
          <p:cNvSpPr/>
          <p:nvPr/>
        </p:nvSpPr>
        <p:spPr>
          <a:xfrm>
            <a:off x="8654727" y="2061098"/>
            <a:ext cx="3313651" cy="4147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A202FD07-BEC4-429F-BB94-83F7888ADACE}"/>
              </a:ext>
            </a:extLst>
          </p:cNvPr>
          <p:cNvSpPr>
            <a:spLocks noGrp="1"/>
          </p:cNvSpPr>
          <p:nvPr>
            <p:ph type="ftr" sz="quarter" idx="3"/>
          </p:nvPr>
        </p:nvSpPr>
        <p:spPr/>
        <p:txBody>
          <a:bodyPr/>
          <a:lstStyle/>
          <a:p>
            <a:r>
              <a:rPr lang="en-US"/>
              <a:t>TCCC</a:t>
            </a:r>
          </a:p>
        </p:txBody>
      </p:sp>
      <p:sp>
        <p:nvSpPr>
          <p:cNvPr id="3" name="Rectangle: Rounded Corners 2">
            <a:extLst>
              <a:ext uri="{FF2B5EF4-FFF2-40B4-BE49-F238E27FC236}">
                <a16:creationId xmlns:a16="http://schemas.microsoft.com/office/drawing/2014/main" id="{9FEFEF52-D1E9-4148-80D2-824C69CC31C4}"/>
              </a:ext>
            </a:extLst>
          </p:cNvPr>
          <p:cNvSpPr/>
          <p:nvPr/>
        </p:nvSpPr>
        <p:spPr>
          <a:xfrm>
            <a:off x="979565" y="1643505"/>
            <a:ext cx="7401262" cy="1206788"/>
          </a:xfrm>
          <a:prstGeom prst="roundRect">
            <a:avLst>
              <a:gd name="adj" fmla="val 682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en-GB" sz="1200" b="1" i="0">
                <a:solidFill>
                  <a:srgbClr val="002B5C"/>
                </a:solidFill>
                <a:effectLst/>
                <a:latin typeface="+mj-lt"/>
              </a:rPr>
              <a:t>Reusable packaging trial by Tesco and Loop</a:t>
            </a:r>
          </a:p>
          <a:p>
            <a:pPr marL="180975" indent="-180975">
              <a:buFont typeface="Arial" panose="020B0604020202020204" pitchFamily="34" charset="0"/>
              <a:buChar char="•"/>
            </a:pPr>
            <a:r>
              <a:rPr lang="en-GB" sz="1100" b="0" i="0">
                <a:solidFill>
                  <a:srgbClr val="474747"/>
                </a:solidFill>
                <a:effectLst/>
                <a:latin typeface="+mj-lt"/>
              </a:rPr>
              <a:t>Tesco has ended </a:t>
            </a:r>
            <a:r>
              <a:rPr lang="en-GB" sz="1100" b="0" i="0">
                <a:solidFill>
                  <a:srgbClr val="474747"/>
                </a:solidFill>
                <a:effectLst/>
                <a:latin typeface="+mj-lt"/>
                <a:hlinkClick r:id="rId2">
                  <a:extLst>
                    <a:ext uri="{A12FA001-AC4F-418D-AE19-62706E023703}">
                      <ahyp:hlinkClr xmlns:ahyp="http://schemas.microsoft.com/office/drawing/2018/hyperlinkcolor" val="tx"/>
                    </a:ext>
                  </a:extLst>
                </a:hlinkClick>
              </a:rPr>
              <a:t>its </a:t>
            </a:r>
            <a:r>
              <a:rPr lang="en-GB" sz="1100" b="0" i="0" u="none" strike="noStrike">
                <a:solidFill>
                  <a:srgbClr val="474747"/>
                </a:solidFill>
                <a:effectLst/>
                <a:latin typeface="+mj-lt"/>
                <a:hlinkClick r:id="rId2">
                  <a:extLst>
                    <a:ext uri="{A12FA001-AC4F-418D-AE19-62706E023703}">
                      <ahyp:hlinkClr xmlns:ahyp="http://schemas.microsoft.com/office/drawing/2018/hyperlinkcolor" val="tx"/>
                    </a:ext>
                  </a:extLst>
                </a:hlinkClick>
              </a:rPr>
              <a:t>one-year in-store trial</a:t>
            </a:r>
            <a:r>
              <a:rPr lang="en-GB" sz="1100" b="0" i="0">
                <a:solidFill>
                  <a:srgbClr val="474747"/>
                </a:solidFill>
                <a:effectLst/>
                <a:latin typeface="+mj-lt"/>
                <a:hlinkClick r:id="rId2">
                  <a:extLst>
                    <a:ext uri="{A12FA001-AC4F-418D-AE19-62706E023703}">
                      <ahyp:hlinkClr xmlns:ahyp="http://schemas.microsoft.com/office/drawing/2018/hyperlinkcolor" val="tx"/>
                    </a:ext>
                  </a:extLst>
                </a:hlinkClick>
              </a:rPr>
              <a:t> with Loop</a:t>
            </a:r>
            <a:r>
              <a:rPr lang="en-GB" sz="1100" b="0" i="0">
                <a:solidFill>
                  <a:srgbClr val="474747"/>
                </a:solidFill>
                <a:effectLst/>
                <a:latin typeface="+mj-lt"/>
              </a:rPr>
              <a:t>, which allowed shoppers to buy a range of 88 products in reusable packaging</a:t>
            </a:r>
            <a:endParaRPr lang="en-GB" sz="1100">
              <a:solidFill>
                <a:srgbClr val="474747"/>
              </a:solidFill>
              <a:latin typeface="+mj-lt"/>
            </a:endParaRPr>
          </a:p>
          <a:p>
            <a:pPr marL="180975" indent="-180975">
              <a:buFont typeface="Arial" panose="020B0604020202020204" pitchFamily="34" charset="0"/>
              <a:buChar char="•"/>
            </a:pPr>
            <a:r>
              <a:rPr lang="en-GB" sz="1100" b="0" i="0">
                <a:solidFill>
                  <a:srgbClr val="474747"/>
                </a:solidFill>
                <a:effectLst/>
                <a:latin typeface="+mj-lt"/>
              </a:rPr>
              <a:t>The </a:t>
            </a:r>
            <a:r>
              <a:rPr lang="en-GB" sz="1100">
                <a:solidFill>
                  <a:srgbClr val="474747"/>
                </a:solidFill>
                <a:latin typeface="+mj-lt"/>
              </a:rPr>
              <a:t>trial included </a:t>
            </a:r>
            <a:r>
              <a:rPr lang="en-GB" sz="1100" b="1">
                <a:solidFill>
                  <a:srgbClr val="474747"/>
                </a:solidFill>
                <a:latin typeface="+mj-lt"/>
              </a:rPr>
              <a:t>Coca-Cola and Fever Tree in glass bottles</a:t>
            </a:r>
          </a:p>
          <a:p>
            <a:pPr marL="180975" indent="-180975">
              <a:buFont typeface="Arial" panose="020B0604020202020204" pitchFamily="34" charset="0"/>
              <a:buChar char="•"/>
            </a:pPr>
            <a:r>
              <a:rPr lang="en-GB" sz="1100" i="0">
                <a:solidFill>
                  <a:srgbClr val="474747"/>
                </a:solidFill>
                <a:effectLst/>
                <a:latin typeface="+mj-lt"/>
              </a:rPr>
              <a:t>Consumers </a:t>
            </a:r>
            <a:r>
              <a:rPr lang="en-GB" sz="1100">
                <a:solidFill>
                  <a:srgbClr val="474747"/>
                </a:solidFill>
                <a:latin typeface="+mj-lt"/>
              </a:rPr>
              <a:t>could buy items in refillable packaging at the Loop Reuse Station at selected Tesco stores</a:t>
            </a:r>
            <a:endParaRPr lang="en-GB" sz="1400">
              <a:solidFill>
                <a:srgbClr val="474747"/>
              </a:solidFill>
              <a:latin typeface="+mj-lt"/>
            </a:endParaRPr>
          </a:p>
          <a:p>
            <a:pPr marL="180975" indent="-180975">
              <a:buFont typeface="Arial" panose="020B0604020202020204" pitchFamily="34" charset="0"/>
              <a:buChar char="•"/>
            </a:pPr>
            <a:r>
              <a:rPr lang="en-GB" sz="1100">
                <a:solidFill>
                  <a:srgbClr val="474747"/>
                </a:solidFill>
                <a:latin typeface="+mj-lt"/>
              </a:rPr>
              <a:t>Empty containers were dropped off at a Loop Return Point using the Loop Deposit app</a:t>
            </a:r>
            <a:endParaRPr lang="en-GB" sz="1100" i="0">
              <a:solidFill>
                <a:srgbClr val="474747"/>
              </a:solidFill>
              <a:effectLst/>
              <a:latin typeface="+mj-lt"/>
            </a:endParaRPr>
          </a:p>
        </p:txBody>
      </p:sp>
      <p:grpSp>
        <p:nvGrpSpPr>
          <p:cNvPr id="7" name="Group 6">
            <a:extLst>
              <a:ext uri="{FF2B5EF4-FFF2-40B4-BE49-F238E27FC236}">
                <a16:creationId xmlns:a16="http://schemas.microsoft.com/office/drawing/2014/main" id="{ADA5A6F5-E625-4DA8-B01F-BBBD24875D66}"/>
              </a:ext>
            </a:extLst>
          </p:cNvPr>
          <p:cNvGrpSpPr/>
          <p:nvPr/>
        </p:nvGrpSpPr>
        <p:grpSpPr>
          <a:xfrm>
            <a:off x="5376473" y="2949284"/>
            <a:ext cx="3013319" cy="1017024"/>
            <a:chOff x="5368323" y="3605812"/>
            <a:chExt cx="3013319" cy="1017024"/>
          </a:xfrm>
        </p:grpSpPr>
        <p:pic>
          <p:nvPicPr>
            <p:cNvPr id="33" name="Picture 32">
              <a:extLst>
                <a:ext uri="{FF2B5EF4-FFF2-40B4-BE49-F238E27FC236}">
                  <a16:creationId xmlns:a16="http://schemas.microsoft.com/office/drawing/2014/main" id="{99C6BA33-85C3-411C-B5B6-FDC0B8C20206}"/>
                </a:ext>
              </a:extLst>
            </p:cNvPr>
            <p:cNvPicPr>
              <a:picLocks noChangeAspect="1"/>
            </p:cNvPicPr>
            <p:nvPr/>
          </p:nvPicPr>
          <p:blipFill rotWithShape="1">
            <a:blip r:embed="rId3"/>
            <a:srcRect l="30520" r="31386"/>
            <a:stretch/>
          </p:blipFill>
          <p:spPr>
            <a:xfrm>
              <a:off x="5910762" y="3629025"/>
              <a:ext cx="474189" cy="993811"/>
            </a:xfrm>
            <a:prstGeom prst="rect">
              <a:avLst/>
            </a:prstGeom>
            <a:noFill/>
            <a:ln>
              <a:noFill/>
            </a:ln>
          </p:spPr>
        </p:pic>
        <p:pic>
          <p:nvPicPr>
            <p:cNvPr id="34" name="Picture 33">
              <a:extLst>
                <a:ext uri="{FF2B5EF4-FFF2-40B4-BE49-F238E27FC236}">
                  <a16:creationId xmlns:a16="http://schemas.microsoft.com/office/drawing/2014/main" id="{3646376D-E3E3-42BB-ADF0-AC47CD01491D}"/>
                </a:ext>
              </a:extLst>
            </p:cNvPr>
            <p:cNvPicPr>
              <a:picLocks noChangeAspect="1"/>
            </p:cNvPicPr>
            <p:nvPr/>
          </p:nvPicPr>
          <p:blipFill rotWithShape="1">
            <a:blip r:embed="rId4"/>
            <a:srcRect l="36940" t="11037" r="37242" b="10660"/>
            <a:stretch/>
          </p:blipFill>
          <p:spPr>
            <a:xfrm>
              <a:off x="5368323" y="3613746"/>
              <a:ext cx="474189" cy="993811"/>
            </a:xfrm>
            <a:prstGeom prst="rect">
              <a:avLst/>
            </a:prstGeom>
            <a:noFill/>
            <a:ln>
              <a:noFill/>
            </a:ln>
          </p:spPr>
        </p:pic>
        <p:pic>
          <p:nvPicPr>
            <p:cNvPr id="2050" name="Picture 2" descr="[object Object]">
              <a:extLst>
                <a:ext uri="{FF2B5EF4-FFF2-40B4-BE49-F238E27FC236}">
                  <a16:creationId xmlns:a16="http://schemas.microsoft.com/office/drawing/2014/main" id="{69BA450E-F16B-4883-AB5D-C1431E8AF8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0723" y="3605812"/>
              <a:ext cx="1890919" cy="993811"/>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6" name="AutoShape 4">
            <a:extLst>
              <a:ext uri="{FF2B5EF4-FFF2-40B4-BE49-F238E27FC236}">
                <a16:creationId xmlns:a16="http://schemas.microsoft.com/office/drawing/2014/main" id="{42FB6A38-D194-4AAE-896A-BCF6D4A7086F}"/>
              </a:ext>
            </a:extLst>
          </p:cNvPr>
          <p:cNvSpPr>
            <a:spLocks noChangeAspect="1" noChangeArrowheads="1"/>
          </p:cNvSpPr>
          <p:nvPr/>
        </p:nvSpPr>
        <p:spPr bwMode="auto">
          <a:xfrm>
            <a:off x="5943600" y="33813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Rectangle 21">
            <a:extLst>
              <a:ext uri="{FF2B5EF4-FFF2-40B4-BE49-F238E27FC236}">
                <a16:creationId xmlns:a16="http://schemas.microsoft.com/office/drawing/2014/main" id="{B4346EC5-FDF4-4950-BAD7-788079507AEA}"/>
              </a:ext>
            </a:extLst>
          </p:cNvPr>
          <p:cNvSpPr/>
          <p:nvPr/>
        </p:nvSpPr>
        <p:spPr>
          <a:xfrm>
            <a:off x="-1448" y="0"/>
            <a:ext cx="634804" cy="62356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4">
            <a:extLst>
              <a:ext uri="{FF2B5EF4-FFF2-40B4-BE49-F238E27FC236}">
                <a16:creationId xmlns:a16="http://schemas.microsoft.com/office/drawing/2014/main" id="{E53083AE-11C3-42C7-9CC6-C94051515769}"/>
              </a:ext>
            </a:extLst>
          </p:cNvPr>
          <p:cNvSpPr txBox="1">
            <a:spLocks/>
          </p:cNvSpPr>
          <p:nvPr/>
        </p:nvSpPr>
        <p:spPr>
          <a:xfrm rot="16200000">
            <a:off x="-1367138" y="2354274"/>
            <a:ext cx="3389315" cy="635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lgn="r"/>
            <a:r>
              <a:rPr lang="en-GB" sz="2400">
                <a:solidFill>
                  <a:schemeClr val="bg1"/>
                </a:solidFill>
              </a:rPr>
              <a:t>UNITED KINGDOM</a:t>
            </a:r>
            <a:endParaRPr lang="en-GB">
              <a:solidFill>
                <a:schemeClr val="bg1"/>
              </a:solidFill>
            </a:endParaRPr>
          </a:p>
        </p:txBody>
      </p:sp>
      <p:pic>
        <p:nvPicPr>
          <p:cNvPr id="24" name="Picture 23" descr="Logo&#10;&#10;Description automatically generated">
            <a:extLst>
              <a:ext uri="{FF2B5EF4-FFF2-40B4-BE49-F238E27FC236}">
                <a16:creationId xmlns:a16="http://schemas.microsoft.com/office/drawing/2014/main" id="{6D6AB0B3-D259-4E5E-AABF-535F24396FC2}"/>
              </a:ext>
            </a:extLst>
          </p:cNvPr>
          <p:cNvPicPr>
            <a:picLocks noChangeAspect="1"/>
          </p:cNvPicPr>
          <p:nvPr/>
        </p:nvPicPr>
        <p:blipFill>
          <a:blip r:embed="rId6"/>
          <a:stretch>
            <a:fillRect/>
          </a:stretch>
        </p:blipFill>
        <p:spPr>
          <a:xfrm>
            <a:off x="-1448" y="814"/>
            <a:ext cx="1143000" cy="889000"/>
          </a:xfrm>
          <a:prstGeom prst="rect">
            <a:avLst/>
          </a:prstGeom>
        </p:spPr>
      </p:pic>
      <p:sp>
        <p:nvSpPr>
          <p:cNvPr id="25" name="Title 8">
            <a:extLst>
              <a:ext uri="{FF2B5EF4-FFF2-40B4-BE49-F238E27FC236}">
                <a16:creationId xmlns:a16="http://schemas.microsoft.com/office/drawing/2014/main" id="{07F24C15-5B37-4B69-967C-76916FD3A459}"/>
              </a:ext>
            </a:extLst>
          </p:cNvPr>
          <p:cNvSpPr txBox="1">
            <a:spLocks/>
          </p:cNvSpPr>
          <p:nvPr/>
        </p:nvSpPr>
        <p:spPr>
          <a:xfrm>
            <a:off x="1019175" y="269574"/>
            <a:ext cx="6985000" cy="70788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marL="0" marR="0" indent="0" algn="l" defTabSz="618592" rtl="0" eaLnBrk="1" fontAlgn="auto" latinLnBrk="0" hangingPunct="1">
              <a:lnSpc>
                <a:spcPct val="100000"/>
              </a:lnSpc>
              <a:spcBef>
                <a:spcPts val="0"/>
              </a:spcBef>
              <a:spcAft>
                <a:spcPts val="0"/>
              </a:spcAft>
              <a:buClrTx/>
              <a:buSzTx/>
              <a:buFontTx/>
              <a:buNone/>
              <a:tabLst/>
            </a:pPr>
            <a:r>
              <a:rPr lang="en-GB" sz="1800">
                <a:solidFill>
                  <a:schemeClr val="tx1"/>
                </a:solidFill>
                <a:latin typeface="Arial"/>
                <a:cs typeface="Arial"/>
              </a:rPr>
              <a:t>Returnable bottles are not common, but a trial has been carried out including returnable glass bottles with major brands</a:t>
            </a:r>
            <a:endParaRPr kumimoji="0" lang="en-GB" sz="1800" b="1" i="0" u="none" strike="noStrike" kern="0" cap="none" spc="-10" normalizeH="0" baseline="0" noProof="0">
              <a:ln>
                <a:noFill/>
              </a:ln>
              <a:solidFill>
                <a:schemeClr val="tx1"/>
              </a:solidFill>
              <a:effectLst/>
              <a:uLnTx/>
              <a:uFillTx/>
              <a:latin typeface="Arial"/>
              <a:ea typeface="+mn-ea"/>
              <a:cs typeface="Arial"/>
            </a:endParaRPr>
          </a:p>
        </p:txBody>
      </p:sp>
      <p:grpSp>
        <p:nvGrpSpPr>
          <p:cNvPr id="26" name="Group 25">
            <a:extLst>
              <a:ext uri="{FF2B5EF4-FFF2-40B4-BE49-F238E27FC236}">
                <a16:creationId xmlns:a16="http://schemas.microsoft.com/office/drawing/2014/main" id="{21B5E109-7A46-438F-AB35-ADC17B6C2173}"/>
              </a:ext>
            </a:extLst>
          </p:cNvPr>
          <p:cNvGrpSpPr/>
          <p:nvPr/>
        </p:nvGrpSpPr>
        <p:grpSpPr>
          <a:xfrm>
            <a:off x="8438015" y="205892"/>
            <a:ext cx="3549852" cy="1573440"/>
            <a:chOff x="8438015" y="205892"/>
            <a:chExt cx="3549852" cy="1573440"/>
          </a:xfrm>
        </p:grpSpPr>
        <p:sp>
          <p:nvSpPr>
            <p:cNvPr id="27" name="TextBox 26">
              <a:extLst>
                <a:ext uri="{FF2B5EF4-FFF2-40B4-BE49-F238E27FC236}">
                  <a16:creationId xmlns:a16="http://schemas.microsoft.com/office/drawing/2014/main" id="{303439C0-4485-4E5E-A02E-81F2DF377315}"/>
                </a:ext>
              </a:extLst>
            </p:cNvPr>
            <p:cNvSpPr txBox="1"/>
            <p:nvPr/>
          </p:nvSpPr>
          <p:spPr>
            <a:xfrm>
              <a:off x="8674216" y="302004"/>
              <a:ext cx="3313651" cy="1477328"/>
            </a:xfrm>
            <a:prstGeom prst="rect">
              <a:avLst/>
            </a:prstGeom>
          </p:spPr>
          <p:style>
            <a:lnRef idx="2">
              <a:schemeClr val="accent1"/>
            </a:lnRef>
            <a:fillRef idx="1">
              <a:schemeClr val="lt1"/>
            </a:fillRef>
            <a:effectRef idx="0">
              <a:schemeClr val="accent1"/>
            </a:effectRef>
            <a:fontRef idx="minor">
              <a:schemeClr val="dk1"/>
            </a:fontRef>
          </p:style>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29" name="Title 4">
              <a:extLst>
                <a:ext uri="{FF2B5EF4-FFF2-40B4-BE49-F238E27FC236}">
                  <a16:creationId xmlns:a16="http://schemas.microsoft.com/office/drawing/2014/main" id="{13972C1F-6558-4E4F-8EFB-2CF0DF73FD86}"/>
                </a:ext>
              </a:extLst>
            </p:cNvPr>
            <p:cNvSpPr txBox="1">
              <a:spLocks/>
            </p:cNvSpPr>
            <p:nvPr/>
          </p:nvSpPr>
          <p:spPr>
            <a:xfrm>
              <a:off x="8922428" y="363291"/>
              <a:ext cx="1925108" cy="33855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spcBef>
                  <a:spcPts val="0"/>
                </a:spcBef>
                <a:spcAft>
                  <a:spcPts val="600"/>
                </a:spcAft>
              </a:pPr>
              <a:r>
                <a:rPr lang="en-GB" sz="1400" b="1">
                  <a:solidFill>
                    <a:schemeClr val="tx1"/>
                  </a:solidFill>
                </a:rPr>
                <a:t>Market Analysis</a:t>
              </a:r>
            </a:p>
            <a:p>
              <a:pPr algn="ctr">
                <a:spcBef>
                  <a:spcPts val="0"/>
                </a:spcBef>
                <a:spcAft>
                  <a:spcPts val="600"/>
                </a:spcAft>
              </a:pPr>
              <a:endParaRPr lang="en-GB" sz="1500">
                <a:solidFill>
                  <a:schemeClr val="tx1"/>
                </a:solidFill>
              </a:endParaRPr>
            </a:p>
          </p:txBody>
        </p:sp>
        <p:pic>
          <p:nvPicPr>
            <p:cNvPr id="30" name="Picture 29" descr="Icon&#10;&#10;Description automatically generated">
              <a:extLst>
                <a:ext uri="{FF2B5EF4-FFF2-40B4-BE49-F238E27FC236}">
                  <a16:creationId xmlns:a16="http://schemas.microsoft.com/office/drawing/2014/main" id="{3C2F6354-9C68-4570-9C7A-AF48AF5E7E37}"/>
                </a:ext>
              </a:extLst>
            </p:cNvPr>
            <p:cNvPicPr>
              <a:picLocks noChangeAspect="1"/>
            </p:cNvPicPr>
            <p:nvPr/>
          </p:nvPicPr>
          <p:blipFill>
            <a:blip r:embed="rId7"/>
            <a:stretch>
              <a:fillRect/>
            </a:stretch>
          </p:blipFill>
          <p:spPr>
            <a:xfrm>
              <a:off x="8438015" y="205892"/>
              <a:ext cx="433424" cy="469900"/>
            </a:xfrm>
            <a:prstGeom prst="rect">
              <a:avLst/>
            </a:prstGeom>
          </p:spPr>
        </p:pic>
      </p:grpSp>
      <p:graphicFrame>
        <p:nvGraphicFramePr>
          <p:cNvPr id="31" name="Table 51">
            <a:extLst>
              <a:ext uri="{FF2B5EF4-FFF2-40B4-BE49-F238E27FC236}">
                <a16:creationId xmlns:a16="http://schemas.microsoft.com/office/drawing/2014/main" id="{97DEB792-025B-4282-95EB-B73D6AABD0F6}"/>
              </a:ext>
            </a:extLst>
          </p:cNvPr>
          <p:cNvGraphicFramePr>
            <a:graphicFrameLocks noGrp="1"/>
          </p:cNvGraphicFramePr>
          <p:nvPr/>
        </p:nvGraphicFramePr>
        <p:xfrm>
          <a:off x="8967604" y="728377"/>
          <a:ext cx="2726874" cy="872021"/>
        </p:xfrm>
        <a:graphic>
          <a:graphicData uri="http://schemas.openxmlformats.org/drawingml/2006/table">
            <a:tbl>
              <a:tblPr firstRow="1" bandRow="1">
                <a:tableStyleId>{00A15C55-8517-42AA-B614-E9B94910E393}</a:tableStyleId>
              </a:tblPr>
              <a:tblGrid>
                <a:gridCol w="1363437">
                  <a:extLst>
                    <a:ext uri="{9D8B030D-6E8A-4147-A177-3AD203B41FA5}">
                      <a16:colId xmlns:a16="http://schemas.microsoft.com/office/drawing/2014/main" val="3110530552"/>
                    </a:ext>
                  </a:extLst>
                </a:gridCol>
                <a:gridCol w="1363437">
                  <a:extLst>
                    <a:ext uri="{9D8B030D-6E8A-4147-A177-3AD203B41FA5}">
                      <a16:colId xmlns:a16="http://schemas.microsoft.com/office/drawing/2014/main" val="25030162"/>
                    </a:ext>
                  </a:extLst>
                </a:gridCol>
              </a:tblGrid>
              <a:tr h="126991">
                <a:tc>
                  <a:txBody>
                    <a:bodyPr/>
                    <a:lstStyle/>
                    <a:p>
                      <a:pPr algn="ctr"/>
                      <a:r>
                        <a:rPr lang="en-US" sz="900" b="1">
                          <a:solidFill>
                            <a:srgbClr val="002B5C"/>
                          </a:solidFill>
                        </a:rPr>
                        <a:t>Glass bottles </a:t>
                      </a:r>
                    </a:p>
                  </a:txBody>
                  <a:tcPr anchor="ctr">
                    <a:solidFill>
                      <a:srgbClr val="E5E9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002B5C"/>
                          </a:solidFill>
                        </a:rPr>
                        <a:t>PET bottles </a:t>
                      </a:r>
                    </a:p>
                  </a:txBody>
                  <a:tcPr anchor="ctr">
                    <a:solidFill>
                      <a:srgbClr val="E5E9EE"/>
                    </a:solidFill>
                  </a:tcPr>
                </a:tc>
                <a:extLst>
                  <a:ext uri="{0D108BD9-81ED-4DB2-BD59-A6C34878D82A}">
                    <a16:rowId xmlns:a16="http://schemas.microsoft.com/office/drawing/2014/main" val="958200419"/>
                  </a:ext>
                </a:extLst>
              </a:tr>
              <a:tr h="643421">
                <a:tc>
                  <a:txBody>
                    <a:bodyPr/>
                    <a:lstStyle/>
                    <a:p>
                      <a:pPr algn="ctr"/>
                      <a:r>
                        <a:rPr lang="en-US" sz="1400">
                          <a:solidFill>
                            <a:schemeClr val="bg2">
                              <a:lumMod val="25000"/>
                            </a:schemeClr>
                          </a:solidFill>
                        </a:rPr>
                        <a:t>  </a:t>
                      </a:r>
                    </a:p>
                  </a:txBody>
                  <a:tcPr anchor="ctr">
                    <a:solidFill>
                      <a:srgbClr val="00B050"/>
                    </a:solidFill>
                  </a:tcPr>
                </a:tc>
                <a:tc>
                  <a:txBody>
                    <a:bodyPr/>
                    <a:lstStyle/>
                    <a:p>
                      <a:pPr algn="ctr"/>
                      <a:endParaRPr lang="en-US" sz="1400">
                        <a:solidFill>
                          <a:schemeClr val="bg2">
                            <a:lumMod val="25000"/>
                          </a:schemeClr>
                        </a:solidFill>
                      </a:endParaRPr>
                    </a:p>
                  </a:txBody>
                  <a:tcPr anchor="ctr">
                    <a:solidFill>
                      <a:schemeClr val="bg1">
                        <a:lumMod val="65000"/>
                      </a:schemeClr>
                    </a:solidFill>
                  </a:tcPr>
                </a:tc>
                <a:extLst>
                  <a:ext uri="{0D108BD9-81ED-4DB2-BD59-A6C34878D82A}">
                    <a16:rowId xmlns:a16="http://schemas.microsoft.com/office/drawing/2014/main" val="1011721729"/>
                  </a:ext>
                </a:extLst>
              </a:tr>
            </a:tbl>
          </a:graphicData>
        </a:graphic>
      </p:graphicFrame>
      <p:grpSp>
        <p:nvGrpSpPr>
          <p:cNvPr id="40" name="Group 39">
            <a:extLst>
              <a:ext uri="{FF2B5EF4-FFF2-40B4-BE49-F238E27FC236}">
                <a16:creationId xmlns:a16="http://schemas.microsoft.com/office/drawing/2014/main" id="{223D001C-9EC7-480B-9281-471EF3BF0A81}"/>
              </a:ext>
            </a:extLst>
          </p:cNvPr>
          <p:cNvGrpSpPr/>
          <p:nvPr/>
        </p:nvGrpSpPr>
        <p:grpSpPr>
          <a:xfrm>
            <a:off x="10940998" y="1186646"/>
            <a:ext cx="134760" cy="272323"/>
            <a:chOff x="10940998" y="1186646"/>
            <a:chExt cx="134760" cy="272323"/>
          </a:xfrm>
        </p:grpSpPr>
        <p:sp>
          <p:nvSpPr>
            <p:cNvPr id="41" name="Freeform: Shape 40">
              <a:extLst>
                <a:ext uri="{FF2B5EF4-FFF2-40B4-BE49-F238E27FC236}">
                  <a16:creationId xmlns:a16="http://schemas.microsoft.com/office/drawing/2014/main" id="{F01436AA-1BDB-4B10-A765-884A00DE7D5C}"/>
                </a:ext>
              </a:extLst>
            </p:cNvPr>
            <p:cNvSpPr/>
            <p:nvPr/>
          </p:nvSpPr>
          <p:spPr>
            <a:xfrm>
              <a:off x="10940998" y="1186646"/>
              <a:ext cx="134760" cy="188638"/>
            </a:xfrm>
            <a:custGeom>
              <a:avLst/>
              <a:gdLst>
                <a:gd name="connsiteX0" fmla="*/ 134290 w 134760"/>
                <a:gd name="connsiteY0" fmla="*/ 59824 h 188638"/>
                <a:gd name="connsiteX1" fmla="*/ 59818 w 134760"/>
                <a:gd name="connsiteY1" fmla="*/ 429 h 188638"/>
                <a:gd name="connsiteX2" fmla="*/ 0 w 134760"/>
                <a:gd name="connsiteY2" fmla="*/ 67476 h 188638"/>
                <a:gd name="connsiteX3" fmla="*/ 6613 w 134760"/>
                <a:gd name="connsiteY3" fmla="*/ 67476 h 188638"/>
                <a:gd name="connsiteX4" fmla="*/ 26844 w 134760"/>
                <a:gd name="connsiteY4" fmla="*/ 22218 h 188638"/>
                <a:gd name="connsiteX5" fmla="*/ 74287 w 134760"/>
                <a:gd name="connsiteY5" fmla="*/ 7120 h 188638"/>
                <a:gd name="connsiteX6" fmla="*/ 127713 w 134760"/>
                <a:gd name="connsiteY6" fmla="*/ 74407 h 188638"/>
                <a:gd name="connsiteX7" fmla="*/ 94270 w 134760"/>
                <a:gd name="connsiteY7" fmla="*/ 121943 h 188638"/>
                <a:gd name="connsiteX8" fmla="*/ 64053 w 134760"/>
                <a:gd name="connsiteY8" fmla="*/ 171775 h 188638"/>
                <a:gd name="connsiteX9" fmla="*/ 64149 w 134760"/>
                <a:gd name="connsiteY9" fmla="*/ 188639 h 188638"/>
                <a:gd name="connsiteX10" fmla="*/ 70763 w 134760"/>
                <a:gd name="connsiteY10" fmla="*/ 188546 h 188638"/>
                <a:gd name="connsiteX11" fmla="*/ 70667 w 134760"/>
                <a:gd name="connsiteY11" fmla="*/ 171778 h 188638"/>
                <a:gd name="connsiteX12" fmla="*/ 97216 w 134760"/>
                <a:gd name="connsiteY12" fmla="*/ 127872 h 188638"/>
                <a:gd name="connsiteX13" fmla="*/ 134290 w 134760"/>
                <a:gd name="connsiteY13" fmla="*/ 59824 h 18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760" h="188638">
                  <a:moveTo>
                    <a:pt x="134290" y="59824"/>
                  </a:moveTo>
                  <a:cubicBezTo>
                    <a:pt x="130127" y="22858"/>
                    <a:pt x="96785" y="-3734"/>
                    <a:pt x="59818" y="429"/>
                  </a:cubicBezTo>
                  <a:cubicBezTo>
                    <a:pt x="25708" y="4271"/>
                    <a:pt x="-58" y="33150"/>
                    <a:pt x="0" y="67476"/>
                  </a:cubicBezTo>
                  <a:lnTo>
                    <a:pt x="6613" y="67476"/>
                  </a:lnTo>
                  <a:cubicBezTo>
                    <a:pt x="6626" y="50202"/>
                    <a:pt x="13981" y="33748"/>
                    <a:pt x="26844" y="22218"/>
                  </a:cubicBezTo>
                  <a:cubicBezTo>
                    <a:pt x="39739" y="10575"/>
                    <a:pt x="57035" y="5071"/>
                    <a:pt x="74287" y="7120"/>
                  </a:cubicBezTo>
                  <a:cubicBezTo>
                    <a:pt x="107622" y="10947"/>
                    <a:pt x="131541" y="41073"/>
                    <a:pt x="127713" y="74407"/>
                  </a:cubicBezTo>
                  <a:cubicBezTo>
                    <a:pt x="125360" y="94903"/>
                    <a:pt x="112766" y="112804"/>
                    <a:pt x="94270" y="121943"/>
                  </a:cubicBezTo>
                  <a:cubicBezTo>
                    <a:pt x="75610" y="131531"/>
                    <a:pt x="63928" y="150797"/>
                    <a:pt x="64053" y="171775"/>
                  </a:cubicBezTo>
                  <a:lnTo>
                    <a:pt x="64149" y="188639"/>
                  </a:lnTo>
                  <a:lnTo>
                    <a:pt x="70763" y="188546"/>
                  </a:lnTo>
                  <a:lnTo>
                    <a:pt x="70667" y="171778"/>
                  </a:lnTo>
                  <a:cubicBezTo>
                    <a:pt x="70530" y="153308"/>
                    <a:pt x="80796" y="136331"/>
                    <a:pt x="97216" y="127872"/>
                  </a:cubicBezTo>
                  <a:cubicBezTo>
                    <a:pt x="122780" y="115374"/>
                    <a:pt x="137650" y="88081"/>
                    <a:pt x="134290" y="59824"/>
                  </a:cubicBezTo>
                  <a:close/>
                </a:path>
              </a:pathLst>
            </a:custGeom>
            <a:solidFill>
              <a:schemeClr val="bg1"/>
            </a:solidFill>
            <a:ln w="12700" cap="flat">
              <a:solidFill>
                <a:schemeClr val="bg1"/>
              </a:solid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BA4C53BC-7B6B-4EEC-A438-1441D6090333}"/>
                </a:ext>
              </a:extLst>
            </p:cNvPr>
            <p:cNvSpPr/>
            <p:nvPr/>
          </p:nvSpPr>
          <p:spPr>
            <a:xfrm>
              <a:off x="11004248" y="1439676"/>
              <a:ext cx="19472" cy="19293"/>
            </a:xfrm>
            <a:custGeom>
              <a:avLst/>
              <a:gdLst>
                <a:gd name="connsiteX0" fmla="*/ 9565 w 19472"/>
                <a:gd name="connsiteY0" fmla="*/ 5 h 19293"/>
                <a:gd name="connsiteX1" fmla="*/ 2701 w 19472"/>
                <a:gd name="connsiteY1" fmla="*/ 2684 h 19293"/>
                <a:gd name="connsiteX2" fmla="*/ 9 w 19472"/>
                <a:gd name="connsiteY2" fmla="*/ 9565 h 19293"/>
                <a:gd name="connsiteX3" fmla="*/ 2764 w 19472"/>
                <a:gd name="connsiteY3" fmla="*/ 16509 h 19293"/>
                <a:gd name="connsiteX4" fmla="*/ 9565 w 19472"/>
                <a:gd name="connsiteY4" fmla="*/ 19290 h 19293"/>
                <a:gd name="connsiteX5" fmla="*/ 16602 w 19472"/>
                <a:gd name="connsiteY5" fmla="*/ 16446 h 19293"/>
                <a:gd name="connsiteX6" fmla="*/ 19466 w 19472"/>
                <a:gd name="connsiteY6" fmla="*/ 9562 h 19293"/>
                <a:gd name="connsiteX7" fmla="*/ 16662 w 19472"/>
                <a:gd name="connsiteY7" fmla="*/ 2733 h 19293"/>
                <a:gd name="connsiteX8" fmla="*/ 9565 w 19472"/>
                <a:gd name="connsiteY8" fmla="*/ 5 h 1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2" h="19293">
                  <a:moveTo>
                    <a:pt x="9565" y="5"/>
                  </a:moveTo>
                  <a:cubicBezTo>
                    <a:pt x="7007" y="-82"/>
                    <a:pt x="4524" y="887"/>
                    <a:pt x="2701" y="2684"/>
                  </a:cubicBezTo>
                  <a:cubicBezTo>
                    <a:pt x="871" y="4494"/>
                    <a:pt x="-107" y="6994"/>
                    <a:pt x="9" y="9565"/>
                  </a:cubicBezTo>
                  <a:cubicBezTo>
                    <a:pt x="-65" y="12160"/>
                    <a:pt x="931" y="14670"/>
                    <a:pt x="2764" y="16509"/>
                  </a:cubicBezTo>
                  <a:cubicBezTo>
                    <a:pt x="4536" y="18355"/>
                    <a:pt x="7007" y="19365"/>
                    <a:pt x="9565" y="19290"/>
                  </a:cubicBezTo>
                  <a:cubicBezTo>
                    <a:pt x="12202" y="19350"/>
                    <a:pt x="14747" y="18321"/>
                    <a:pt x="16602" y="16446"/>
                  </a:cubicBezTo>
                  <a:cubicBezTo>
                    <a:pt x="18487" y="14660"/>
                    <a:pt x="19528" y="12158"/>
                    <a:pt x="19466" y="9562"/>
                  </a:cubicBezTo>
                  <a:cubicBezTo>
                    <a:pt x="19571" y="6986"/>
                    <a:pt x="18547" y="4492"/>
                    <a:pt x="16662" y="2733"/>
                  </a:cubicBezTo>
                  <a:cubicBezTo>
                    <a:pt x="14754" y="916"/>
                    <a:pt x="12200" y="-66"/>
                    <a:pt x="9565" y="5"/>
                  </a:cubicBezTo>
                  <a:close/>
                </a:path>
              </a:pathLst>
            </a:custGeom>
            <a:solidFill>
              <a:schemeClr val="bg1"/>
            </a:solidFill>
            <a:ln w="12700" cap="flat">
              <a:solidFill>
                <a:schemeClr val="bg1"/>
              </a:solidFill>
              <a:prstDash val="solid"/>
              <a:miter/>
            </a:ln>
          </p:spPr>
          <p:txBody>
            <a:bodyPr rtlCol="0" anchor="ctr"/>
            <a:lstStyle/>
            <a:p>
              <a:endParaRPr lang="en-GB"/>
            </a:p>
          </p:txBody>
        </p:sp>
      </p:grpSp>
      <p:sp>
        <p:nvSpPr>
          <p:cNvPr id="43" name="Graphic 10" descr="Checkmark outline">
            <a:extLst>
              <a:ext uri="{FF2B5EF4-FFF2-40B4-BE49-F238E27FC236}">
                <a16:creationId xmlns:a16="http://schemas.microsoft.com/office/drawing/2014/main" id="{44F9BF7D-6C13-4E82-B319-8043D53C98C5}"/>
              </a:ext>
            </a:extLst>
          </p:cNvPr>
          <p:cNvSpPr/>
          <p:nvPr/>
        </p:nvSpPr>
        <p:spPr>
          <a:xfrm>
            <a:off x="9481429" y="1210785"/>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sp>
        <p:nvSpPr>
          <p:cNvPr id="36" name="Rectangle: Rounded Corners 35">
            <a:extLst>
              <a:ext uri="{FF2B5EF4-FFF2-40B4-BE49-F238E27FC236}">
                <a16:creationId xmlns:a16="http://schemas.microsoft.com/office/drawing/2014/main" id="{1417EF01-2080-44BE-81F8-A31290CC7AF0}"/>
              </a:ext>
            </a:extLst>
          </p:cNvPr>
          <p:cNvSpPr/>
          <p:nvPr/>
        </p:nvSpPr>
        <p:spPr>
          <a:xfrm>
            <a:off x="8674216" y="2135498"/>
            <a:ext cx="3313651" cy="1493527"/>
          </a:xfrm>
          <a:prstGeom prst="roundRect">
            <a:avLst>
              <a:gd name="adj" fmla="val 634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r>
              <a:rPr lang="en-GB" sz="1200" b="1" i="0">
                <a:solidFill>
                  <a:schemeClr val="tx1"/>
                </a:solidFill>
                <a:effectLst/>
                <a:latin typeface="+mj-lt"/>
              </a:rPr>
              <a:t>Smaller manufacturers </a:t>
            </a:r>
            <a:r>
              <a:rPr lang="en-GB" sz="1200" i="0">
                <a:solidFill>
                  <a:schemeClr val="tx1"/>
                </a:solidFill>
                <a:effectLst/>
                <a:latin typeface="+mj-lt"/>
              </a:rPr>
              <a:t>with refillable package </a:t>
            </a:r>
            <a:r>
              <a:rPr lang="en-GB" sz="1200">
                <a:solidFill>
                  <a:schemeClr val="tx1"/>
                </a:solidFill>
                <a:latin typeface="+mj-lt"/>
              </a:rPr>
              <a:t>options identified across the UK – mostly glass bottles</a:t>
            </a:r>
          </a:p>
          <a:p>
            <a:pPr marL="180975" indent="-180975" algn="l">
              <a:spcAft>
                <a:spcPts val="100"/>
              </a:spcAft>
              <a:buFont typeface="Arial" panose="020B0604020202020204" pitchFamily="34" charset="0"/>
              <a:buChar char="•"/>
            </a:pPr>
            <a:r>
              <a:rPr lang="en-GB" sz="1200" b="1" i="0">
                <a:solidFill>
                  <a:schemeClr val="tx1"/>
                </a:solidFill>
                <a:effectLst/>
                <a:latin typeface="+mj-lt"/>
              </a:rPr>
              <a:t>Rebellion Beer Company </a:t>
            </a:r>
          </a:p>
          <a:p>
            <a:pPr marL="180975" algn="l">
              <a:spcAft>
                <a:spcPts val="100"/>
              </a:spcAft>
            </a:pPr>
            <a:r>
              <a:rPr lang="en-GB" sz="1200" i="0">
                <a:solidFill>
                  <a:schemeClr val="tx1"/>
                </a:solidFill>
                <a:effectLst/>
                <a:latin typeface="+mj-lt"/>
                <a:hlinkClick r:id="rId8"/>
              </a:rPr>
              <a:t>Returnable 1 Litre Bottles</a:t>
            </a:r>
            <a:r>
              <a:rPr lang="en-GB" sz="1200" i="0">
                <a:solidFill>
                  <a:schemeClr val="tx1"/>
                </a:solidFill>
                <a:effectLst/>
                <a:latin typeface="+mj-lt"/>
              </a:rPr>
              <a:t> can now be purchased from a drive-through or ordered online for delivery</a:t>
            </a:r>
          </a:p>
          <a:p>
            <a:pPr algn="l">
              <a:spcAft>
                <a:spcPts val="100"/>
              </a:spcAft>
            </a:pPr>
            <a:r>
              <a:rPr lang="en-GB" sz="1200">
                <a:solidFill>
                  <a:schemeClr val="tx1"/>
                </a:solidFill>
                <a:latin typeface="+mj-lt"/>
              </a:rPr>
              <a:t> </a:t>
            </a:r>
          </a:p>
        </p:txBody>
      </p:sp>
      <p:sp>
        <p:nvSpPr>
          <p:cNvPr id="45" name="TextBox 44">
            <a:extLst>
              <a:ext uri="{FF2B5EF4-FFF2-40B4-BE49-F238E27FC236}">
                <a16:creationId xmlns:a16="http://schemas.microsoft.com/office/drawing/2014/main" id="{1A387879-8A9C-4564-B106-17E155445CC6}"/>
              </a:ext>
            </a:extLst>
          </p:cNvPr>
          <p:cNvSpPr txBox="1"/>
          <p:nvPr/>
        </p:nvSpPr>
        <p:spPr>
          <a:xfrm>
            <a:off x="8674216" y="4295877"/>
            <a:ext cx="3313651" cy="843821"/>
          </a:xfrm>
          <a:prstGeom prst="rect">
            <a:avLst/>
          </a:prstGeom>
          <a:noFill/>
        </p:spPr>
        <p:txBody>
          <a:bodyPr wrap="square" lIns="90000" rtlCol="0">
            <a:spAutoFit/>
          </a:bodyPr>
          <a:lstStyle/>
          <a:p>
            <a:pPr marL="180975" indent="-180975" algn="l">
              <a:spcAft>
                <a:spcPts val="100"/>
              </a:spcAft>
              <a:buFont typeface="Arial" panose="020B0604020202020204" pitchFamily="34" charset="0"/>
              <a:buChar char="•"/>
              <a:tabLst>
                <a:tab pos="2781300" algn="l"/>
              </a:tabLst>
            </a:pPr>
            <a:r>
              <a:rPr lang="en-GB" sz="1200" b="1" err="1">
                <a:solidFill>
                  <a:schemeClr val="tx1"/>
                </a:solidFill>
                <a:latin typeface="+mj-lt"/>
              </a:rPr>
              <a:t>Oato</a:t>
            </a:r>
            <a:r>
              <a:rPr lang="en-GB" sz="1200" b="1">
                <a:solidFill>
                  <a:schemeClr val="tx1"/>
                </a:solidFill>
                <a:latin typeface="+mj-lt"/>
              </a:rPr>
              <a:t> </a:t>
            </a:r>
          </a:p>
          <a:p>
            <a:pPr marL="180975" algn="l">
              <a:spcAft>
                <a:spcPts val="100"/>
              </a:spcAft>
              <a:tabLst>
                <a:tab pos="2781300" algn="l"/>
              </a:tabLst>
            </a:pPr>
            <a:r>
              <a:rPr lang="en-GB" sz="1200" err="1">
                <a:solidFill>
                  <a:schemeClr val="tx1"/>
                </a:solidFill>
                <a:latin typeface="+mj-lt"/>
                <a:hlinkClick r:id="rId9"/>
              </a:rPr>
              <a:t>Oato</a:t>
            </a:r>
            <a:r>
              <a:rPr lang="en-GB" sz="1200">
                <a:solidFill>
                  <a:schemeClr val="tx1"/>
                </a:solidFill>
                <a:latin typeface="+mj-lt"/>
                <a:hlinkClick r:id="rId9"/>
              </a:rPr>
              <a:t> products</a:t>
            </a:r>
            <a:r>
              <a:rPr lang="en-GB" sz="1200">
                <a:solidFill>
                  <a:schemeClr val="tx1"/>
                </a:solidFill>
                <a:latin typeface="+mj-lt"/>
              </a:rPr>
              <a:t> are delivered and collected form home, the glass bottles are cleaned and refilled</a:t>
            </a:r>
          </a:p>
        </p:txBody>
      </p:sp>
      <p:pic>
        <p:nvPicPr>
          <p:cNvPr id="46" name="Picture 4" descr="Untitled -2">
            <a:extLst>
              <a:ext uri="{FF2B5EF4-FFF2-40B4-BE49-F238E27FC236}">
                <a16:creationId xmlns:a16="http://schemas.microsoft.com/office/drawing/2014/main" id="{38D55271-6E2D-452E-B333-E1E9F5AA847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62444"/>
          <a:stretch/>
        </p:blipFill>
        <p:spPr bwMode="auto">
          <a:xfrm>
            <a:off x="10237952" y="3605814"/>
            <a:ext cx="582176" cy="69410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Website -Image">
            <a:extLst>
              <a:ext uri="{FF2B5EF4-FFF2-40B4-BE49-F238E27FC236}">
                <a16:creationId xmlns:a16="http://schemas.microsoft.com/office/drawing/2014/main" id="{2E1BF3B0-7CF3-43DC-85E5-21E28A6500E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65147" y="3613746"/>
            <a:ext cx="1021632" cy="68617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a:extLst>
              <a:ext uri="{FF2B5EF4-FFF2-40B4-BE49-F238E27FC236}">
                <a16:creationId xmlns:a16="http://schemas.microsoft.com/office/drawing/2014/main" id="{11F33682-EEEF-4FE4-A4F4-2D0DBE54287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51344" y="5100381"/>
            <a:ext cx="1648827" cy="996703"/>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4668C4E9-8110-474E-8794-4805826C5ACC}"/>
              </a:ext>
            </a:extLst>
          </p:cNvPr>
          <p:cNvSpPr txBox="1"/>
          <p:nvPr/>
        </p:nvSpPr>
        <p:spPr>
          <a:xfrm>
            <a:off x="1033353" y="3778050"/>
            <a:ext cx="7401262" cy="2149306"/>
          </a:xfrm>
          <a:prstGeom prst="rect">
            <a:avLst/>
          </a:prstGeom>
          <a:noFill/>
        </p:spPr>
        <p:txBody>
          <a:bodyPr wrap="square" lIns="90000" tIns="45720" rIns="91440" bIns="45720" rtlCol="0" anchor="t">
            <a:spAutoFit/>
          </a:bodyPr>
          <a:lstStyle/>
          <a:p>
            <a:pPr marL="0" marR="0" indent="0" algn="l" defTabSz="618592" rtl="0" eaLnBrk="1" fontAlgn="auto" latinLnBrk="0" hangingPunct="1">
              <a:lnSpc>
                <a:spcPct val="100000"/>
              </a:lnSpc>
              <a:spcAft>
                <a:spcPts val="600"/>
              </a:spcAft>
              <a:buClrTx/>
              <a:buSzTx/>
              <a:buFontTx/>
              <a:buNone/>
              <a:tabLst/>
            </a:pPr>
            <a:r>
              <a:rPr lang="en-GB" sz="1200" b="1" kern="0" spc="-10" dirty="0">
                <a:solidFill>
                  <a:srgbClr val="002B5C"/>
                </a:solidFill>
                <a:latin typeface="Arial" panose="020B0604020202020204" pitchFamily="34" charset="0"/>
                <a:cs typeface="Arial" panose="020B0604020202020204" pitchFamily="34" charset="0"/>
              </a:rPr>
              <a:t>Returnable PET bottles</a:t>
            </a:r>
          </a:p>
          <a:p>
            <a:pPr marL="171450" indent="-171450" defTabSz="618592">
              <a:spcAft>
                <a:spcPts val="200"/>
              </a:spcAft>
              <a:buFont typeface="Arial"/>
              <a:buChar char="•"/>
            </a:pPr>
            <a:r>
              <a:rPr lang="en-GB" sz="1100" b="1" kern="0" spc="-10" dirty="0">
                <a:solidFill>
                  <a:srgbClr val="474747"/>
                </a:solidFill>
                <a:ea typeface="+mn-lt"/>
                <a:cs typeface="+mn-lt"/>
              </a:rPr>
              <a:t>Plastic Packaging Tax </a:t>
            </a:r>
            <a:r>
              <a:rPr lang="en-GB" sz="1100" kern="0" spc="-10" dirty="0">
                <a:solidFill>
                  <a:srgbClr val="474747"/>
                </a:solidFill>
                <a:ea typeface="+mn-lt"/>
                <a:cs typeface="+mn-lt"/>
              </a:rPr>
              <a:t>came into force in the UK on 1 April 2022. It applies at a rate of £200/tonne on plastic packaging with less than 30% recycled plastic, manufactured or imported into the UK (including packaging on PET bottles)</a:t>
            </a:r>
          </a:p>
          <a:p>
            <a:pPr marL="171450" indent="-171450" defTabSz="618592">
              <a:spcAft>
                <a:spcPts val="200"/>
              </a:spcAft>
              <a:buFont typeface="Arial"/>
              <a:buChar char="•"/>
            </a:pPr>
            <a:r>
              <a:rPr lang="en-GB" sz="1100" kern="0" spc="-10" dirty="0">
                <a:solidFill>
                  <a:srgbClr val="474747"/>
                </a:solidFill>
                <a:ea typeface="+mn-lt"/>
                <a:cs typeface="+mn-lt"/>
              </a:rPr>
              <a:t>Returnable bottles PET are not included in EPR fee calculations</a:t>
            </a:r>
            <a:endParaRPr lang="en-GB" sz="1100" dirty="0">
              <a:solidFill>
                <a:srgbClr val="474747"/>
              </a:solidFill>
              <a:cs typeface="Arial" panose="020B0604020202020204"/>
            </a:endParaRPr>
          </a:p>
          <a:p>
            <a:pPr marL="171450" indent="-171450" algn="l" defTabSz="618592">
              <a:lnSpc>
                <a:spcPct val="100000"/>
              </a:lnSpc>
              <a:spcAft>
                <a:spcPts val="200"/>
              </a:spcAft>
              <a:buClrTx/>
              <a:buSzTx/>
              <a:buFont typeface="Arial"/>
              <a:buChar char="•"/>
              <a:tabLst/>
            </a:pPr>
            <a:r>
              <a:rPr kumimoji="0" lang="en-GB" sz="1100" b="1" i="0" u="none" strike="noStrike" kern="0" cap="none" spc="-10" normalizeH="0" baseline="0" noProof="0" dirty="0">
                <a:ln>
                  <a:noFill/>
                </a:ln>
                <a:solidFill>
                  <a:srgbClr val="474747"/>
                </a:solidFill>
                <a:effectLst/>
                <a:uLnTx/>
                <a:uFillTx/>
                <a:ea typeface="+mn-lt"/>
                <a:cs typeface="+mn-lt"/>
              </a:rPr>
              <a:t>No specific rules/commen</a:t>
            </a:r>
            <a:r>
              <a:rPr kumimoji="0" lang="en-GB" sz="1100" b="0" i="0" u="none" strike="noStrike" kern="0" cap="none" spc="-10" normalizeH="0" baseline="0" noProof="0" dirty="0">
                <a:ln>
                  <a:noFill/>
                </a:ln>
                <a:solidFill>
                  <a:srgbClr val="474747"/>
                </a:solidFill>
                <a:effectLst/>
                <a:uLnTx/>
                <a:uFillTx/>
                <a:ea typeface="+mn-lt"/>
                <a:cs typeface="+mn-lt"/>
              </a:rPr>
              <a:t>ts have been identified to indicate </a:t>
            </a:r>
            <a:r>
              <a:rPr kumimoji="0" lang="en-GB" sz="1100" b="1" i="0" u="none" strike="noStrike" kern="0" cap="none" spc="-10" normalizeH="0" baseline="0" noProof="0" dirty="0">
                <a:ln>
                  <a:noFill/>
                </a:ln>
                <a:solidFill>
                  <a:srgbClr val="474747"/>
                </a:solidFill>
                <a:effectLst/>
                <a:uLnTx/>
                <a:uFillTx/>
                <a:ea typeface="+mn-lt"/>
                <a:cs typeface="+mn-lt"/>
              </a:rPr>
              <a:t>whether reuse of PET bottles are permissible or prohibited</a:t>
            </a:r>
            <a:r>
              <a:rPr kumimoji="0" lang="en-GB" sz="1100" b="0" i="0" u="none" strike="noStrike" kern="0" cap="none" spc="-10" normalizeH="0" baseline="0" noProof="0" dirty="0">
                <a:ln>
                  <a:noFill/>
                </a:ln>
                <a:solidFill>
                  <a:srgbClr val="474747"/>
                </a:solidFill>
                <a:effectLst/>
                <a:uLnTx/>
                <a:uFillTx/>
                <a:ea typeface="+mn-lt"/>
                <a:cs typeface="+mn-lt"/>
              </a:rPr>
              <a:t>; however, the UK does have a target to make all plastic packaging recyclable, reusable or compostable by 2025</a:t>
            </a:r>
            <a:endParaRPr lang="en-GB" sz="1100" dirty="0">
              <a:solidFill>
                <a:srgbClr val="474747"/>
              </a:solidFill>
              <a:ea typeface="+mn-lt"/>
              <a:cs typeface="+mn-lt"/>
            </a:endParaRPr>
          </a:p>
          <a:p>
            <a:pPr marL="171450" indent="-171450" algn="l" defTabSz="618592">
              <a:lnSpc>
                <a:spcPct val="100000"/>
              </a:lnSpc>
              <a:spcAft>
                <a:spcPts val="200"/>
              </a:spcAft>
              <a:buClrTx/>
              <a:buSzTx/>
              <a:buFont typeface="Arial"/>
              <a:buChar char="•"/>
              <a:tabLst/>
            </a:pPr>
            <a:r>
              <a:rPr kumimoji="0" lang="en-GB" sz="1100" i="0" u="none" strike="noStrike" kern="0" cap="none" spc="-10" normalizeH="0" baseline="0" noProof="0" dirty="0">
                <a:ln>
                  <a:noFill/>
                </a:ln>
                <a:solidFill>
                  <a:srgbClr val="474747"/>
                </a:solidFill>
                <a:effectLst/>
                <a:uLnTx/>
                <a:uFillTx/>
                <a:ea typeface="+mn-lt"/>
                <a:cs typeface="+mn-lt"/>
              </a:rPr>
              <a:t>The DRS (Deposit Return Scheme) for Scotland will focus on </a:t>
            </a:r>
            <a:r>
              <a:rPr kumimoji="0" lang="en-GB" sz="1100" b="1" i="0" u="none" strike="noStrike" kern="0" cap="none" spc="-10" normalizeH="0" baseline="0" noProof="0" dirty="0">
                <a:ln>
                  <a:noFill/>
                </a:ln>
                <a:solidFill>
                  <a:srgbClr val="474747"/>
                </a:solidFill>
                <a:effectLst/>
                <a:uLnTx/>
                <a:uFillTx/>
                <a:ea typeface="+mn-lt"/>
                <a:cs typeface="+mn-lt"/>
              </a:rPr>
              <a:t>non-refillable single-use drinks containers (including PET)</a:t>
            </a:r>
            <a:endParaRPr lang="en-GB" sz="1100" dirty="0">
              <a:solidFill>
                <a:srgbClr val="474747"/>
              </a:solidFill>
              <a:ea typeface="+mn-lt"/>
              <a:cs typeface="+mn-lt"/>
            </a:endParaRPr>
          </a:p>
          <a:p>
            <a:pPr marL="171450" indent="-171450" defTabSz="618592">
              <a:spcAft>
                <a:spcPts val="200"/>
              </a:spcAft>
              <a:buFont typeface="Arial"/>
              <a:buChar char="•"/>
            </a:pPr>
            <a:r>
              <a:rPr kumimoji="0" lang="en-GB" sz="1100" b="0" i="0" u="none" strike="noStrike" kern="0" cap="none" spc="-10" normalizeH="0" baseline="0" noProof="0" dirty="0">
                <a:ln>
                  <a:noFill/>
                </a:ln>
                <a:solidFill>
                  <a:srgbClr val="474747"/>
                </a:solidFill>
                <a:effectLst/>
                <a:uLnTx/>
                <a:uFillTx/>
                <a:ea typeface="+mn-lt"/>
                <a:cs typeface="+mn-lt"/>
              </a:rPr>
              <a:t>There may be scope for a refillable scheme to be developed in the future to complement the DRS</a:t>
            </a:r>
            <a:endParaRPr lang="en-GB" dirty="0">
              <a:solidFill>
                <a:srgbClr val="474747"/>
              </a:solidFill>
              <a:ea typeface="+mn-lt"/>
              <a:cs typeface="+mn-lt"/>
            </a:endParaRPr>
          </a:p>
        </p:txBody>
      </p:sp>
    </p:spTree>
    <p:extLst>
      <p:ext uri="{BB962C8B-B14F-4D97-AF65-F5344CB8AC3E}">
        <p14:creationId xmlns:p14="http://schemas.microsoft.com/office/powerpoint/2010/main" val="37504596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AAA35794-011F-4E7E-A1A2-62DDA7650254}"/>
              </a:ext>
            </a:extLst>
          </p:cNvPr>
          <p:cNvSpPr/>
          <p:nvPr/>
        </p:nvSpPr>
        <p:spPr>
          <a:xfrm>
            <a:off x="625878" y="-1"/>
            <a:ext cx="7518748" cy="11604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573945B-562E-4D53-81BA-B090420681DF}"/>
              </a:ext>
            </a:extLst>
          </p:cNvPr>
          <p:cNvSpPr/>
          <p:nvPr/>
        </p:nvSpPr>
        <p:spPr>
          <a:xfrm>
            <a:off x="8674216" y="2077126"/>
            <a:ext cx="3313651" cy="4147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A202FD07-BEC4-429F-BB94-83F7888ADACE}"/>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B5C"/>
                </a:solidFill>
                <a:effectLst/>
                <a:uLnTx/>
                <a:uFillTx/>
                <a:latin typeface="Arial" panose="020B0604020202020204" pitchFamily="34" charset="0"/>
                <a:ea typeface="+mn-ea"/>
                <a:cs typeface="+mn-cs"/>
              </a:rPr>
              <a:t>TCCC</a:t>
            </a:r>
          </a:p>
        </p:txBody>
      </p:sp>
      <p:sp>
        <p:nvSpPr>
          <p:cNvPr id="19" name="Rectangle 18">
            <a:extLst>
              <a:ext uri="{FF2B5EF4-FFF2-40B4-BE49-F238E27FC236}">
                <a16:creationId xmlns:a16="http://schemas.microsoft.com/office/drawing/2014/main" id="{A1F5EC7F-144C-4E49-B785-7368E6B1E107}"/>
              </a:ext>
            </a:extLst>
          </p:cNvPr>
          <p:cNvSpPr/>
          <p:nvPr/>
        </p:nvSpPr>
        <p:spPr>
          <a:xfrm>
            <a:off x="-8926" y="0"/>
            <a:ext cx="634804" cy="62356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4">
            <a:extLst>
              <a:ext uri="{FF2B5EF4-FFF2-40B4-BE49-F238E27FC236}">
                <a16:creationId xmlns:a16="http://schemas.microsoft.com/office/drawing/2014/main" id="{77CA81FA-E5A8-4386-9BFC-EB8FAA244818}"/>
              </a:ext>
            </a:extLst>
          </p:cNvPr>
          <p:cNvSpPr txBox="1">
            <a:spLocks/>
          </p:cNvSpPr>
          <p:nvPr/>
        </p:nvSpPr>
        <p:spPr>
          <a:xfrm rot="16200000">
            <a:off x="-1367138" y="2354273"/>
            <a:ext cx="3389315" cy="635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lgn="r"/>
            <a:r>
              <a:rPr lang="en-GB">
                <a:solidFill>
                  <a:schemeClr val="bg1"/>
                </a:solidFill>
              </a:rPr>
              <a:t>USA</a:t>
            </a:r>
          </a:p>
        </p:txBody>
      </p:sp>
      <p:pic>
        <p:nvPicPr>
          <p:cNvPr id="24" name="Picture 23">
            <a:extLst>
              <a:ext uri="{FF2B5EF4-FFF2-40B4-BE49-F238E27FC236}">
                <a16:creationId xmlns:a16="http://schemas.microsoft.com/office/drawing/2014/main" id="{1D98141C-B4F6-423C-B94A-5BB7F5CC4A60}"/>
              </a:ext>
            </a:extLst>
          </p:cNvPr>
          <p:cNvPicPr>
            <a:picLocks noChangeAspect="1"/>
          </p:cNvPicPr>
          <p:nvPr/>
        </p:nvPicPr>
        <p:blipFill>
          <a:blip r:embed="rId3"/>
          <a:srcRect/>
          <a:stretch/>
        </p:blipFill>
        <p:spPr>
          <a:xfrm>
            <a:off x="-12624" y="-4167"/>
            <a:ext cx="1155194" cy="890018"/>
          </a:xfrm>
          <a:prstGeom prst="rect">
            <a:avLst/>
          </a:prstGeom>
        </p:spPr>
      </p:pic>
      <p:grpSp>
        <p:nvGrpSpPr>
          <p:cNvPr id="26" name="Group 25">
            <a:extLst>
              <a:ext uri="{FF2B5EF4-FFF2-40B4-BE49-F238E27FC236}">
                <a16:creationId xmlns:a16="http://schemas.microsoft.com/office/drawing/2014/main" id="{794FC59D-BA5F-4AEF-BBB5-21CECF42BB1B}"/>
              </a:ext>
            </a:extLst>
          </p:cNvPr>
          <p:cNvGrpSpPr/>
          <p:nvPr/>
        </p:nvGrpSpPr>
        <p:grpSpPr>
          <a:xfrm>
            <a:off x="8438015" y="205892"/>
            <a:ext cx="3549852" cy="1573440"/>
            <a:chOff x="8438015" y="205892"/>
            <a:chExt cx="3549852" cy="1573440"/>
          </a:xfrm>
        </p:grpSpPr>
        <p:sp>
          <p:nvSpPr>
            <p:cNvPr id="27" name="TextBox 26">
              <a:extLst>
                <a:ext uri="{FF2B5EF4-FFF2-40B4-BE49-F238E27FC236}">
                  <a16:creationId xmlns:a16="http://schemas.microsoft.com/office/drawing/2014/main" id="{1F21F2D4-9A16-4CCA-A936-B2E9301E7BEC}"/>
                </a:ext>
              </a:extLst>
            </p:cNvPr>
            <p:cNvSpPr txBox="1"/>
            <p:nvPr/>
          </p:nvSpPr>
          <p:spPr>
            <a:xfrm>
              <a:off x="8674216" y="302004"/>
              <a:ext cx="3313651" cy="1477328"/>
            </a:xfrm>
            <a:prstGeom prst="rect">
              <a:avLst/>
            </a:prstGeom>
          </p:spPr>
          <p:style>
            <a:lnRef idx="2">
              <a:schemeClr val="accent1"/>
            </a:lnRef>
            <a:fillRef idx="1">
              <a:schemeClr val="lt1"/>
            </a:fillRef>
            <a:effectRef idx="0">
              <a:schemeClr val="accent1"/>
            </a:effectRef>
            <a:fontRef idx="minor">
              <a:schemeClr val="dk1"/>
            </a:fontRef>
          </p:style>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28" name="Title 4">
              <a:extLst>
                <a:ext uri="{FF2B5EF4-FFF2-40B4-BE49-F238E27FC236}">
                  <a16:creationId xmlns:a16="http://schemas.microsoft.com/office/drawing/2014/main" id="{F3D782A2-647E-4115-BE91-97EF4A9C68A7}"/>
                </a:ext>
              </a:extLst>
            </p:cNvPr>
            <p:cNvSpPr txBox="1">
              <a:spLocks/>
            </p:cNvSpPr>
            <p:nvPr/>
          </p:nvSpPr>
          <p:spPr>
            <a:xfrm>
              <a:off x="8922428" y="363291"/>
              <a:ext cx="1925108" cy="33855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spcBef>
                  <a:spcPts val="0"/>
                </a:spcBef>
                <a:spcAft>
                  <a:spcPts val="600"/>
                </a:spcAft>
              </a:pPr>
              <a:r>
                <a:rPr lang="en-GB" sz="1400" b="1">
                  <a:solidFill>
                    <a:schemeClr val="tx1"/>
                  </a:solidFill>
                </a:rPr>
                <a:t>Market Analysis</a:t>
              </a:r>
            </a:p>
            <a:p>
              <a:pPr algn="ctr">
                <a:spcBef>
                  <a:spcPts val="0"/>
                </a:spcBef>
                <a:spcAft>
                  <a:spcPts val="600"/>
                </a:spcAft>
              </a:pPr>
              <a:endParaRPr lang="en-GB" sz="1500">
                <a:solidFill>
                  <a:schemeClr val="tx1"/>
                </a:solidFill>
              </a:endParaRPr>
            </a:p>
          </p:txBody>
        </p:sp>
        <p:pic>
          <p:nvPicPr>
            <p:cNvPr id="29" name="Picture 28" descr="Icon&#10;&#10;Description automatically generated">
              <a:extLst>
                <a:ext uri="{FF2B5EF4-FFF2-40B4-BE49-F238E27FC236}">
                  <a16:creationId xmlns:a16="http://schemas.microsoft.com/office/drawing/2014/main" id="{88BA65FD-FA7A-4F52-9686-CABB3D68AECF}"/>
                </a:ext>
              </a:extLst>
            </p:cNvPr>
            <p:cNvPicPr>
              <a:picLocks noChangeAspect="1"/>
            </p:cNvPicPr>
            <p:nvPr/>
          </p:nvPicPr>
          <p:blipFill>
            <a:blip r:embed="rId4"/>
            <a:stretch>
              <a:fillRect/>
            </a:stretch>
          </p:blipFill>
          <p:spPr>
            <a:xfrm>
              <a:off x="8438015" y="205892"/>
              <a:ext cx="433424" cy="469900"/>
            </a:xfrm>
            <a:prstGeom prst="rect">
              <a:avLst/>
            </a:prstGeom>
          </p:spPr>
        </p:pic>
      </p:grpSp>
      <p:graphicFrame>
        <p:nvGraphicFramePr>
          <p:cNvPr id="30" name="Table 51">
            <a:extLst>
              <a:ext uri="{FF2B5EF4-FFF2-40B4-BE49-F238E27FC236}">
                <a16:creationId xmlns:a16="http://schemas.microsoft.com/office/drawing/2014/main" id="{A8C609E5-0B48-472E-A4C0-23A224A64B52}"/>
              </a:ext>
            </a:extLst>
          </p:cNvPr>
          <p:cNvGraphicFramePr>
            <a:graphicFrameLocks noGrp="1"/>
          </p:cNvGraphicFramePr>
          <p:nvPr/>
        </p:nvGraphicFramePr>
        <p:xfrm>
          <a:off x="8967604" y="728377"/>
          <a:ext cx="2726874" cy="872021"/>
        </p:xfrm>
        <a:graphic>
          <a:graphicData uri="http://schemas.openxmlformats.org/drawingml/2006/table">
            <a:tbl>
              <a:tblPr firstRow="1" bandRow="1">
                <a:tableStyleId>{00A15C55-8517-42AA-B614-E9B94910E393}</a:tableStyleId>
              </a:tblPr>
              <a:tblGrid>
                <a:gridCol w="1363437">
                  <a:extLst>
                    <a:ext uri="{9D8B030D-6E8A-4147-A177-3AD203B41FA5}">
                      <a16:colId xmlns:a16="http://schemas.microsoft.com/office/drawing/2014/main" val="3110530552"/>
                    </a:ext>
                  </a:extLst>
                </a:gridCol>
                <a:gridCol w="1363437">
                  <a:extLst>
                    <a:ext uri="{9D8B030D-6E8A-4147-A177-3AD203B41FA5}">
                      <a16:colId xmlns:a16="http://schemas.microsoft.com/office/drawing/2014/main" val="25030162"/>
                    </a:ext>
                  </a:extLst>
                </a:gridCol>
              </a:tblGrid>
              <a:tr h="126991">
                <a:tc>
                  <a:txBody>
                    <a:bodyPr/>
                    <a:lstStyle/>
                    <a:p>
                      <a:pPr algn="ctr"/>
                      <a:r>
                        <a:rPr lang="en-US" sz="900" b="1">
                          <a:solidFill>
                            <a:srgbClr val="002B5C"/>
                          </a:solidFill>
                        </a:rPr>
                        <a:t>Glass bottles </a:t>
                      </a:r>
                    </a:p>
                  </a:txBody>
                  <a:tcPr anchor="ctr">
                    <a:solidFill>
                      <a:srgbClr val="E5E9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002B5C"/>
                          </a:solidFill>
                        </a:rPr>
                        <a:t>PET bottles </a:t>
                      </a:r>
                    </a:p>
                  </a:txBody>
                  <a:tcPr anchor="ctr">
                    <a:solidFill>
                      <a:srgbClr val="E5E9EE"/>
                    </a:solidFill>
                  </a:tcPr>
                </a:tc>
                <a:extLst>
                  <a:ext uri="{0D108BD9-81ED-4DB2-BD59-A6C34878D82A}">
                    <a16:rowId xmlns:a16="http://schemas.microsoft.com/office/drawing/2014/main" val="958200419"/>
                  </a:ext>
                </a:extLst>
              </a:tr>
              <a:tr h="643421">
                <a:tc>
                  <a:txBody>
                    <a:bodyPr/>
                    <a:lstStyle/>
                    <a:p>
                      <a:pPr algn="ctr"/>
                      <a:r>
                        <a:rPr lang="en-US" sz="1400">
                          <a:solidFill>
                            <a:schemeClr val="bg2">
                              <a:lumMod val="25000"/>
                            </a:schemeClr>
                          </a:solidFill>
                        </a:rPr>
                        <a:t>  </a:t>
                      </a:r>
                    </a:p>
                  </a:txBody>
                  <a:tcPr anchor="ctr">
                    <a:solidFill>
                      <a:srgbClr val="00B050"/>
                    </a:solidFill>
                  </a:tcPr>
                </a:tc>
                <a:tc>
                  <a:txBody>
                    <a:bodyPr/>
                    <a:lstStyle/>
                    <a:p>
                      <a:pPr algn="ctr"/>
                      <a:endParaRPr lang="en-US" sz="1400">
                        <a:solidFill>
                          <a:schemeClr val="bg2">
                            <a:lumMod val="25000"/>
                          </a:schemeClr>
                        </a:solidFill>
                      </a:endParaRPr>
                    </a:p>
                  </a:txBody>
                  <a:tcPr anchor="ctr">
                    <a:solidFill>
                      <a:schemeClr val="bg1">
                        <a:lumMod val="65000"/>
                      </a:schemeClr>
                    </a:solidFill>
                  </a:tcPr>
                </a:tc>
                <a:extLst>
                  <a:ext uri="{0D108BD9-81ED-4DB2-BD59-A6C34878D82A}">
                    <a16:rowId xmlns:a16="http://schemas.microsoft.com/office/drawing/2014/main" val="1011721729"/>
                  </a:ext>
                </a:extLst>
              </a:tr>
            </a:tbl>
          </a:graphicData>
        </a:graphic>
      </p:graphicFrame>
      <p:grpSp>
        <p:nvGrpSpPr>
          <p:cNvPr id="31" name="Group 30">
            <a:extLst>
              <a:ext uri="{FF2B5EF4-FFF2-40B4-BE49-F238E27FC236}">
                <a16:creationId xmlns:a16="http://schemas.microsoft.com/office/drawing/2014/main" id="{278BF933-3035-4E53-8C44-714A26B7AF0C}"/>
              </a:ext>
            </a:extLst>
          </p:cNvPr>
          <p:cNvGrpSpPr/>
          <p:nvPr/>
        </p:nvGrpSpPr>
        <p:grpSpPr>
          <a:xfrm>
            <a:off x="10940998" y="1186646"/>
            <a:ext cx="134760" cy="272323"/>
            <a:chOff x="10940998" y="1186646"/>
            <a:chExt cx="134760" cy="272323"/>
          </a:xfrm>
        </p:grpSpPr>
        <p:sp>
          <p:nvSpPr>
            <p:cNvPr id="32" name="Freeform: Shape 31">
              <a:extLst>
                <a:ext uri="{FF2B5EF4-FFF2-40B4-BE49-F238E27FC236}">
                  <a16:creationId xmlns:a16="http://schemas.microsoft.com/office/drawing/2014/main" id="{8B65A916-551A-4966-82D7-45737D616BA5}"/>
                </a:ext>
              </a:extLst>
            </p:cNvPr>
            <p:cNvSpPr/>
            <p:nvPr/>
          </p:nvSpPr>
          <p:spPr>
            <a:xfrm>
              <a:off x="10940998" y="1186646"/>
              <a:ext cx="134760" cy="188638"/>
            </a:xfrm>
            <a:custGeom>
              <a:avLst/>
              <a:gdLst>
                <a:gd name="connsiteX0" fmla="*/ 134290 w 134760"/>
                <a:gd name="connsiteY0" fmla="*/ 59824 h 188638"/>
                <a:gd name="connsiteX1" fmla="*/ 59818 w 134760"/>
                <a:gd name="connsiteY1" fmla="*/ 429 h 188638"/>
                <a:gd name="connsiteX2" fmla="*/ 0 w 134760"/>
                <a:gd name="connsiteY2" fmla="*/ 67476 h 188638"/>
                <a:gd name="connsiteX3" fmla="*/ 6613 w 134760"/>
                <a:gd name="connsiteY3" fmla="*/ 67476 h 188638"/>
                <a:gd name="connsiteX4" fmla="*/ 26844 w 134760"/>
                <a:gd name="connsiteY4" fmla="*/ 22218 h 188638"/>
                <a:gd name="connsiteX5" fmla="*/ 74287 w 134760"/>
                <a:gd name="connsiteY5" fmla="*/ 7120 h 188638"/>
                <a:gd name="connsiteX6" fmla="*/ 127713 w 134760"/>
                <a:gd name="connsiteY6" fmla="*/ 74407 h 188638"/>
                <a:gd name="connsiteX7" fmla="*/ 94270 w 134760"/>
                <a:gd name="connsiteY7" fmla="*/ 121943 h 188638"/>
                <a:gd name="connsiteX8" fmla="*/ 64053 w 134760"/>
                <a:gd name="connsiteY8" fmla="*/ 171775 h 188638"/>
                <a:gd name="connsiteX9" fmla="*/ 64149 w 134760"/>
                <a:gd name="connsiteY9" fmla="*/ 188639 h 188638"/>
                <a:gd name="connsiteX10" fmla="*/ 70763 w 134760"/>
                <a:gd name="connsiteY10" fmla="*/ 188546 h 188638"/>
                <a:gd name="connsiteX11" fmla="*/ 70667 w 134760"/>
                <a:gd name="connsiteY11" fmla="*/ 171778 h 188638"/>
                <a:gd name="connsiteX12" fmla="*/ 97216 w 134760"/>
                <a:gd name="connsiteY12" fmla="*/ 127872 h 188638"/>
                <a:gd name="connsiteX13" fmla="*/ 134290 w 134760"/>
                <a:gd name="connsiteY13" fmla="*/ 59824 h 18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760" h="188638">
                  <a:moveTo>
                    <a:pt x="134290" y="59824"/>
                  </a:moveTo>
                  <a:cubicBezTo>
                    <a:pt x="130127" y="22858"/>
                    <a:pt x="96785" y="-3734"/>
                    <a:pt x="59818" y="429"/>
                  </a:cubicBezTo>
                  <a:cubicBezTo>
                    <a:pt x="25708" y="4271"/>
                    <a:pt x="-58" y="33150"/>
                    <a:pt x="0" y="67476"/>
                  </a:cubicBezTo>
                  <a:lnTo>
                    <a:pt x="6613" y="67476"/>
                  </a:lnTo>
                  <a:cubicBezTo>
                    <a:pt x="6626" y="50202"/>
                    <a:pt x="13981" y="33748"/>
                    <a:pt x="26844" y="22218"/>
                  </a:cubicBezTo>
                  <a:cubicBezTo>
                    <a:pt x="39739" y="10575"/>
                    <a:pt x="57035" y="5071"/>
                    <a:pt x="74287" y="7120"/>
                  </a:cubicBezTo>
                  <a:cubicBezTo>
                    <a:pt x="107622" y="10947"/>
                    <a:pt x="131541" y="41073"/>
                    <a:pt x="127713" y="74407"/>
                  </a:cubicBezTo>
                  <a:cubicBezTo>
                    <a:pt x="125360" y="94903"/>
                    <a:pt x="112766" y="112804"/>
                    <a:pt x="94270" y="121943"/>
                  </a:cubicBezTo>
                  <a:cubicBezTo>
                    <a:pt x="75610" y="131531"/>
                    <a:pt x="63928" y="150797"/>
                    <a:pt x="64053" y="171775"/>
                  </a:cubicBezTo>
                  <a:lnTo>
                    <a:pt x="64149" y="188639"/>
                  </a:lnTo>
                  <a:lnTo>
                    <a:pt x="70763" y="188546"/>
                  </a:lnTo>
                  <a:lnTo>
                    <a:pt x="70667" y="171778"/>
                  </a:lnTo>
                  <a:cubicBezTo>
                    <a:pt x="70530" y="153308"/>
                    <a:pt x="80796" y="136331"/>
                    <a:pt x="97216" y="127872"/>
                  </a:cubicBezTo>
                  <a:cubicBezTo>
                    <a:pt x="122780" y="115374"/>
                    <a:pt x="137650" y="88081"/>
                    <a:pt x="134290" y="59824"/>
                  </a:cubicBezTo>
                  <a:close/>
                </a:path>
              </a:pathLst>
            </a:custGeom>
            <a:solidFill>
              <a:schemeClr val="bg1"/>
            </a:solidFill>
            <a:ln w="12700" cap="flat">
              <a:solidFill>
                <a:schemeClr val="bg1"/>
              </a:solid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A9E6BB5-A362-4A6B-B60D-5D1BFDC7937E}"/>
                </a:ext>
              </a:extLst>
            </p:cNvPr>
            <p:cNvSpPr/>
            <p:nvPr/>
          </p:nvSpPr>
          <p:spPr>
            <a:xfrm>
              <a:off x="11004248" y="1439676"/>
              <a:ext cx="19472" cy="19293"/>
            </a:xfrm>
            <a:custGeom>
              <a:avLst/>
              <a:gdLst>
                <a:gd name="connsiteX0" fmla="*/ 9565 w 19472"/>
                <a:gd name="connsiteY0" fmla="*/ 5 h 19293"/>
                <a:gd name="connsiteX1" fmla="*/ 2701 w 19472"/>
                <a:gd name="connsiteY1" fmla="*/ 2684 h 19293"/>
                <a:gd name="connsiteX2" fmla="*/ 9 w 19472"/>
                <a:gd name="connsiteY2" fmla="*/ 9565 h 19293"/>
                <a:gd name="connsiteX3" fmla="*/ 2764 w 19472"/>
                <a:gd name="connsiteY3" fmla="*/ 16509 h 19293"/>
                <a:gd name="connsiteX4" fmla="*/ 9565 w 19472"/>
                <a:gd name="connsiteY4" fmla="*/ 19290 h 19293"/>
                <a:gd name="connsiteX5" fmla="*/ 16602 w 19472"/>
                <a:gd name="connsiteY5" fmla="*/ 16446 h 19293"/>
                <a:gd name="connsiteX6" fmla="*/ 19466 w 19472"/>
                <a:gd name="connsiteY6" fmla="*/ 9562 h 19293"/>
                <a:gd name="connsiteX7" fmla="*/ 16662 w 19472"/>
                <a:gd name="connsiteY7" fmla="*/ 2733 h 19293"/>
                <a:gd name="connsiteX8" fmla="*/ 9565 w 19472"/>
                <a:gd name="connsiteY8" fmla="*/ 5 h 1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2" h="19293">
                  <a:moveTo>
                    <a:pt x="9565" y="5"/>
                  </a:moveTo>
                  <a:cubicBezTo>
                    <a:pt x="7007" y="-82"/>
                    <a:pt x="4524" y="887"/>
                    <a:pt x="2701" y="2684"/>
                  </a:cubicBezTo>
                  <a:cubicBezTo>
                    <a:pt x="871" y="4494"/>
                    <a:pt x="-107" y="6994"/>
                    <a:pt x="9" y="9565"/>
                  </a:cubicBezTo>
                  <a:cubicBezTo>
                    <a:pt x="-65" y="12160"/>
                    <a:pt x="931" y="14670"/>
                    <a:pt x="2764" y="16509"/>
                  </a:cubicBezTo>
                  <a:cubicBezTo>
                    <a:pt x="4536" y="18355"/>
                    <a:pt x="7007" y="19365"/>
                    <a:pt x="9565" y="19290"/>
                  </a:cubicBezTo>
                  <a:cubicBezTo>
                    <a:pt x="12202" y="19350"/>
                    <a:pt x="14747" y="18321"/>
                    <a:pt x="16602" y="16446"/>
                  </a:cubicBezTo>
                  <a:cubicBezTo>
                    <a:pt x="18487" y="14660"/>
                    <a:pt x="19528" y="12158"/>
                    <a:pt x="19466" y="9562"/>
                  </a:cubicBezTo>
                  <a:cubicBezTo>
                    <a:pt x="19571" y="6986"/>
                    <a:pt x="18547" y="4492"/>
                    <a:pt x="16662" y="2733"/>
                  </a:cubicBezTo>
                  <a:cubicBezTo>
                    <a:pt x="14754" y="916"/>
                    <a:pt x="12200" y="-66"/>
                    <a:pt x="9565" y="5"/>
                  </a:cubicBezTo>
                  <a:close/>
                </a:path>
              </a:pathLst>
            </a:custGeom>
            <a:solidFill>
              <a:schemeClr val="bg1"/>
            </a:solidFill>
            <a:ln w="12700" cap="flat">
              <a:solidFill>
                <a:schemeClr val="bg1"/>
              </a:solidFill>
              <a:prstDash val="solid"/>
              <a:miter/>
            </a:ln>
          </p:spPr>
          <p:txBody>
            <a:bodyPr rtlCol="0" anchor="ctr"/>
            <a:lstStyle/>
            <a:p>
              <a:endParaRPr lang="en-GB"/>
            </a:p>
          </p:txBody>
        </p:sp>
      </p:grpSp>
      <p:sp>
        <p:nvSpPr>
          <p:cNvPr id="34" name="Graphic 10" descr="Checkmark outline">
            <a:extLst>
              <a:ext uri="{FF2B5EF4-FFF2-40B4-BE49-F238E27FC236}">
                <a16:creationId xmlns:a16="http://schemas.microsoft.com/office/drawing/2014/main" id="{34EDD2B3-E47A-4CAC-8729-76497B3CFF16}"/>
              </a:ext>
            </a:extLst>
          </p:cNvPr>
          <p:cNvSpPr/>
          <p:nvPr/>
        </p:nvSpPr>
        <p:spPr>
          <a:xfrm>
            <a:off x="9481429" y="1210785"/>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sp>
        <p:nvSpPr>
          <p:cNvPr id="35" name="TextBox 34">
            <a:extLst>
              <a:ext uri="{FF2B5EF4-FFF2-40B4-BE49-F238E27FC236}">
                <a16:creationId xmlns:a16="http://schemas.microsoft.com/office/drawing/2014/main" id="{1A79C9DE-1D71-48C9-BD60-56038D6B446C}"/>
              </a:ext>
            </a:extLst>
          </p:cNvPr>
          <p:cNvSpPr txBox="1"/>
          <p:nvPr/>
        </p:nvSpPr>
        <p:spPr>
          <a:xfrm>
            <a:off x="919267" y="3335043"/>
            <a:ext cx="5404081" cy="1369606"/>
          </a:xfrm>
          <a:prstGeom prst="rect">
            <a:avLst/>
          </a:prstGeom>
          <a:noFill/>
        </p:spPr>
        <p:txBody>
          <a:bodyPr wrap="square" lIns="90000" rtlCol="0">
            <a:spAutoFit/>
          </a:bodyPr>
          <a:lstStyle/>
          <a:p>
            <a:pPr defTabSz="618592">
              <a:spcAft>
                <a:spcPts val="600"/>
              </a:spcAft>
              <a:tabLst>
                <a:tab pos="182563" algn="l"/>
              </a:tabLst>
            </a:pPr>
            <a:r>
              <a:rPr lang="en-GB" sz="1200" b="1">
                <a:solidFill>
                  <a:srgbClr val="002B5C"/>
                </a:solidFill>
                <a:effectLst/>
                <a:latin typeface="+mj-lt"/>
                <a:ea typeface="Malgun Gothic" panose="020B0503020000020004" pitchFamily="34" charset="-127"/>
                <a:cs typeface="Calibri" panose="020F0502020204030204" pitchFamily="34" charset="0"/>
              </a:rPr>
              <a:t>Oregon – glass returnable bottle </a:t>
            </a:r>
            <a:endParaRPr lang="en-GB" sz="1100" b="1">
              <a:solidFill>
                <a:srgbClr val="002B5C"/>
              </a:solidFill>
              <a:effectLst/>
              <a:latin typeface="+mj-lt"/>
              <a:ea typeface="Malgun Gothic" panose="020B0503020000020004" pitchFamily="34" charset="-127"/>
              <a:cs typeface="Calibri" panose="020F0502020204030204" pitchFamily="34" charset="0"/>
            </a:endParaRPr>
          </a:p>
          <a:p>
            <a:pPr marL="182563" indent="-182563" defTabSz="618592">
              <a:buFont typeface="Arial" panose="020B0604020202020204" pitchFamily="34" charset="0"/>
              <a:buChar char="•"/>
              <a:tabLst>
                <a:tab pos="182563" algn="l"/>
              </a:tabLst>
            </a:pPr>
            <a:r>
              <a:rPr lang="en-GB" sz="1100">
                <a:solidFill>
                  <a:srgbClr val="474747"/>
                </a:solidFill>
                <a:effectLst/>
                <a:latin typeface="+mj-lt"/>
                <a:ea typeface="Malgun Gothic" panose="020B0503020000020004" pitchFamily="34" charset="-127"/>
                <a:cs typeface="Calibri" panose="020F0502020204030204" pitchFamily="34" charset="0"/>
              </a:rPr>
              <a:t>Oregon Beverage Recycling Cooperative (ORBC) has as established </a:t>
            </a:r>
            <a:r>
              <a:rPr lang="en-GB" sz="1100">
                <a:solidFill>
                  <a:srgbClr val="0A73FF"/>
                </a:solidFill>
                <a:effectLst/>
                <a:latin typeface="+mj-lt"/>
                <a:ea typeface="Malgun Gothic" panose="020B0503020000020004" pitchFamily="34" charset="-127"/>
                <a:cs typeface="Calibri" panose="020F0502020204030204" pitchFamily="34" charset="0"/>
                <a:hlinkClick r:id="rId5">
                  <a:extLst>
                    <a:ext uri="{A12FA001-AC4F-418D-AE19-62706E023703}">
                      <ahyp:hlinkClr xmlns:ahyp="http://schemas.microsoft.com/office/drawing/2018/hyperlinkcolor" val="tx"/>
                    </a:ext>
                  </a:extLst>
                </a:hlinkClick>
              </a:rPr>
              <a:t>a </a:t>
            </a:r>
            <a:r>
              <a:rPr lang="en-GB" sz="1100" err="1">
                <a:solidFill>
                  <a:srgbClr val="0A73FF"/>
                </a:solidFill>
                <a:effectLst/>
                <a:latin typeface="+mj-lt"/>
                <a:ea typeface="Malgun Gothic" panose="020B0503020000020004" pitchFamily="34" charset="-127"/>
                <a:cs typeface="Calibri" panose="020F0502020204030204" pitchFamily="34" charset="0"/>
                <a:hlinkClick r:id="rId5">
                  <a:extLst>
                    <a:ext uri="{A12FA001-AC4F-418D-AE19-62706E023703}">
                      <ahyp:hlinkClr xmlns:ahyp="http://schemas.microsoft.com/office/drawing/2018/hyperlinkcolor" val="tx"/>
                    </a:ext>
                  </a:extLst>
                </a:hlinkClick>
              </a:rPr>
              <a:t>statewide</a:t>
            </a:r>
            <a:r>
              <a:rPr lang="en-GB" sz="1100">
                <a:solidFill>
                  <a:srgbClr val="474747"/>
                </a:solidFill>
                <a:effectLst/>
                <a:latin typeface="+mj-lt"/>
                <a:ea typeface="Malgun Gothic" panose="020B0503020000020004" pitchFamily="34" charset="-127"/>
                <a:cs typeface="Calibri" panose="020F0502020204030204" pitchFamily="34" charset="0"/>
                <a:hlinkClick r:id="rId5">
                  <a:extLst>
                    <a:ext uri="{A12FA001-AC4F-418D-AE19-62706E023703}">
                      <ahyp:hlinkClr xmlns:ahyp="http://schemas.microsoft.com/office/drawing/2018/hyperlinkcolor" val="tx"/>
                    </a:ext>
                  </a:extLst>
                </a:hlinkClick>
              </a:rPr>
              <a:t> refillable bottle program</a:t>
            </a:r>
            <a:r>
              <a:rPr lang="en-GB" sz="1100">
                <a:solidFill>
                  <a:srgbClr val="474747"/>
                </a:solidFill>
                <a:effectLst/>
                <a:latin typeface="+mj-lt"/>
                <a:ea typeface="Malgun Gothic" panose="020B0503020000020004" pitchFamily="34" charset="-127"/>
                <a:cs typeface="Calibri" panose="020F0502020204030204" pitchFamily="34" charset="0"/>
              </a:rPr>
              <a:t> in 2018, as part of Oregon’s bottle bill</a:t>
            </a:r>
          </a:p>
          <a:p>
            <a:pPr marL="182563" indent="-182563" defTabSz="618592">
              <a:buFont typeface="Arial" panose="020B0604020202020204" pitchFamily="34" charset="0"/>
              <a:buChar char="•"/>
              <a:tabLst>
                <a:tab pos="182563" algn="l"/>
              </a:tabLst>
            </a:pPr>
            <a:r>
              <a:rPr lang="en-GB" sz="1100">
                <a:solidFill>
                  <a:srgbClr val="474747"/>
                </a:solidFill>
                <a:effectLst/>
                <a:latin typeface="+mj-lt"/>
                <a:ea typeface="Malgun Gothic" panose="020B0503020000020004" pitchFamily="34" charset="-127"/>
                <a:cs typeface="Calibri" panose="020F0502020204030204" pitchFamily="34" charset="0"/>
              </a:rPr>
              <a:t>Currently used by local beer and cider manufacturers – these bottles can be used and reused by any brewery in the state </a:t>
            </a:r>
          </a:p>
          <a:p>
            <a:pPr marL="182563" indent="-182563" defTabSz="618592">
              <a:buFont typeface="Arial" panose="020B0604020202020204" pitchFamily="34" charset="0"/>
              <a:buChar char="•"/>
              <a:tabLst>
                <a:tab pos="182563" algn="l"/>
              </a:tabLst>
            </a:pPr>
            <a:r>
              <a:rPr lang="en-GB" sz="1100">
                <a:solidFill>
                  <a:srgbClr val="474747"/>
                </a:solidFill>
                <a:effectLst/>
                <a:latin typeface="+mj-lt"/>
                <a:ea typeface="Malgun Gothic" panose="020B0503020000020004" pitchFamily="34" charset="-127"/>
                <a:cs typeface="Calibri" panose="020F0502020204030204" pitchFamily="34" charset="0"/>
              </a:rPr>
              <a:t>Bottles are marked </a:t>
            </a:r>
            <a:r>
              <a:rPr lang="en-GB" sz="1100" err="1">
                <a:solidFill>
                  <a:srgbClr val="474747"/>
                </a:solidFill>
                <a:effectLst/>
                <a:latin typeface="+mj-lt"/>
                <a:ea typeface="Malgun Gothic" panose="020B0503020000020004" pitchFamily="34" charset="-127"/>
                <a:cs typeface="Calibri" panose="020F0502020204030204" pitchFamily="34" charset="0"/>
              </a:rPr>
              <a:t>BottleDrop</a:t>
            </a:r>
            <a:r>
              <a:rPr lang="en-GB" sz="1100">
                <a:solidFill>
                  <a:srgbClr val="474747"/>
                </a:solidFill>
                <a:effectLst/>
                <a:latin typeface="+mj-lt"/>
                <a:ea typeface="Malgun Gothic" panose="020B0503020000020004" pitchFamily="34" charset="-127"/>
                <a:cs typeface="Calibri" panose="020F0502020204030204" pitchFamily="34" charset="0"/>
              </a:rPr>
              <a:t> Refillable Returned through </a:t>
            </a:r>
            <a:r>
              <a:rPr lang="en-GB" sz="1100" err="1">
                <a:solidFill>
                  <a:srgbClr val="474747"/>
                </a:solidFill>
                <a:effectLst/>
                <a:latin typeface="+mj-lt"/>
                <a:ea typeface="Malgun Gothic" panose="020B0503020000020004" pitchFamily="34" charset="-127"/>
                <a:cs typeface="Calibri" panose="020F0502020204030204" pitchFamily="34" charset="0"/>
              </a:rPr>
              <a:t>BottleDrop</a:t>
            </a:r>
            <a:r>
              <a:rPr lang="en-GB" sz="1100">
                <a:solidFill>
                  <a:srgbClr val="474747"/>
                </a:solidFill>
                <a:effectLst/>
                <a:latin typeface="+mj-lt"/>
                <a:ea typeface="Malgun Gothic" panose="020B0503020000020004" pitchFamily="34" charset="-127"/>
                <a:cs typeface="Calibri" panose="020F0502020204030204" pitchFamily="34" charset="0"/>
              </a:rPr>
              <a:t> Network, which is the same pathway as containers for recycling</a:t>
            </a:r>
          </a:p>
        </p:txBody>
      </p:sp>
      <p:sp>
        <p:nvSpPr>
          <p:cNvPr id="37" name="TextBox 36">
            <a:extLst>
              <a:ext uri="{FF2B5EF4-FFF2-40B4-BE49-F238E27FC236}">
                <a16:creationId xmlns:a16="http://schemas.microsoft.com/office/drawing/2014/main" id="{C0574D55-9C70-40D1-86BC-6B975D6BCE1A}"/>
              </a:ext>
            </a:extLst>
          </p:cNvPr>
          <p:cNvSpPr txBox="1"/>
          <p:nvPr/>
        </p:nvSpPr>
        <p:spPr>
          <a:xfrm>
            <a:off x="919267" y="4990612"/>
            <a:ext cx="7391691" cy="1031051"/>
          </a:xfrm>
          <a:prstGeom prst="rect">
            <a:avLst/>
          </a:prstGeom>
          <a:noFill/>
        </p:spPr>
        <p:txBody>
          <a:bodyPr wrap="square" lIns="90000" rtlCol="0">
            <a:spAutoFit/>
          </a:bodyPr>
          <a:lstStyle/>
          <a:p>
            <a:pPr defTabSz="618592">
              <a:spcAft>
                <a:spcPts val="600"/>
              </a:spcAft>
              <a:tabLst>
                <a:tab pos="182563" algn="l"/>
              </a:tabLst>
            </a:pPr>
            <a:r>
              <a:rPr lang="en-GB" sz="1200" b="1">
                <a:solidFill>
                  <a:srgbClr val="002B5C"/>
                </a:solidFill>
                <a:effectLst/>
                <a:latin typeface="+mj-lt"/>
                <a:ea typeface="Malgun Gothic" panose="020B0503020000020004" pitchFamily="34" charset="-127"/>
                <a:cs typeface="Calibri" panose="020F0502020204030204" pitchFamily="34" charset="0"/>
              </a:rPr>
              <a:t>California </a:t>
            </a:r>
            <a:endParaRPr lang="en-GB" sz="1100" b="1">
              <a:solidFill>
                <a:srgbClr val="002B5C"/>
              </a:solidFill>
              <a:effectLst/>
              <a:latin typeface="+mj-lt"/>
              <a:ea typeface="Malgun Gothic" panose="020B0503020000020004" pitchFamily="34" charset="-127"/>
              <a:cs typeface="Calibri" panose="020F0502020204030204" pitchFamily="34" charset="0"/>
            </a:endParaRPr>
          </a:p>
          <a:p>
            <a:pPr marL="182563" indent="-182563" defTabSz="618592">
              <a:buFont typeface="Arial" panose="020B0604020202020204" pitchFamily="34" charset="0"/>
              <a:buChar char="•"/>
              <a:tabLst>
                <a:tab pos="182563" algn="l"/>
              </a:tabLst>
            </a:pPr>
            <a:r>
              <a:rPr lang="en-GB" sz="1100">
                <a:solidFill>
                  <a:srgbClr val="474747"/>
                </a:solidFill>
                <a:effectLst/>
                <a:latin typeface="+mj-lt"/>
                <a:ea typeface="Malgun Gothic" panose="020B0503020000020004" pitchFamily="34" charset="-127"/>
                <a:cs typeface="Calibri" panose="020F0502020204030204" pitchFamily="34" charset="0"/>
              </a:rPr>
              <a:t>In California, </a:t>
            </a:r>
            <a:r>
              <a:rPr lang="en-GB" sz="1100">
                <a:solidFill>
                  <a:srgbClr val="474747"/>
                </a:solidFill>
                <a:effectLst/>
                <a:latin typeface="+mj-lt"/>
                <a:ea typeface="Malgun Gothic" panose="020B0503020000020004" pitchFamily="34" charset="-127"/>
                <a:cs typeface="Calibri" panose="020F0502020204030204" pitchFamily="34" charset="0"/>
                <a:hlinkClick r:id="rId6">
                  <a:extLst>
                    <a:ext uri="{A12FA001-AC4F-418D-AE19-62706E023703}">
                      <ahyp:hlinkClr xmlns:ahyp="http://schemas.microsoft.com/office/drawing/2018/hyperlinkcolor" val="tx"/>
                    </a:ext>
                  </a:extLst>
                </a:hlinkClick>
              </a:rPr>
              <a:t>AB 962</a:t>
            </a:r>
            <a:r>
              <a:rPr lang="en-GB" sz="1100">
                <a:solidFill>
                  <a:srgbClr val="474747"/>
                </a:solidFill>
                <a:effectLst/>
                <a:latin typeface="+mj-lt"/>
                <a:ea typeface="Malgun Gothic" panose="020B0503020000020004" pitchFamily="34" charset="-127"/>
                <a:cs typeface="Calibri" panose="020F0502020204030204" pitchFamily="34" charset="0"/>
              </a:rPr>
              <a:t> was passed to establish a returnable bottle system in California by 1 January 2024 as part of the state’s Beverage container Recycling Program</a:t>
            </a:r>
          </a:p>
          <a:p>
            <a:pPr marL="182563" indent="-182563" defTabSz="618592">
              <a:buFont typeface="Arial" panose="020B0604020202020204" pitchFamily="34" charset="0"/>
              <a:buChar char="•"/>
              <a:tabLst>
                <a:tab pos="182563" algn="l"/>
              </a:tabLst>
            </a:pPr>
            <a:r>
              <a:rPr lang="en-GB" sz="1100">
                <a:solidFill>
                  <a:srgbClr val="474747"/>
                </a:solidFill>
                <a:effectLst/>
                <a:latin typeface="+mj-lt"/>
                <a:ea typeface="Malgun Gothic" panose="020B0503020000020004" pitchFamily="34" charset="-127"/>
                <a:cs typeface="Calibri" panose="020F0502020204030204" pitchFamily="34" charset="0"/>
                <a:hlinkClick r:id="rId7">
                  <a:extLst>
                    <a:ext uri="{A12FA001-AC4F-418D-AE19-62706E023703}">
                      <ahyp:hlinkClr xmlns:ahyp="http://schemas.microsoft.com/office/drawing/2018/hyperlinkcolor" val="tx"/>
                    </a:ext>
                  </a:extLst>
                </a:hlinkClick>
              </a:rPr>
              <a:t>Conscious Container</a:t>
            </a:r>
            <a:r>
              <a:rPr lang="en-GB" sz="1100">
                <a:solidFill>
                  <a:srgbClr val="474747"/>
                </a:solidFill>
                <a:effectLst/>
                <a:latin typeface="+mj-lt"/>
                <a:ea typeface="Malgun Gothic" panose="020B0503020000020004" pitchFamily="34" charset="-127"/>
                <a:cs typeface="Calibri" panose="020F0502020204030204" pitchFamily="34" charset="0"/>
              </a:rPr>
              <a:t> are establishing infrastructure for the use refillable bottles for wine and beer</a:t>
            </a:r>
          </a:p>
          <a:p>
            <a:pPr marL="182563" indent="-182563" defTabSz="618592">
              <a:spcAft>
                <a:spcPts val="800"/>
              </a:spcAft>
              <a:buFont typeface="Arial" panose="020B0604020202020204" pitchFamily="34" charset="0"/>
              <a:buChar char="•"/>
              <a:tabLst>
                <a:tab pos="182563" algn="l"/>
              </a:tabLst>
            </a:pPr>
            <a:endParaRPr lang="en-GB" sz="1100">
              <a:solidFill>
                <a:srgbClr val="474747"/>
              </a:solidFill>
              <a:effectLst/>
              <a:latin typeface="+mj-lt"/>
              <a:ea typeface="Malgun Gothic" panose="020B0503020000020004" pitchFamily="34" charset="-127"/>
              <a:cs typeface="Calibri" panose="020F0502020204030204" pitchFamily="34" charset="0"/>
            </a:endParaRPr>
          </a:p>
        </p:txBody>
      </p:sp>
      <p:pic>
        <p:nvPicPr>
          <p:cNvPr id="40" name="Picture 39">
            <a:extLst>
              <a:ext uri="{FF2B5EF4-FFF2-40B4-BE49-F238E27FC236}">
                <a16:creationId xmlns:a16="http://schemas.microsoft.com/office/drawing/2014/main" id="{0A3BF105-5B03-4CD7-930F-22D1F8F9063A}"/>
              </a:ext>
            </a:extLst>
          </p:cNvPr>
          <p:cNvPicPr>
            <a:picLocks noChangeAspect="1"/>
          </p:cNvPicPr>
          <p:nvPr/>
        </p:nvPicPr>
        <p:blipFill>
          <a:blip r:embed="rId8"/>
          <a:stretch>
            <a:fillRect/>
          </a:stretch>
        </p:blipFill>
        <p:spPr>
          <a:xfrm>
            <a:off x="9772575" y="4801716"/>
            <a:ext cx="1251145" cy="1233216"/>
          </a:xfrm>
          <a:prstGeom prst="rect">
            <a:avLst/>
          </a:prstGeom>
        </p:spPr>
      </p:pic>
      <p:sp>
        <p:nvSpPr>
          <p:cNvPr id="43" name="TextBox 42">
            <a:extLst>
              <a:ext uri="{FF2B5EF4-FFF2-40B4-BE49-F238E27FC236}">
                <a16:creationId xmlns:a16="http://schemas.microsoft.com/office/drawing/2014/main" id="{5EF10941-FD6B-40D9-9534-E9E63229F7A1}"/>
              </a:ext>
            </a:extLst>
          </p:cNvPr>
          <p:cNvSpPr txBox="1"/>
          <p:nvPr/>
        </p:nvSpPr>
        <p:spPr>
          <a:xfrm>
            <a:off x="8730899" y="2261740"/>
            <a:ext cx="3200284" cy="15696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defPPr>
              <a:defRPr lang="en-US"/>
            </a:defPPr>
            <a:lvl1pPr marR="0" indent="0" defTabSz="618592" fontAlgn="auto">
              <a:lnSpc>
                <a:spcPct val="100000"/>
              </a:lnSpc>
              <a:spcBef>
                <a:spcPts val="0"/>
              </a:spcBef>
              <a:spcAft>
                <a:spcPts val="0"/>
              </a:spcAft>
              <a:buClrTx/>
              <a:buSzTx/>
              <a:buFontTx/>
              <a:buNone/>
              <a:tabLst/>
              <a:defRPr kumimoji="0" sz="1200" b="1" i="0" u="none" strike="noStrike" kern="0" cap="none" spc="-10" normalizeH="0" baseline="0">
                <a:ln>
                  <a:noFill/>
                </a:ln>
                <a:solidFill>
                  <a:srgbClr val="002B5C"/>
                </a:solidFill>
                <a:effectLst/>
                <a:uLnTx/>
                <a:uFillTx/>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spcAft>
                <a:spcPts val="600"/>
              </a:spcAft>
            </a:pPr>
            <a:r>
              <a:rPr lang="en-GB"/>
              <a:t>Refill My Beer</a:t>
            </a:r>
          </a:p>
          <a:p>
            <a:pPr marL="171450" indent="-171450">
              <a:spcAft>
                <a:spcPts val="200"/>
              </a:spcAft>
              <a:buFont typeface="Arial"/>
              <a:buChar char="•"/>
            </a:pPr>
            <a:r>
              <a:rPr lang="en-GB" b="0">
                <a:latin typeface="Arial"/>
                <a:cs typeface="Arial"/>
              </a:rPr>
              <a:t>AB InBev piloted </a:t>
            </a:r>
            <a:r>
              <a:rPr lang="en-GB" b="0">
                <a:latin typeface="Arial"/>
                <a:cs typeface="Arial"/>
                <a:hlinkClick r:id="rId9"/>
              </a:rPr>
              <a:t>Refill My Beer</a:t>
            </a:r>
            <a:r>
              <a:rPr lang="en-GB" b="0">
                <a:latin typeface="Arial"/>
                <a:cs typeface="Arial"/>
              </a:rPr>
              <a:t> in partnership with Conscious Container </a:t>
            </a:r>
          </a:p>
          <a:p>
            <a:pPr marL="171450" indent="-171450">
              <a:spcAft>
                <a:spcPts val="200"/>
              </a:spcAft>
              <a:buFont typeface="Arial"/>
              <a:buChar char="•"/>
            </a:pPr>
            <a:r>
              <a:rPr lang="en-GB" b="0">
                <a:latin typeface="Arial"/>
                <a:cs typeface="Arial"/>
              </a:rPr>
              <a:t>Empty bottles of Elysian Space Dust and Michelob ULTRA® Pure Gold Organic are returned to special bins at participating locations to be washed for refilling afterwards</a:t>
            </a:r>
            <a:endParaRPr lang="en-GB"/>
          </a:p>
          <a:p>
            <a:pPr marL="171450" indent="-171450">
              <a:spcAft>
                <a:spcPts val="200"/>
              </a:spcAft>
              <a:buFont typeface="Arial"/>
              <a:buChar char="•"/>
            </a:pPr>
            <a:r>
              <a:rPr lang="en-GB" b="0">
                <a:latin typeface="Arial"/>
                <a:cs typeface="Arial"/>
              </a:rPr>
              <a:t>Consumers can still fill out the survey on the website for AB InBev and Conscious Container to review the progress of the pilot, although the pilot finished in March 2021</a:t>
            </a:r>
            <a:endParaRPr lang="en-GB">
              <a:latin typeface="Arial"/>
              <a:cs typeface="Arial"/>
            </a:endParaRPr>
          </a:p>
          <a:p>
            <a:endParaRPr lang="en-GB" b="0"/>
          </a:p>
        </p:txBody>
      </p:sp>
      <p:pic>
        <p:nvPicPr>
          <p:cNvPr id="45" name="Picture 2" descr="Conscious Container (@ConsciousContnr) / Twitter">
            <a:extLst>
              <a:ext uri="{FF2B5EF4-FFF2-40B4-BE49-F238E27FC236}">
                <a16:creationId xmlns:a16="http://schemas.microsoft.com/office/drawing/2014/main" id="{D281EA7D-20FA-4A26-9E05-54C74038C2A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46886" y="3315198"/>
            <a:ext cx="1703792" cy="1703792"/>
          </a:xfrm>
          <a:prstGeom prst="rect">
            <a:avLst/>
          </a:prstGeom>
          <a:noFill/>
          <a:extLst>
            <a:ext uri="{909E8E84-426E-40DD-AFC4-6F175D3DCCD1}">
              <a14:hiddenFill xmlns:a14="http://schemas.microsoft.com/office/drawing/2010/main">
                <a:solidFill>
                  <a:srgbClr val="FFFFFF"/>
                </a:solidFill>
              </a14:hiddenFill>
            </a:ext>
          </a:extLst>
        </p:spPr>
      </p:pic>
      <p:sp>
        <p:nvSpPr>
          <p:cNvPr id="38" name="Title 8">
            <a:extLst>
              <a:ext uri="{FF2B5EF4-FFF2-40B4-BE49-F238E27FC236}">
                <a16:creationId xmlns:a16="http://schemas.microsoft.com/office/drawing/2014/main" id="{9F89C3F3-8C22-4DAD-B227-D06605891783}"/>
              </a:ext>
            </a:extLst>
          </p:cNvPr>
          <p:cNvSpPr txBox="1">
            <a:spLocks/>
          </p:cNvSpPr>
          <p:nvPr/>
        </p:nvSpPr>
        <p:spPr>
          <a:xfrm>
            <a:off x="1019175" y="269574"/>
            <a:ext cx="6985000" cy="513768"/>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marL="0" marR="0" indent="0" algn="l" defTabSz="618592" rtl="0" eaLnBrk="1" fontAlgn="auto" latinLnBrk="0" hangingPunct="1">
              <a:lnSpc>
                <a:spcPct val="100000"/>
              </a:lnSpc>
              <a:spcBef>
                <a:spcPts val="0"/>
              </a:spcBef>
              <a:spcAft>
                <a:spcPts val="0"/>
              </a:spcAft>
              <a:buClrTx/>
              <a:buSzTx/>
              <a:buFontTx/>
              <a:buNone/>
              <a:tabLst/>
            </a:pPr>
            <a:r>
              <a:rPr lang="en-GB" sz="1800"/>
              <a:t>PET bottles may be permitted in some States </a:t>
            </a:r>
            <a:endParaRPr kumimoji="0" lang="en-GB" sz="1800" b="1"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238C8DCD-C51B-4F79-B544-C5477EE3F883}"/>
              </a:ext>
            </a:extLst>
          </p:cNvPr>
          <p:cNvSpPr txBox="1"/>
          <p:nvPr/>
        </p:nvSpPr>
        <p:spPr>
          <a:xfrm>
            <a:off x="1014841" y="1071292"/>
            <a:ext cx="7168293" cy="2054409"/>
          </a:xfrm>
          <a:prstGeom prst="rect">
            <a:avLst/>
          </a:prstGeom>
          <a:noFill/>
        </p:spPr>
        <p:txBody>
          <a:bodyPr wrap="square" lIns="90000" rtlCol="0">
            <a:spAutoFit/>
          </a:bodyPr>
          <a:lstStyle/>
          <a:p>
            <a:pPr>
              <a:spcBef>
                <a:spcPts val="600"/>
              </a:spcBef>
              <a:spcAft>
                <a:spcPts val="600"/>
              </a:spcAft>
            </a:pPr>
            <a:r>
              <a:rPr lang="en-GB" sz="1200" b="1" dirty="0">
                <a:solidFill>
                  <a:srgbClr val="002B5C"/>
                </a:solidFill>
                <a:latin typeface="+mj-lt"/>
                <a:ea typeface="Malgun Gothic" panose="020B0503020000020004" pitchFamily="34" charset="-127"/>
                <a:cs typeface="Calibri" panose="020F0502020204030204" pitchFamily="34" charset="0"/>
              </a:rPr>
              <a:t>Future opportunity for returnable PET bottles   </a:t>
            </a:r>
          </a:p>
          <a:p>
            <a:pPr>
              <a:spcBef>
                <a:spcPts val="600"/>
              </a:spcBef>
              <a:spcAft>
                <a:spcPts val="600"/>
              </a:spcAft>
            </a:pPr>
            <a:r>
              <a:rPr lang="en-GB" sz="1100" dirty="0">
                <a:solidFill>
                  <a:srgbClr val="474747"/>
                </a:solidFill>
                <a:latin typeface="+mj-lt"/>
                <a:ea typeface="Malgun Gothic" panose="020B0503020000020004" pitchFamily="34" charset="-127"/>
                <a:cs typeface="Calibri" panose="020F0502020204030204" pitchFamily="34" charset="0"/>
              </a:rPr>
              <a:t>The Break Free From Plastic Pollution Act of 2021 was introduced (</a:t>
            </a:r>
            <a:r>
              <a:rPr lang="en-GB" sz="1100" dirty="0">
                <a:solidFill>
                  <a:srgbClr val="474747"/>
                </a:solidFill>
                <a:latin typeface="+mj-lt"/>
                <a:ea typeface="Malgun Gothic" panose="020B0503020000020004" pitchFamily="34" charset="-127"/>
                <a:cs typeface="Calibri" panose="020F0502020204030204" pitchFamily="34" charset="0"/>
                <a:hlinkClick r:id="rId11">
                  <a:extLst>
                    <a:ext uri="{A12FA001-AC4F-418D-AE19-62706E023703}">
                      <ahyp:hlinkClr xmlns:ahyp="http://schemas.microsoft.com/office/drawing/2018/hyperlinkcolor" val="tx"/>
                    </a:ext>
                  </a:extLst>
                </a:hlinkClick>
              </a:rPr>
              <a:t>H.R.2238</a:t>
            </a:r>
            <a:r>
              <a:rPr lang="en-GB" sz="1100" dirty="0">
                <a:solidFill>
                  <a:srgbClr val="474747"/>
                </a:solidFill>
                <a:latin typeface="+mj-lt"/>
                <a:ea typeface="Malgun Gothic" panose="020B0503020000020004" pitchFamily="34" charset="-127"/>
                <a:cs typeface="Calibri" panose="020F0502020204030204" pitchFamily="34" charset="0"/>
              </a:rPr>
              <a:t>, </a:t>
            </a:r>
            <a:r>
              <a:rPr lang="en-GB" sz="1100" dirty="0">
                <a:solidFill>
                  <a:srgbClr val="474747"/>
                </a:solidFill>
                <a:latin typeface="+mj-lt"/>
                <a:ea typeface="Malgun Gothic" panose="020B0503020000020004" pitchFamily="34" charset="-127"/>
                <a:cs typeface="Calibri" panose="020F0502020204030204" pitchFamily="34" charset="0"/>
                <a:hlinkClick r:id="rId12">
                  <a:extLst>
                    <a:ext uri="{A12FA001-AC4F-418D-AE19-62706E023703}">
                      <ahyp:hlinkClr xmlns:ahyp="http://schemas.microsoft.com/office/drawing/2018/hyperlinkcolor" val="tx"/>
                    </a:ext>
                  </a:extLst>
                </a:hlinkClick>
              </a:rPr>
              <a:t>S.984</a:t>
            </a:r>
            <a:r>
              <a:rPr lang="en-GB" sz="1100" dirty="0">
                <a:solidFill>
                  <a:srgbClr val="474747"/>
                </a:solidFill>
                <a:latin typeface="+mj-lt"/>
                <a:ea typeface="Malgun Gothic" panose="020B0503020000020004" pitchFamily="34" charset="-127"/>
                <a:cs typeface="Calibri" panose="020F0502020204030204" pitchFamily="34" charset="0"/>
              </a:rPr>
              <a:t>), but has not passed either the House or the Senate and it remains to be seen whether it will progress. If passed, the bill would expand support for reuse and refill technology by the following actions as described in the overview provided by the Senator introducing the bill:</a:t>
            </a:r>
          </a:p>
          <a:p>
            <a:pPr marL="342900" lvl="0" indent="-342900">
              <a:spcBef>
                <a:spcPts val="600"/>
              </a:spcBef>
              <a:spcAft>
                <a:spcPts val="300"/>
              </a:spcAft>
              <a:buClr>
                <a:srgbClr val="002B5C"/>
              </a:buClr>
              <a:buFont typeface="Arial" panose="020B0604020202020204" pitchFamily="34" charset="0"/>
              <a:buChar char="•"/>
            </a:pPr>
            <a:r>
              <a:rPr lang="en-GB" sz="1100" dirty="0">
                <a:solidFill>
                  <a:srgbClr val="474747"/>
                </a:solidFill>
                <a:latin typeface="+mj-lt"/>
                <a:ea typeface="Malgun Gothic" panose="020B0503020000020004" pitchFamily="34" charset="-127"/>
                <a:cs typeface="Calibri" panose="020F0502020204030204" pitchFamily="34" charset="0"/>
              </a:rPr>
              <a:t>Within the one year, the EPA Administrator will establish a competitive grant program to fund pilot-scale packaging reduction, reuse, and refill projects;</a:t>
            </a:r>
          </a:p>
          <a:p>
            <a:pPr marL="342900" lvl="0" indent="-342900">
              <a:spcBef>
                <a:spcPts val="600"/>
              </a:spcBef>
              <a:spcAft>
                <a:spcPts val="300"/>
              </a:spcAft>
              <a:buClr>
                <a:srgbClr val="002B5C"/>
              </a:buClr>
              <a:buFont typeface="Arial" panose="020B0604020202020204" pitchFamily="34" charset="0"/>
              <a:buChar char="•"/>
            </a:pPr>
            <a:r>
              <a:rPr lang="en-GB" sz="1100" dirty="0">
                <a:solidFill>
                  <a:srgbClr val="474747"/>
                </a:solidFill>
                <a:latin typeface="+mj-lt"/>
                <a:ea typeface="Malgun Gothic" panose="020B0503020000020004" pitchFamily="34" charset="-127"/>
                <a:cs typeface="Calibri" panose="020F0502020204030204" pitchFamily="34" charset="0"/>
              </a:rPr>
              <a:t>Within three years, and every five years thereafter, the EPA will issue a report on feasibility and best practices on reuse and refill technology across different </a:t>
            </a:r>
            <a:r>
              <a:rPr lang="en-GB" sz="1100" dirty="0" err="1">
                <a:solidFill>
                  <a:srgbClr val="474747"/>
                </a:solidFill>
                <a:latin typeface="+mj-lt"/>
                <a:ea typeface="Malgun Gothic" panose="020B0503020000020004" pitchFamily="34" charset="-127"/>
                <a:cs typeface="Calibri" panose="020F0502020204030204" pitchFamily="34" charset="0"/>
              </a:rPr>
              <a:t>sectorss</a:t>
            </a:r>
            <a:endParaRPr lang="en-GB" sz="1100" dirty="0">
              <a:solidFill>
                <a:srgbClr val="474747"/>
              </a:solidFill>
              <a:latin typeface="+mj-lt"/>
              <a:ea typeface="Malgun Gothic" panose="020B0503020000020004" pitchFamily="34" charset="-127"/>
              <a:cs typeface="Calibri" panose="020F0502020204030204" pitchFamily="34" charset="0"/>
            </a:endParaRPr>
          </a:p>
        </p:txBody>
      </p:sp>
    </p:spTree>
    <p:extLst>
      <p:ext uri="{BB962C8B-B14F-4D97-AF65-F5344CB8AC3E}">
        <p14:creationId xmlns:p14="http://schemas.microsoft.com/office/powerpoint/2010/main" val="25317657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8000764C-04E0-4E6D-B684-1F2BF7FC0B72}"/>
              </a:ext>
            </a:extLst>
          </p:cNvPr>
          <p:cNvSpPr/>
          <p:nvPr/>
        </p:nvSpPr>
        <p:spPr>
          <a:xfrm>
            <a:off x="625878" y="-1"/>
            <a:ext cx="7518748" cy="11604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71B0078-215D-4FD8-82EE-BCE80F62DB68}"/>
              </a:ext>
            </a:extLst>
          </p:cNvPr>
          <p:cNvSpPr/>
          <p:nvPr/>
        </p:nvSpPr>
        <p:spPr>
          <a:xfrm>
            <a:off x="8674216" y="2077126"/>
            <a:ext cx="3313651" cy="4147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A202FD07-BEC4-429F-BB94-83F7888ADACE}"/>
              </a:ext>
            </a:extLst>
          </p:cNvPr>
          <p:cNvSpPr>
            <a:spLocks noGrp="1"/>
          </p:cNvSpPr>
          <p:nvPr>
            <p:ph type="ftr" sz="quarter" idx="3"/>
          </p:nvPr>
        </p:nvSpPr>
        <p:spPr/>
        <p:txBody>
          <a:bodyPr/>
          <a:lstStyle/>
          <a:p>
            <a:r>
              <a:rPr lang="en-US"/>
              <a:t>TCCC</a:t>
            </a:r>
          </a:p>
        </p:txBody>
      </p:sp>
      <p:sp>
        <p:nvSpPr>
          <p:cNvPr id="18" name="Rectangle 17">
            <a:extLst>
              <a:ext uri="{FF2B5EF4-FFF2-40B4-BE49-F238E27FC236}">
                <a16:creationId xmlns:a16="http://schemas.microsoft.com/office/drawing/2014/main" id="{D047C391-BB9E-4299-8C05-39632D57C0B8}"/>
              </a:ext>
            </a:extLst>
          </p:cNvPr>
          <p:cNvSpPr/>
          <p:nvPr/>
        </p:nvSpPr>
        <p:spPr>
          <a:xfrm>
            <a:off x="-8926" y="0"/>
            <a:ext cx="634804" cy="62356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4">
            <a:extLst>
              <a:ext uri="{FF2B5EF4-FFF2-40B4-BE49-F238E27FC236}">
                <a16:creationId xmlns:a16="http://schemas.microsoft.com/office/drawing/2014/main" id="{1A3F6366-C454-4C12-974D-DCAE6FA49106}"/>
              </a:ext>
            </a:extLst>
          </p:cNvPr>
          <p:cNvSpPr txBox="1">
            <a:spLocks/>
          </p:cNvSpPr>
          <p:nvPr/>
        </p:nvSpPr>
        <p:spPr>
          <a:xfrm rot="16200000">
            <a:off x="-1367138" y="2354273"/>
            <a:ext cx="3389315" cy="6356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lgn="r"/>
            <a:r>
              <a:rPr lang="en-GB">
                <a:solidFill>
                  <a:schemeClr val="bg1"/>
                </a:solidFill>
              </a:rPr>
              <a:t>VIETNAM</a:t>
            </a:r>
          </a:p>
        </p:txBody>
      </p:sp>
      <p:pic>
        <p:nvPicPr>
          <p:cNvPr id="21" name="Picture 20">
            <a:extLst>
              <a:ext uri="{FF2B5EF4-FFF2-40B4-BE49-F238E27FC236}">
                <a16:creationId xmlns:a16="http://schemas.microsoft.com/office/drawing/2014/main" id="{9B4B1CD0-1A57-4237-AD20-1CD5BDEF31C5}"/>
              </a:ext>
            </a:extLst>
          </p:cNvPr>
          <p:cNvPicPr>
            <a:picLocks noChangeAspect="1"/>
          </p:cNvPicPr>
          <p:nvPr/>
        </p:nvPicPr>
        <p:blipFill>
          <a:blip r:embed="rId2"/>
          <a:srcRect/>
          <a:stretch/>
        </p:blipFill>
        <p:spPr>
          <a:xfrm>
            <a:off x="-12624" y="-4167"/>
            <a:ext cx="1155194" cy="890018"/>
          </a:xfrm>
          <a:prstGeom prst="rect">
            <a:avLst/>
          </a:prstGeom>
        </p:spPr>
      </p:pic>
      <p:sp>
        <p:nvSpPr>
          <p:cNvPr id="26" name="TextBox 25">
            <a:extLst>
              <a:ext uri="{FF2B5EF4-FFF2-40B4-BE49-F238E27FC236}">
                <a16:creationId xmlns:a16="http://schemas.microsoft.com/office/drawing/2014/main" id="{A8DB98D3-CFAA-4AD6-8418-07DA668BE195}"/>
              </a:ext>
            </a:extLst>
          </p:cNvPr>
          <p:cNvSpPr txBox="1"/>
          <p:nvPr/>
        </p:nvSpPr>
        <p:spPr>
          <a:xfrm>
            <a:off x="949416" y="2127599"/>
            <a:ext cx="7401262" cy="2410916"/>
          </a:xfrm>
          <a:prstGeom prst="rect">
            <a:avLst/>
          </a:prstGeom>
          <a:noFill/>
        </p:spPr>
        <p:txBody>
          <a:bodyPr wrap="square" lIns="90000" rtlCol="0">
            <a:spAutoFit/>
          </a:bodyPr>
          <a:lstStyle/>
          <a:p>
            <a:pPr defTabSz="618592">
              <a:spcAft>
                <a:spcPts val="600"/>
              </a:spcAft>
              <a:tabLst>
                <a:tab pos="182563" algn="l"/>
              </a:tabLst>
            </a:pPr>
            <a:r>
              <a:rPr lang="en-GB" sz="1200" b="1" dirty="0">
                <a:solidFill>
                  <a:srgbClr val="002B5C"/>
                </a:solidFill>
                <a:effectLst/>
                <a:latin typeface="+mj-lt"/>
                <a:ea typeface="Malgun Gothic" panose="020B0503020000020004" pitchFamily="34" charset="-127"/>
                <a:cs typeface="Calibri" panose="020F0502020204030204" pitchFamily="34" charset="0"/>
              </a:rPr>
              <a:t>Returnable glass bottles</a:t>
            </a:r>
          </a:p>
          <a:p>
            <a:pPr marL="182563" indent="-182563" defTabSz="618592">
              <a:buFont typeface="Arial" panose="020B0604020202020204" pitchFamily="34" charset="0"/>
              <a:buChar char="•"/>
              <a:tabLst>
                <a:tab pos="182563" algn="l"/>
              </a:tabLst>
            </a:pPr>
            <a:r>
              <a:rPr lang="en-GB" sz="1100" dirty="0">
                <a:solidFill>
                  <a:srgbClr val="474747"/>
                </a:solidFill>
                <a:effectLst/>
                <a:latin typeface="+mj-lt"/>
                <a:ea typeface="Malgun Gothic" panose="020B0503020000020004" pitchFamily="34" charset="-127"/>
                <a:cs typeface="Calibri" panose="020F0502020204030204" pitchFamily="34" charset="0"/>
              </a:rPr>
              <a:t>Recycling obligations to fulfil EPR for glass packaging includes “reused” to encourage returnable glass bottles</a:t>
            </a:r>
          </a:p>
          <a:p>
            <a:pPr marL="182563" indent="-182563" defTabSz="618592">
              <a:buFont typeface="Arial" panose="020B0604020202020204" pitchFamily="34" charset="0"/>
              <a:buChar char="•"/>
              <a:tabLst>
                <a:tab pos="182563" algn="l"/>
              </a:tabLst>
            </a:pPr>
            <a:r>
              <a:rPr lang="en-GB" sz="1100" dirty="0">
                <a:solidFill>
                  <a:srgbClr val="474747"/>
                </a:solidFill>
                <a:latin typeface="+mj-lt"/>
                <a:ea typeface="Malgun Gothic" panose="020B0503020000020004" pitchFamily="34" charset="-127"/>
                <a:cs typeface="Calibri" panose="020F0502020204030204" pitchFamily="34" charset="0"/>
              </a:rPr>
              <a:t>Multiple beer and beverage manufacturers such as </a:t>
            </a:r>
            <a:r>
              <a:rPr lang="en-GB" sz="1100" b="1" dirty="0">
                <a:solidFill>
                  <a:srgbClr val="474747"/>
                </a:solidFill>
                <a:latin typeface="+mj-lt"/>
                <a:ea typeface="Malgun Gothic" panose="020B0503020000020004" pitchFamily="34" charset="-127"/>
                <a:cs typeface="Calibri" panose="020F0502020204030204" pitchFamily="34" charset="0"/>
              </a:rPr>
              <a:t>Hanoi Beer, Sai Gon Beer, Coca-Cola</a:t>
            </a:r>
            <a:r>
              <a:rPr lang="en-GB" sz="1100" dirty="0">
                <a:solidFill>
                  <a:srgbClr val="474747"/>
                </a:solidFill>
                <a:latin typeface="+mj-lt"/>
                <a:ea typeface="Malgun Gothic" panose="020B0503020000020004" pitchFamily="34" charset="-127"/>
                <a:cs typeface="Calibri" panose="020F0502020204030204" pitchFamily="34" charset="0"/>
              </a:rPr>
              <a:t>, and </a:t>
            </a:r>
            <a:r>
              <a:rPr lang="en-GB" sz="1100" b="1" dirty="0">
                <a:solidFill>
                  <a:srgbClr val="474747"/>
                </a:solidFill>
                <a:latin typeface="+mj-lt"/>
                <a:ea typeface="Malgun Gothic" panose="020B0503020000020004" pitchFamily="34" charset="-127"/>
                <a:cs typeface="Calibri" panose="020F0502020204030204" pitchFamily="34" charset="0"/>
              </a:rPr>
              <a:t>PepsiCo</a:t>
            </a:r>
            <a:r>
              <a:rPr lang="en-GB" sz="1100" dirty="0">
                <a:solidFill>
                  <a:srgbClr val="474747"/>
                </a:solidFill>
                <a:latin typeface="+mj-lt"/>
                <a:ea typeface="Malgun Gothic" panose="020B0503020000020004" pitchFamily="34" charset="-127"/>
                <a:cs typeface="Calibri" panose="020F0502020204030204" pitchFamily="34" charset="0"/>
              </a:rPr>
              <a:t> accept return of their glass bottles</a:t>
            </a:r>
          </a:p>
          <a:p>
            <a:pPr marL="182563" indent="-182563" defTabSz="618592">
              <a:buFont typeface="Arial" panose="020B0604020202020204" pitchFamily="34" charset="0"/>
              <a:buChar char="•"/>
              <a:tabLst>
                <a:tab pos="182563" algn="l"/>
              </a:tabLst>
            </a:pPr>
            <a:r>
              <a:rPr lang="en-GB" sz="1100" dirty="0">
                <a:solidFill>
                  <a:srgbClr val="474747"/>
                </a:solidFill>
                <a:latin typeface="+mj-lt"/>
                <a:ea typeface="Malgun Gothic" panose="020B0503020000020004" pitchFamily="34" charset="-127"/>
                <a:cs typeface="Calibri" panose="020F0502020204030204" pitchFamily="34" charset="0"/>
              </a:rPr>
              <a:t>State-owned beer manufacturers also run a very efficient returnable bottle system</a:t>
            </a:r>
          </a:p>
          <a:p>
            <a:pPr marL="182563" indent="-182563" defTabSz="618592">
              <a:buFont typeface="Arial" panose="020B0604020202020204" pitchFamily="34" charset="0"/>
              <a:buChar char="•"/>
              <a:tabLst>
                <a:tab pos="182563" algn="l"/>
              </a:tabLst>
            </a:pPr>
            <a:r>
              <a:rPr lang="en-GB" sz="1100" dirty="0">
                <a:solidFill>
                  <a:srgbClr val="474747"/>
                </a:solidFill>
                <a:effectLst/>
                <a:latin typeface="+mj-lt"/>
                <a:ea typeface="Malgun Gothic" panose="020B0503020000020004" pitchFamily="34" charset="-127"/>
                <a:cs typeface="Calibri" panose="020F0502020204030204" pitchFamily="34" charset="0"/>
              </a:rPr>
              <a:t>Consumers can return the bottles to retail stores and receive a deposit back</a:t>
            </a:r>
          </a:p>
          <a:p>
            <a:pPr marL="182563" indent="-182563" defTabSz="618592">
              <a:buFont typeface="Arial" panose="020B0604020202020204" pitchFamily="34" charset="0"/>
              <a:buChar char="•"/>
              <a:tabLst>
                <a:tab pos="182563" algn="l"/>
              </a:tabLst>
            </a:pPr>
            <a:endParaRPr lang="en-GB" sz="1100" dirty="0">
              <a:solidFill>
                <a:srgbClr val="474747"/>
              </a:solidFill>
              <a:effectLst/>
              <a:latin typeface="+mj-lt"/>
              <a:ea typeface="Malgun Gothic" panose="020B0503020000020004" pitchFamily="34" charset="-127"/>
              <a:cs typeface="Calibri" panose="020F0502020204030204" pitchFamily="34" charset="0"/>
            </a:endParaRPr>
          </a:p>
          <a:p>
            <a:pPr marL="182563" indent="-182563" defTabSz="618592">
              <a:spcAft>
                <a:spcPts val="800"/>
              </a:spcAft>
              <a:buFont typeface="Arial" panose="020B0604020202020204" pitchFamily="34" charset="0"/>
              <a:buChar char="•"/>
              <a:tabLst>
                <a:tab pos="182563" algn="l"/>
              </a:tabLst>
            </a:pPr>
            <a:endParaRPr lang="en-GB" sz="1100" dirty="0">
              <a:solidFill>
                <a:srgbClr val="474747"/>
              </a:solidFill>
              <a:latin typeface="+mj-lt"/>
              <a:ea typeface="Malgun Gothic" panose="020B0503020000020004" pitchFamily="34" charset="-127"/>
              <a:cs typeface="Calibri" panose="020F0502020204030204" pitchFamily="34" charset="0"/>
            </a:endParaRPr>
          </a:p>
          <a:p>
            <a:pPr defTabSz="618592">
              <a:spcAft>
                <a:spcPts val="600"/>
              </a:spcAft>
              <a:tabLst>
                <a:tab pos="182563" algn="l"/>
              </a:tabLst>
            </a:pPr>
            <a:r>
              <a:rPr lang="en-GB" sz="1200" b="1" dirty="0">
                <a:solidFill>
                  <a:srgbClr val="002B5C"/>
                </a:solidFill>
                <a:effectLst/>
                <a:latin typeface="+mj-lt"/>
                <a:ea typeface="Malgun Gothic" panose="020B0503020000020004" pitchFamily="34" charset="-127"/>
                <a:cs typeface="Calibri" panose="020F0502020204030204" pitchFamily="34" charset="0"/>
              </a:rPr>
              <a:t>Returnable PET bottles</a:t>
            </a:r>
          </a:p>
          <a:p>
            <a:pPr marL="182563" indent="-182563" defTabSz="618592">
              <a:buFont typeface="Arial" panose="020B0604020202020204" pitchFamily="34" charset="0"/>
              <a:buChar char="•"/>
              <a:tabLst>
                <a:tab pos="182563" algn="l"/>
              </a:tabLst>
            </a:pPr>
            <a:r>
              <a:rPr lang="en-GB" sz="1100" dirty="0">
                <a:solidFill>
                  <a:srgbClr val="474747"/>
                </a:solidFill>
                <a:effectLst/>
                <a:latin typeface="+mj-lt"/>
                <a:ea typeface="Malgun Gothic" panose="020B0503020000020004" pitchFamily="34" charset="-127"/>
                <a:cs typeface="Calibri" panose="020F0502020204030204" pitchFamily="34" charset="0"/>
              </a:rPr>
              <a:t>Recycling obligations to fulfil EPR for plastic packaging does not specify “reused”</a:t>
            </a:r>
          </a:p>
          <a:p>
            <a:pPr marL="182563" indent="-182563" defTabSz="618592">
              <a:buFont typeface="Arial" panose="020B0604020202020204" pitchFamily="34" charset="0"/>
              <a:buChar char="•"/>
              <a:tabLst>
                <a:tab pos="182563" algn="l"/>
              </a:tabLst>
            </a:pPr>
            <a:r>
              <a:rPr lang="en-GB" sz="1100" dirty="0">
                <a:solidFill>
                  <a:srgbClr val="474747"/>
                </a:solidFill>
                <a:latin typeface="+mj-lt"/>
                <a:ea typeface="Malgun Gothic" panose="020B0503020000020004" pitchFamily="34" charset="-127"/>
                <a:cs typeface="Calibri" panose="020F0502020204030204" pitchFamily="34" charset="0"/>
              </a:rPr>
              <a:t>However, the government may be open to such practice </a:t>
            </a:r>
            <a:r>
              <a:rPr lang="en-GB" sz="1100" b="1" dirty="0">
                <a:solidFill>
                  <a:srgbClr val="474747"/>
                </a:solidFill>
                <a:latin typeface="+mj-lt"/>
                <a:ea typeface="Malgun Gothic" panose="020B0503020000020004" pitchFamily="34" charset="-127"/>
                <a:cs typeface="Calibri" panose="020F0502020204030204" pitchFamily="34" charset="0"/>
              </a:rPr>
              <a:t>if returnable PET bottles can meet general safety rules for PET bottles</a:t>
            </a:r>
            <a:endParaRPr lang="en-GB" sz="1100" b="1" dirty="0">
              <a:solidFill>
                <a:srgbClr val="474747"/>
              </a:solidFill>
              <a:effectLst/>
              <a:latin typeface="+mj-lt"/>
              <a:ea typeface="Malgun Gothic" panose="020B0503020000020004" pitchFamily="34" charset="-127"/>
              <a:cs typeface="Calibri" panose="020F0502020204030204" pitchFamily="34" charset="0"/>
            </a:endParaRPr>
          </a:p>
        </p:txBody>
      </p:sp>
      <p:sp>
        <p:nvSpPr>
          <p:cNvPr id="17" name="Title 8">
            <a:extLst>
              <a:ext uri="{FF2B5EF4-FFF2-40B4-BE49-F238E27FC236}">
                <a16:creationId xmlns:a16="http://schemas.microsoft.com/office/drawing/2014/main" id="{78653946-470F-4DF7-BEEA-7EEB32E4B372}"/>
              </a:ext>
            </a:extLst>
          </p:cNvPr>
          <p:cNvSpPr txBox="1">
            <a:spLocks/>
          </p:cNvSpPr>
          <p:nvPr/>
        </p:nvSpPr>
        <p:spPr>
          <a:xfrm>
            <a:off x="1019175" y="269574"/>
            <a:ext cx="6985000" cy="70788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marL="0" marR="0" indent="0" algn="l" defTabSz="618592" rtl="0" eaLnBrk="1" fontAlgn="auto" latinLnBrk="0" hangingPunct="1">
              <a:lnSpc>
                <a:spcPct val="100000"/>
              </a:lnSpc>
              <a:spcBef>
                <a:spcPts val="0"/>
              </a:spcBef>
              <a:spcAft>
                <a:spcPts val="0"/>
              </a:spcAft>
              <a:buClrTx/>
              <a:buSzTx/>
              <a:buFontTx/>
              <a:buNone/>
              <a:tabLst/>
            </a:pPr>
            <a:r>
              <a:rPr lang="en-GB" sz="1800" dirty="0">
                <a:solidFill>
                  <a:schemeClr val="tx1"/>
                </a:solidFill>
              </a:rPr>
              <a:t>New EPR system and recycling obligations with targets to encourage reuse of glass packaging but unclear rules for reuse of PET packaging </a:t>
            </a:r>
            <a:endParaRPr kumimoji="0" lang="en-GB" sz="1800" b="1" i="0" u="none" strike="noStrike" kern="0" cap="none" spc="-10" normalizeH="0" baseline="0" noProof="0" dirty="0">
              <a:ln>
                <a:noFill/>
              </a:ln>
              <a:solidFill>
                <a:srgbClr val="002B5C"/>
              </a:solidFill>
              <a:effectLst/>
              <a:uLnTx/>
              <a:uFillTx/>
              <a:latin typeface="Arial" panose="020B0604020202020204" pitchFamily="34" charset="0"/>
              <a:ea typeface="+mn-ea"/>
              <a:cs typeface="Arial" panose="020B0604020202020204" pitchFamily="34" charset="0"/>
            </a:endParaRPr>
          </a:p>
        </p:txBody>
      </p:sp>
      <p:grpSp>
        <p:nvGrpSpPr>
          <p:cNvPr id="19" name="Group 18">
            <a:extLst>
              <a:ext uri="{FF2B5EF4-FFF2-40B4-BE49-F238E27FC236}">
                <a16:creationId xmlns:a16="http://schemas.microsoft.com/office/drawing/2014/main" id="{5764DBF5-03B1-46E8-A6D5-778748056EF7}"/>
              </a:ext>
            </a:extLst>
          </p:cNvPr>
          <p:cNvGrpSpPr/>
          <p:nvPr/>
        </p:nvGrpSpPr>
        <p:grpSpPr>
          <a:xfrm>
            <a:off x="8438015" y="205892"/>
            <a:ext cx="3549852" cy="1573440"/>
            <a:chOff x="8438015" y="205892"/>
            <a:chExt cx="3549852" cy="1573440"/>
          </a:xfrm>
        </p:grpSpPr>
        <p:sp>
          <p:nvSpPr>
            <p:cNvPr id="27" name="TextBox 26">
              <a:extLst>
                <a:ext uri="{FF2B5EF4-FFF2-40B4-BE49-F238E27FC236}">
                  <a16:creationId xmlns:a16="http://schemas.microsoft.com/office/drawing/2014/main" id="{4460B3CE-CDA5-4F06-8498-71B785250F0E}"/>
                </a:ext>
              </a:extLst>
            </p:cNvPr>
            <p:cNvSpPr txBox="1"/>
            <p:nvPr/>
          </p:nvSpPr>
          <p:spPr>
            <a:xfrm>
              <a:off x="8674216" y="302004"/>
              <a:ext cx="3313651" cy="1477328"/>
            </a:xfrm>
            <a:prstGeom prst="rect">
              <a:avLst/>
            </a:prstGeom>
          </p:spPr>
          <p:style>
            <a:lnRef idx="2">
              <a:schemeClr val="accent1"/>
            </a:lnRef>
            <a:fillRef idx="1">
              <a:schemeClr val="lt1"/>
            </a:fillRef>
            <a:effectRef idx="0">
              <a:schemeClr val="accent1"/>
            </a:effectRef>
            <a:fontRef idx="minor">
              <a:schemeClr val="dk1"/>
            </a:fontRef>
          </p:style>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lang="en-GB" sz="1500" kern="0" spc="-10">
                <a:solidFill>
                  <a:srgbClr val="002B5C"/>
                </a:solidFill>
                <a:latin typeface="Arial" panose="020B0604020202020204" pitchFamily="34" charset="0"/>
                <a:cs typeface="Arial" panose="020B0604020202020204" pitchFamily="34" charset="0"/>
              </a:endParaRPr>
            </a:p>
            <a:p>
              <a:pPr marL="0" marR="0" indent="0" algn="l" defTabSz="618592" rtl="0" eaLnBrk="1" fontAlgn="auto" latinLnBrk="0" hangingPunct="1">
                <a:lnSpc>
                  <a:spcPct val="100000"/>
                </a:lnSpc>
                <a:spcBef>
                  <a:spcPts val="0"/>
                </a:spcBef>
                <a:spcAft>
                  <a:spcPts val="0"/>
                </a:spcAft>
                <a:buClrTx/>
                <a:buSzTx/>
                <a:buFontTx/>
                <a:buNone/>
                <a:tabLst/>
              </a:pPr>
              <a:endParaRPr kumimoji="0" lang="en-GB" sz="1500" b="0" i="0" u="none" strike="noStrike" kern="0" cap="none" spc="-10" normalizeH="0" baseline="0" noProof="0">
                <a:ln>
                  <a:noFill/>
                </a:ln>
                <a:solidFill>
                  <a:srgbClr val="002B5C"/>
                </a:solidFill>
                <a:effectLst/>
                <a:uLnTx/>
                <a:uFillTx/>
                <a:latin typeface="Arial" panose="020B0604020202020204" pitchFamily="34" charset="0"/>
                <a:ea typeface="+mn-ea"/>
                <a:cs typeface="Arial" panose="020B0604020202020204" pitchFamily="34" charset="0"/>
              </a:endParaRPr>
            </a:p>
          </p:txBody>
        </p:sp>
        <p:sp>
          <p:nvSpPr>
            <p:cNvPr id="28" name="Title 4">
              <a:extLst>
                <a:ext uri="{FF2B5EF4-FFF2-40B4-BE49-F238E27FC236}">
                  <a16:creationId xmlns:a16="http://schemas.microsoft.com/office/drawing/2014/main" id="{0A5C44EB-A285-46E3-8F7A-D45340ADA622}"/>
                </a:ext>
              </a:extLst>
            </p:cNvPr>
            <p:cNvSpPr txBox="1">
              <a:spLocks/>
            </p:cNvSpPr>
            <p:nvPr/>
          </p:nvSpPr>
          <p:spPr>
            <a:xfrm>
              <a:off x="8922428" y="363291"/>
              <a:ext cx="1925108" cy="33855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200" kern="1200">
                  <a:solidFill>
                    <a:srgbClr val="002B5C"/>
                  </a:solidFill>
                  <a:latin typeface="Arial" panose="020B0604020202020204" pitchFamily="34" charset="0"/>
                  <a:ea typeface="+mj-ea"/>
                  <a:cs typeface="Arial" panose="020B0604020202020204" pitchFamily="34" charset="0"/>
                </a:defRPr>
              </a:lvl1pPr>
            </a:lstStyle>
            <a:p>
              <a:pPr>
                <a:spcBef>
                  <a:spcPts val="0"/>
                </a:spcBef>
                <a:spcAft>
                  <a:spcPts val="600"/>
                </a:spcAft>
              </a:pPr>
              <a:r>
                <a:rPr lang="en-GB" sz="1400" b="1">
                  <a:solidFill>
                    <a:schemeClr val="tx1"/>
                  </a:solidFill>
                </a:rPr>
                <a:t>Market Analysis</a:t>
              </a:r>
            </a:p>
            <a:p>
              <a:pPr algn="ctr">
                <a:spcBef>
                  <a:spcPts val="0"/>
                </a:spcBef>
                <a:spcAft>
                  <a:spcPts val="600"/>
                </a:spcAft>
              </a:pPr>
              <a:endParaRPr lang="en-GB" sz="1500">
                <a:solidFill>
                  <a:schemeClr val="tx1"/>
                </a:solidFill>
              </a:endParaRPr>
            </a:p>
          </p:txBody>
        </p:sp>
        <p:pic>
          <p:nvPicPr>
            <p:cNvPr id="29" name="Picture 28" descr="Icon&#10;&#10;Description automatically generated">
              <a:extLst>
                <a:ext uri="{FF2B5EF4-FFF2-40B4-BE49-F238E27FC236}">
                  <a16:creationId xmlns:a16="http://schemas.microsoft.com/office/drawing/2014/main" id="{35BE5365-4DDB-401C-92E0-0043BF03B736}"/>
                </a:ext>
              </a:extLst>
            </p:cNvPr>
            <p:cNvPicPr>
              <a:picLocks noChangeAspect="1"/>
            </p:cNvPicPr>
            <p:nvPr/>
          </p:nvPicPr>
          <p:blipFill>
            <a:blip r:embed="rId3"/>
            <a:stretch>
              <a:fillRect/>
            </a:stretch>
          </p:blipFill>
          <p:spPr>
            <a:xfrm>
              <a:off x="8438015" y="205892"/>
              <a:ext cx="433424" cy="469900"/>
            </a:xfrm>
            <a:prstGeom prst="rect">
              <a:avLst/>
            </a:prstGeom>
          </p:spPr>
        </p:pic>
      </p:grpSp>
      <p:graphicFrame>
        <p:nvGraphicFramePr>
          <p:cNvPr id="30" name="Table 51">
            <a:extLst>
              <a:ext uri="{FF2B5EF4-FFF2-40B4-BE49-F238E27FC236}">
                <a16:creationId xmlns:a16="http://schemas.microsoft.com/office/drawing/2014/main" id="{A704D6DE-4114-4EC0-8C55-8E57F5C0EBF1}"/>
              </a:ext>
            </a:extLst>
          </p:cNvPr>
          <p:cNvGraphicFramePr>
            <a:graphicFrameLocks noGrp="1"/>
          </p:cNvGraphicFramePr>
          <p:nvPr/>
        </p:nvGraphicFramePr>
        <p:xfrm>
          <a:off x="8967604" y="728377"/>
          <a:ext cx="2726874" cy="872021"/>
        </p:xfrm>
        <a:graphic>
          <a:graphicData uri="http://schemas.openxmlformats.org/drawingml/2006/table">
            <a:tbl>
              <a:tblPr firstRow="1" bandRow="1">
                <a:tableStyleId>{00A15C55-8517-42AA-B614-E9B94910E393}</a:tableStyleId>
              </a:tblPr>
              <a:tblGrid>
                <a:gridCol w="1363437">
                  <a:extLst>
                    <a:ext uri="{9D8B030D-6E8A-4147-A177-3AD203B41FA5}">
                      <a16:colId xmlns:a16="http://schemas.microsoft.com/office/drawing/2014/main" val="3110530552"/>
                    </a:ext>
                  </a:extLst>
                </a:gridCol>
                <a:gridCol w="1363437">
                  <a:extLst>
                    <a:ext uri="{9D8B030D-6E8A-4147-A177-3AD203B41FA5}">
                      <a16:colId xmlns:a16="http://schemas.microsoft.com/office/drawing/2014/main" val="25030162"/>
                    </a:ext>
                  </a:extLst>
                </a:gridCol>
              </a:tblGrid>
              <a:tr h="126991">
                <a:tc>
                  <a:txBody>
                    <a:bodyPr/>
                    <a:lstStyle/>
                    <a:p>
                      <a:pPr algn="ctr"/>
                      <a:r>
                        <a:rPr lang="en-US" sz="900" b="1">
                          <a:solidFill>
                            <a:srgbClr val="002B5C"/>
                          </a:solidFill>
                        </a:rPr>
                        <a:t>Glass bottles </a:t>
                      </a:r>
                    </a:p>
                  </a:txBody>
                  <a:tcPr anchor="ctr">
                    <a:solidFill>
                      <a:srgbClr val="E5E9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002B5C"/>
                          </a:solidFill>
                        </a:rPr>
                        <a:t>PET bottles </a:t>
                      </a:r>
                    </a:p>
                  </a:txBody>
                  <a:tcPr anchor="ctr">
                    <a:solidFill>
                      <a:srgbClr val="E5E9EE"/>
                    </a:solidFill>
                  </a:tcPr>
                </a:tc>
                <a:extLst>
                  <a:ext uri="{0D108BD9-81ED-4DB2-BD59-A6C34878D82A}">
                    <a16:rowId xmlns:a16="http://schemas.microsoft.com/office/drawing/2014/main" val="958200419"/>
                  </a:ext>
                </a:extLst>
              </a:tr>
              <a:tr h="643421">
                <a:tc>
                  <a:txBody>
                    <a:bodyPr/>
                    <a:lstStyle/>
                    <a:p>
                      <a:pPr algn="ctr"/>
                      <a:r>
                        <a:rPr lang="en-US" sz="1400">
                          <a:solidFill>
                            <a:schemeClr val="bg2">
                              <a:lumMod val="25000"/>
                            </a:schemeClr>
                          </a:solidFill>
                        </a:rPr>
                        <a:t>  </a:t>
                      </a:r>
                    </a:p>
                  </a:txBody>
                  <a:tcPr anchor="ctr">
                    <a:solidFill>
                      <a:srgbClr val="00B050"/>
                    </a:solidFill>
                  </a:tcPr>
                </a:tc>
                <a:tc>
                  <a:txBody>
                    <a:bodyPr/>
                    <a:lstStyle/>
                    <a:p>
                      <a:pPr algn="ctr"/>
                      <a:endParaRPr lang="en-US" sz="1400">
                        <a:solidFill>
                          <a:schemeClr val="bg2">
                            <a:lumMod val="25000"/>
                          </a:schemeClr>
                        </a:solidFill>
                      </a:endParaRPr>
                    </a:p>
                  </a:txBody>
                  <a:tcPr anchor="ctr">
                    <a:solidFill>
                      <a:schemeClr val="bg1">
                        <a:lumMod val="65000"/>
                      </a:schemeClr>
                    </a:solidFill>
                  </a:tcPr>
                </a:tc>
                <a:extLst>
                  <a:ext uri="{0D108BD9-81ED-4DB2-BD59-A6C34878D82A}">
                    <a16:rowId xmlns:a16="http://schemas.microsoft.com/office/drawing/2014/main" val="1011721729"/>
                  </a:ext>
                </a:extLst>
              </a:tr>
            </a:tbl>
          </a:graphicData>
        </a:graphic>
      </p:graphicFrame>
      <p:grpSp>
        <p:nvGrpSpPr>
          <p:cNvPr id="31" name="Group 30">
            <a:extLst>
              <a:ext uri="{FF2B5EF4-FFF2-40B4-BE49-F238E27FC236}">
                <a16:creationId xmlns:a16="http://schemas.microsoft.com/office/drawing/2014/main" id="{B38ADC1C-60D8-4DE6-AB58-2237F4454DA7}"/>
              </a:ext>
            </a:extLst>
          </p:cNvPr>
          <p:cNvGrpSpPr/>
          <p:nvPr/>
        </p:nvGrpSpPr>
        <p:grpSpPr>
          <a:xfrm>
            <a:off x="10940998" y="1186646"/>
            <a:ext cx="134760" cy="272323"/>
            <a:chOff x="10940998" y="1186646"/>
            <a:chExt cx="134760" cy="272323"/>
          </a:xfrm>
        </p:grpSpPr>
        <p:sp>
          <p:nvSpPr>
            <p:cNvPr id="34" name="Freeform: Shape 33">
              <a:extLst>
                <a:ext uri="{FF2B5EF4-FFF2-40B4-BE49-F238E27FC236}">
                  <a16:creationId xmlns:a16="http://schemas.microsoft.com/office/drawing/2014/main" id="{3D2F3CB4-B773-4678-8E83-96C5F9117AFE}"/>
                </a:ext>
              </a:extLst>
            </p:cNvPr>
            <p:cNvSpPr/>
            <p:nvPr/>
          </p:nvSpPr>
          <p:spPr>
            <a:xfrm>
              <a:off x="10940998" y="1186646"/>
              <a:ext cx="134760" cy="188638"/>
            </a:xfrm>
            <a:custGeom>
              <a:avLst/>
              <a:gdLst>
                <a:gd name="connsiteX0" fmla="*/ 134290 w 134760"/>
                <a:gd name="connsiteY0" fmla="*/ 59824 h 188638"/>
                <a:gd name="connsiteX1" fmla="*/ 59818 w 134760"/>
                <a:gd name="connsiteY1" fmla="*/ 429 h 188638"/>
                <a:gd name="connsiteX2" fmla="*/ 0 w 134760"/>
                <a:gd name="connsiteY2" fmla="*/ 67476 h 188638"/>
                <a:gd name="connsiteX3" fmla="*/ 6613 w 134760"/>
                <a:gd name="connsiteY3" fmla="*/ 67476 h 188638"/>
                <a:gd name="connsiteX4" fmla="*/ 26844 w 134760"/>
                <a:gd name="connsiteY4" fmla="*/ 22218 h 188638"/>
                <a:gd name="connsiteX5" fmla="*/ 74287 w 134760"/>
                <a:gd name="connsiteY5" fmla="*/ 7120 h 188638"/>
                <a:gd name="connsiteX6" fmla="*/ 127713 w 134760"/>
                <a:gd name="connsiteY6" fmla="*/ 74407 h 188638"/>
                <a:gd name="connsiteX7" fmla="*/ 94270 w 134760"/>
                <a:gd name="connsiteY7" fmla="*/ 121943 h 188638"/>
                <a:gd name="connsiteX8" fmla="*/ 64053 w 134760"/>
                <a:gd name="connsiteY8" fmla="*/ 171775 h 188638"/>
                <a:gd name="connsiteX9" fmla="*/ 64149 w 134760"/>
                <a:gd name="connsiteY9" fmla="*/ 188639 h 188638"/>
                <a:gd name="connsiteX10" fmla="*/ 70763 w 134760"/>
                <a:gd name="connsiteY10" fmla="*/ 188546 h 188638"/>
                <a:gd name="connsiteX11" fmla="*/ 70667 w 134760"/>
                <a:gd name="connsiteY11" fmla="*/ 171778 h 188638"/>
                <a:gd name="connsiteX12" fmla="*/ 97216 w 134760"/>
                <a:gd name="connsiteY12" fmla="*/ 127872 h 188638"/>
                <a:gd name="connsiteX13" fmla="*/ 134290 w 134760"/>
                <a:gd name="connsiteY13" fmla="*/ 59824 h 18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760" h="188638">
                  <a:moveTo>
                    <a:pt x="134290" y="59824"/>
                  </a:moveTo>
                  <a:cubicBezTo>
                    <a:pt x="130127" y="22858"/>
                    <a:pt x="96785" y="-3734"/>
                    <a:pt x="59818" y="429"/>
                  </a:cubicBezTo>
                  <a:cubicBezTo>
                    <a:pt x="25708" y="4271"/>
                    <a:pt x="-58" y="33150"/>
                    <a:pt x="0" y="67476"/>
                  </a:cubicBezTo>
                  <a:lnTo>
                    <a:pt x="6613" y="67476"/>
                  </a:lnTo>
                  <a:cubicBezTo>
                    <a:pt x="6626" y="50202"/>
                    <a:pt x="13981" y="33748"/>
                    <a:pt x="26844" y="22218"/>
                  </a:cubicBezTo>
                  <a:cubicBezTo>
                    <a:pt x="39739" y="10575"/>
                    <a:pt x="57035" y="5071"/>
                    <a:pt x="74287" y="7120"/>
                  </a:cubicBezTo>
                  <a:cubicBezTo>
                    <a:pt x="107622" y="10947"/>
                    <a:pt x="131541" y="41073"/>
                    <a:pt x="127713" y="74407"/>
                  </a:cubicBezTo>
                  <a:cubicBezTo>
                    <a:pt x="125360" y="94903"/>
                    <a:pt x="112766" y="112804"/>
                    <a:pt x="94270" y="121943"/>
                  </a:cubicBezTo>
                  <a:cubicBezTo>
                    <a:pt x="75610" y="131531"/>
                    <a:pt x="63928" y="150797"/>
                    <a:pt x="64053" y="171775"/>
                  </a:cubicBezTo>
                  <a:lnTo>
                    <a:pt x="64149" y="188639"/>
                  </a:lnTo>
                  <a:lnTo>
                    <a:pt x="70763" y="188546"/>
                  </a:lnTo>
                  <a:lnTo>
                    <a:pt x="70667" y="171778"/>
                  </a:lnTo>
                  <a:cubicBezTo>
                    <a:pt x="70530" y="153308"/>
                    <a:pt x="80796" y="136331"/>
                    <a:pt x="97216" y="127872"/>
                  </a:cubicBezTo>
                  <a:cubicBezTo>
                    <a:pt x="122780" y="115374"/>
                    <a:pt x="137650" y="88081"/>
                    <a:pt x="134290" y="59824"/>
                  </a:cubicBezTo>
                  <a:close/>
                </a:path>
              </a:pathLst>
            </a:custGeom>
            <a:solidFill>
              <a:schemeClr val="bg1"/>
            </a:solidFill>
            <a:ln w="12700" cap="flat">
              <a:solidFill>
                <a:schemeClr val="bg1"/>
              </a:solid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0205AEDD-E166-4A4E-8B2F-57A6D3CB7D34}"/>
                </a:ext>
              </a:extLst>
            </p:cNvPr>
            <p:cNvSpPr/>
            <p:nvPr/>
          </p:nvSpPr>
          <p:spPr>
            <a:xfrm>
              <a:off x="11004248" y="1439676"/>
              <a:ext cx="19472" cy="19293"/>
            </a:xfrm>
            <a:custGeom>
              <a:avLst/>
              <a:gdLst>
                <a:gd name="connsiteX0" fmla="*/ 9565 w 19472"/>
                <a:gd name="connsiteY0" fmla="*/ 5 h 19293"/>
                <a:gd name="connsiteX1" fmla="*/ 2701 w 19472"/>
                <a:gd name="connsiteY1" fmla="*/ 2684 h 19293"/>
                <a:gd name="connsiteX2" fmla="*/ 9 w 19472"/>
                <a:gd name="connsiteY2" fmla="*/ 9565 h 19293"/>
                <a:gd name="connsiteX3" fmla="*/ 2764 w 19472"/>
                <a:gd name="connsiteY3" fmla="*/ 16509 h 19293"/>
                <a:gd name="connsiteX4" fmla="*/ 9565 w 19472"/>
                <a:gd name="connsiteY4" fmla="*/ 19290 h 19293"/>
                <a:gd name="connsiteX5" fmla="*/ 16602 w 19472"/>
                <a:gd name="connsiteY5" fmla="*/ 16446 h 19293"/>
                <a:gd name="connsiteX6" fmla="*/ 19466 w 19472"/>
                <a:gd name="connsiteY6" fmla="*/ 9562 h 19293"/>
                <a:gd name="connsiteX7" fmla="*/ 16662 w 19472"/>
                <a:gd name="connsiteY7" fmla="*/ 2733 h 19293"/>
                <a:gd name="connsiteX8" fmla="*/ 9565 w 19472"/>
                <a:gd name="connsiteY8" fmla="*/ 5 h 1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2" h="19293">
                  <a:moveTo>
                    <a:pt x="9565" y="5"/>
                  </a:moveTo>
                  <a:cubicBezTo>
                    <a:pt x="7007" y="-82"/>
                    <a:pt x="4524" y="887"/>
                    <a:pt x="2701" y="2684"/>
                  </a:cubicBezTo>
                  <a:cubicBezTo>
                    <a:pt x="871" y="4494"/>
                    <a:pt x="-107" y="6994"/>
                    <a:pt x="9" y="9565"/>
                  </a:cubicBezTo>
                  <a:cubicBezTo>
                    <a:pt x="-65" y="12160"/>
                    <a:pt x="931" y="14670"/>
                    <a:pt x="2764" y="16509"/>
                  </a:cubicBezTo>
                  <a:cubicBezTo>
                    <a:pt x="4536" y="18355"/>
                    <a:pt x="7007" y="19365"/>
                    <a:pt x="9565" y="19290"/>
                  </a:cubicBezTo>
                  <a:cubicBezTo>
                    <a:pt x="12202" y="19350"/>
                    <a:pt x="14747" y="18321"/>
                    <a:pt x="16602" y="16446"/>
                  </a:cubicBezTo>
                  <a:cubicBezTo>
                    <a:pt x="18487" y="14660"/>
                    <a:pt x="19528" y="12158"/>
                    <a:pt x="19466" y="9562"/>
                  </a:cubicBezTo>
                  <a:cubicBezTo>
                    <a:pt x="19571" y="6986"/>
                    <a:pt x="18547" y="4492"/>
                    <a:pt x="16662" y="2733"/>
                  </a:cubicBezTo>
                  <a:cubicBezTo>
                    <a:pt x="14754" y="916"/>
                    <a:pt x="12200" y="-66"/>
                    <a:pt x="9565" y="5"/>
                  </a:cubicBezTo>
                  <a:close/>
                </a:path>
              </a:pathLst>
            </a:custGeom>
            <a:solidFill>
              <a:schemeClr val="bg1"/>
            </a:solidFill>
            <a:ln w="12700" cap="flat">
              <a:solidFill>
                <a:schemeClr val="bg1"/>
              </a:solidFill>
              <a:prstDash val="solid"/>
              <a:miter/>
            </a:ln>
          </p:spPr>
          <p:txBody>
            <a:bodyPr rtlCol="0" anchor="ctr"/>
            <a:lstStyle/>
            <a:p>
              <a:endParaRPr lang="en-GB"/>
            </a:p>
          </p:txBody>
        </p:sp>
      </p:grpSp>
      <p:sp>
        <p:nvSpPr>
          <p:cNvPr id="36" name="Graphic 10" descr="Checkmark outline">
            <a:extLst>
              <a:ext uri="{FF2B5EF4-FFF2-40B4-BE49-F238E27FC236}">
                <a16:creationId xmlns:a16="http://schemas.microsoft.com/office/drawing/2014/main" id="{26FF0D05-3F05-41BA-A5F4-0211DB9C8F5B}"/>
              </a:ext>
            </a:extLst>
          </p:cNvPr>
          <p:cNvSpPr/>
          <p:nvPr/>
        </p:nvSpPr>
        <p:spPr>
          <a:xfrm>
            <a:off x="9481429" y="1210785"/>
            <a:ext cx="282348" cy="177306"/>
          </a:xfrm>
          <a:custGeom>
            <a:avLst/>
            <a:gdLst>
              <a:gd name="connsiteX0" fmla="*/ 96663 w 282348"/>
              <a:gd name="connsiteY0" fmla="*/ 168127 h 177306"/>
              <a:gd name="connsiteX1" fmla="*/ 4676 w 282348"/>
              <a:gd name="connsiteY1" fmla="*/ 76139 h 177306"/>
              <a:gd name="connsiteX2" fmla="*/ 0 w 282348"/>
              <a:gd name="connsiteY2" fmla="*/ 80815 h 177306"/>
              <a:gd name="connsiteX3" fmla="*/ 96492 w 282348"/>
              <a:gd name="connsiteY3" fmla="*/ 177306 h 177306"/>
              <a:gd name="connsiteX4" fmla="*/ 282349 w 282348"/>
              <a:gd name="connsiteY4" fmla="*/ 4848 h 177306"/>
              <a:gd name="connsiteX5" fmla="*/ 277845 w 282348"/>
              <a:gd name="connsiteY5" fmla="*/ 0 h 177306"/>
              <a:gd name="connsiteX6" fmla="*/ 96663 w 282348"/>
              <a:gd name="connsiteY6" fmla="*/ 168127 h 17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8" h="177306">
                <a:moveTo>
                  <a:pt x="96663" y="168127"/>
                </a:moveTo>
                <a:lnTo>
                  <a:pt x="4676" y="76139"/>
                </a:lnTo>
                <a:lnTo>
                  <a:pt x="0" y="80815"/>
                </a:lnTo>
                <a:lnTo>
                  <a:pt x="96492" y="177306"/>
                </a:lnTo>
                <a:lnTo>
                  <a:pt x="282349" y="4848"/>
                </a:lnTo>
                <a:lnTo>
                  <a:pt x="277845" y="0"/>
                </a:lnTo>
                <a:lnTo>
                  <a:pt x="96663" y="168127"/>
                </a:lnTo>
                <a:close/>
              </a:path>
            </a:pathLst>
          </a:custGeom>
          <a:solidFill>
            <a:schemeClr val="bg1"/>
          </a:solidFill>
          <a:ln w="12700" cap="flat">
            <a:solidFill>
              <a:schemeClr val="bg1"/>
            </a:solidFill>
            <a:prstDash val="solid"/>
            <a:miter/>
          </a:ln>
        </p:spPr>
        <p:txBody>
          <a:bodyPr rtlCol="0" anchor="ctr"/>
          <a:lstStyle/>
          <a:p>
            <a:endParaRPr lang="en-GB"/>
          </a:p>
        </p:txBody>
      </p:sp>
      <p:sp>
        <p:nvSpPr>
          <p:cNvPr id="23" name="Rectangle: Rounded Corners 22">
            <a:extLst>
              <a:ext uri="{FF2B5EF4-FFF2-40B4-BE49-F238E27FC236}">
                <a16:creationId xmlns:a16="http://schemas.microsoft.com/office/drawing/2014/main" id="{A6BC2655-5EAE-474B-8088-3A0CCA1CFFBF}"/>
              </a:ext>
            </a:extLst>
          </p:cNvPr>
          <p:cNvSpPr/>
          <p:nvPr/>
        </p:nvSpPr>
        <p:spPr>
          <a:xfrm>
            <a:off x="8967604" y="2797486"/>
            <a:ext cx="2726874" cy="951360"/>
          </a:xfrm>
          <a:prstGeom prst="roundRect">
            <a:avLst>
              <a:gd name="adj" fmla="val 634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fontAlgn="base">
              <a:spcAft>
                <a:spcPts val="400"/>
              </a:spcAft>
            </a:pPr>
            <a:r>
              <a:rPr lang="en-GB" sz="1200" b="1">
                <a:solidFill>
                  <a:srgbClr val="002B5C"/>
                </a:solidFill>
              </a:rPr>
              <a:t>Heineken’s </a:t>
            </a:r>
            <a:r>
              <a:rPr lang="en-GB" sz="1200" b="1">
                <a:solidFill>
                  <a:srgbClr val="002B5C"/>
                </a:solidFill>
                <a:hlinkClick r:id="rId4">
                  <a:extLst>
                    <a:ext uri="{A12FA001-AC4F-418D-AE19-62706E023703}">
                      <ahyp:hlinkClr xmlns:ahyp="http://schemas.microsoft.com/office/drawing/2018/hyperlinkcolor" val="tx"/>
                    </a:ext>
                  </a:extLst>
                </a:hlinkClick>
              </a:rPr>
              <a:t>R.E.S.O.L.V.E model</a:t>
            </a:r>
            <a:r>
              <a:rPr lang="en-GB" sz="1200" b="1">
                <a:solidFill>
                  <a:srgbClr val="002B5C"/>
                </a:solidFill>
              </a:rPr>
              <a:t> to maximise circularity</a:t>
            </a:r>
          </a:p>
          <a:p>
            <a:pPr algn="l" fontAlgn="base">
              <a:spcAft>
                <a:spcPts val="400"/>
              </a:spcAft>
            </a:pPr>
            <a:r>
              <a:rPr lang="en-GB" sz="1200" kern="0" spc="-10">
                <a:solidFill>
                  <a:srgbClr val="002B5C"/>
                </a:solidFill>
                <a:latin typeface="Arial" panose="020B0604020202020204" pitchFamily="34" charset="0"/>
                <a:cs typeface="Arial" panose="020B0604020202020204" pitchFamily="34" charset="0"/>
              </a:rPr>
              <a:t>97% of beer bottles are reused 30+ times before recycling</a:t>
            </a:r>
          </a:p>
        </p:txBody>
      </p:sp>
      <p:pic>
        <p:nvPicPr>
          <p:cNvPr id="24" name="Picture 23">
            <a:extLst>
              <a:ext uri="{FF2B5EF4-FFF2-40B4-BE49-F238E27FC236}">
                <a16:creationId xmlns:a16="http://schemas.microsoft.com/office/drawing/2014/main" id="{8A4E63CC-D7E8-4F44-AB04-FAC9B876AD0D}"/>
              </a:ext>
            </a:extLst>
          </p:cNvPr>
          <p:cNvPicPr>
            <a:picLocks noChangeAspect="1"/>
          </p:cNvPicPr>
          <p:nvPr/>
        </p:nvPicPr>
        <p:blipFill>
          <a:blip r:embed="rId5"/>
          <a:stretch>
            <a:fillRect/>
          </a:stretch>
        </p:blipFill>
        <p:spPr>
          <a:xfrm>
            <a:off x="8922428" y="3941796"/>
            <a:ext cx="2834936" cy="1390045"/>
          </a:xfrm>
          <a:prstGeom prst="rect">
            <a:avLst/>
          </a:prstGeom>
        </p:spPr>
      </p:pic>
    </p:spTree>
    <p:extLst>
      <p:ext uri="{BB962C8B-B14F-4D97-AF65-F5344CB8AC3E}">
        <p14:creationId xmlns:p14="http://schemas.microsoft.com/office/powerpoint/2010/main" val="963543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F10A8131-C874-44AA-8EB1-A9DE9E33C286}"/>
              </a:ext>
            </a:extLst>
          </p:cNvPr>
          <p:cNvSpPr>
            <a:spLocks noGrp="1"/>
          </p:cNvSpPr>
          <p:nvPr>
            <p:ph idx="1"/>
          </p:nvPr>
        </p:nvSpPr>
        <p:spPr/>
        <p:txBody>
          <a:bodyPr/>
          <a:lstStyle/>
          <a:p>
            <a:pPr marL="0" indent="0">
              <a:spcBef>
                <a:spcPts val="0"/>
              </a:spcBef>
              <a:spcAft>
                <a:spcPts val="1200"/>
              </a:spcAft>
              <a:buNone/>
            </a:pPr>
            <a:r>
              <a:rPr lang="en-GB" sz="1600">
                <a:solidFill>
                  <a:schemeClr val="tx2"/>
                </a:solidFill>
                <a:latin typeface="Arial" panose="020B0604020202020204" pitchFamily="34" charset="0"/>
              </a:rPr>
              <a:t>Science Group | Sustainability combines expertise and knowledge from across our group companies; Sagentia Innovation, TSG Consulting, and Leatherhead Food Research. </a:t>
            </a:r>
          </a:p>
          <a:p>
            <a:pPr marL="0" indent="0">
              <a:spcBef>
                <a:spcPts val="0"/>
              </a:spcBef>
              <a:spcAft>
                <a:spcPts val="1200"/>
              </a:spcAft>
              <a:buNone/>
            </a:pPr>
            <a:r>
              <a:rPr lang="en-GB" sz="1600">
                <a:solidFill>
                  <a:schemeClr val="tx2"/>
                </a:solidFill>
                <a:latin typeface="Arial" panose="020B0604020202020204" pitchFamily="34" charset="0"/>
              </a:rPr>
              <a:t>Our goal is to help clients realize their sustainability ambitions through strategy, product innovation and product stewardship. </a:t>
            </a:r>
          </a:p>
          <a:p>
            <a:pPr marL="0" indent="0">
              <a:spcBef>
                <a:spcPts val="0"/>
              </a:spcBef>
              <a:spcAft>
                <a:spcPts val="1200"/>
              </a:spcAft>
              <a:buNone/>
            </a:pPr>
            <a:r>
              <a:rPr lang="en-GB" sz="1600">
                <a:solidFill>
                  <a:schemeClr val="tx2"/>
                </a:solidFill>
                <a:latin typeface="Arial" panose="020B0604020202020204" pitchFamily="34" charset="0"/>
              </a:rPr>
              <a:t>Blending our specialist expertise in sustainability, pedigree in science and technology innovation, and regulation experience across international markets, we have a rare capacity to help companies step up to sustainability challenges. </a:t>
            </a:r>
          </a:p>
          <a:p>
            <a:pPr marL="0" indent="0">
              <a:spcBef>
                <a:spcPts val="0"/>
              </a:spcBef>
              <a:spcAft>
                <a:spcPts val="1200"/>
              </a:spcAft>
              <a:buNone/>
            </a:pPr>
            <a:r>
              <a:rPr lang="en-GB" sz="1600">
                <a:solidFill>
                  <a:schemeClr val="tx2"/>
                </a:solidFill>
                <a:latin typeface="Arial" panose="020B0604020202020204" pitchFamily="34" charset="0"/>
              </a:rPr>
              <a:t>Our advisory and product development services, aim to support leadership and project teams across R&amp;D and other technical functions; Regulatory Compliance, Marketing and Innovation and Product supply. </a:t>
            </a:r>
          </a:p>
          <a:p>
            <a:pPr marL="0" indent="0">
              <a:spcBef>
                <a:spcPts val="0"/>
              </a:spcBef>
              <a:spcAft>
                <a:spcPts val="1200"/>
              </a:spcAft>
              <a:buNone/>
            </a:pPr>
            <a:r>
              <a:rPr lang="en-GB" sz="1600">
                <a:solidFill>
                  <a:schemeClr val="tx2"/>
                </a:solidFill>
                <a:latin typeface="Arial" panose="020B0604020202020204" pitchFamily="34" charset="0"/>
              </a:rPr>
              <a:t>We understand the complexity and are circumspect to the practicalities and trade-offs across product life cycles often associated with change, and offer intelligent actionable solutions grounded in good business practice.</a:t>
            </a:r>
          </a:p>
          <a:p>
            <a:pPr marL="0" indent="0">
              <a:spcBef>
                <a:spcPts val="0"/>
              </a:spcBef>
              <a:spcAft>
                <a:spcPts val="1200"/>
              </a:spcAft>
              <a:buNone/>
            </a:pPr>
            <a:endParaRPr lang="en-GB" sz="1600">
              <a:solidFill>
                <a:schemeClr val="tx2"/>
              </a:solidFill>
              <a:latin typeface="Arial" panose="020B0604020202020204" pitchFamily="34" charset="0"/>
            </a:endParaRPr>
          </a:p>
          <a:p>
            <a:pPr marL="0" indent="0">
              <a:spcBef>
                <a:spcPts val="0"/>
              </a:spcBef>
              <a:spcAft>
                <a:spcPts val="1200"/>
              </a:spcAft>
              <a:buNone/>
            </a:pPr>
            <a:r>
              <a:rPr lang="en-GB" sz="1600">
                <a:solidFill>
                  <a:schemeClr val="tx2"/>
                </a:solidFill>
              </a:rPr>
              <a:t>Find out more: </a:t>
            </a:r>
            <a:r>
              <a:rPr lang="en-GB" sz="1600">
                <a:solidFill>
                  <a:schemeClr val="tx2"/>
                </a:solidFill>
                <a:hlinkClick r:id="rId2"/>
              </a:rPr>
              <a:t>sustainability.sciencegroup.com</a:t>
            </a:r>
            <a:r>
              <a:rPr lang="en-GB" sz="1600">
                <a:solidFill>
                  <a:schemeClr val="tx2"/>
                </a:solidFill>
              </a:rPr>
              <a:t> </a:t>
            </a:r>
          </a:p>
          <a:p>
            <a:pPr>
              <a:spcBef>
                <a:spcPts val="0"/>
              </a:spcBef>
            </a:pPr>
            <a:endParaRPr lang="en-GB" sz="1600"/>
          </a:p>
        </p:txBody>
      </p:sp>
      <p:sp>
        <p:nvSpPr>
          <p:cNvPr id="14" name="Title 13">
            <a:extLst>
              <a:ext uri="{FF2B5EF4-FFF2-40B4-BE49-F238E27FC236}">
                <a16:creationId xmlns:a16="http://schemas.microsoft.com/office/drawing/2014/main" id="{CA386022-4323-4A71-ACAA-F37F855B780C}"/>
              </a:ext>
            </a:extLst>
          </p:cNvPr>
          <p:cNvSpPr>
            <a:spLocks noGrp="1"/>
          </p:cNvSpPr>
          <p:nvPr>
            <p:ph type="title"/>
          </p:nvPr>
        </p:nvSpPr>
        <p:spPr/>
        <p:txBody>
          <a:bodyPr/>
          <a:lstStyle/>
          <a:p>
            <a:r>
              <a:rPr lang="en-GB"/>
              <a:t>What is				      ?  </a:t>
            </a:r>
          </a:p>
        </p:txBody>
      </p:sp>
      <p:pic>
        <p:nvPicPr>
          <p:cNvPr id="17" name="Picture 16" descr="A picture containing logo&#10;&#10;Description automatically generated">
            <a:extLst>
              <a:ext uri="{FF2B5EF4-FFF2-40B4-BE49-F238E27FC236}">
                <a16:creationId xmlns:a16="http://schemas.microsoft.com/office/drawing/2014/main" id="{244DCB19-C1AE-4F60-AF12-3C095FF67F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9499" y="257639"/>
            <a:ext cx="4177325" cy="734400"/>
          </a:xfrm>
          <a:prstGeom prst="rect">
            <a:avLst/>
          </a:prstGeom>
        </p:spPr>
      </p:pic>
      <p:sp>
        <p:nvSpPr>
          <p:cNvPr id="25" name="Picture Placeholder 24">
            <a:extLst>
              <a:ext uri="{FF2B5EF4-FFF2-40B4-BE49-F238E27FC236}">
                <a16:creationId xmlns:a16="http://schemas.microsoft.com/office/drawing/2014/main" id="{1991B1E8-3925-45B7-B1EE-AD7CFC568772}"/>
              </a:ext>
            </a:extLst>
          </p:cNvPr>
          <p:cNvSpPr>
            <a:spLocks noGrp="1"/>
          </p:cNvSpPr>
          <p:nvPr>
            <p:ph type="pic" sz="quarter" idx="11"/>
          </p:nvPr>
        </p:nvSpPr>
        <p:spPr/>
      </p:sp>
      <p:pic>
        <p:nvPicPr>
          <p:cNvPr id="26" name="Picture Placeholder 9" descr="A picture containing text&#10;&#10;Description automatically generated">
            <a:extLst>
              <a:ext uri="{FF2B5EF4-FFF2-40B4-BE49-F238E27FC236}">
                <a16:creationId xmlns:a16="http://schemas.microsoft.com/office/drawing/2014/main" id="{F81CCFAA-0076-40D7-9584-22614A4315C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5899" r="12051" b="14261"/>
          <a:stretch/>
        </p:blipFill>
        <p:spPr>
          <a:xfrm>
            <a:off x="8153401" y="0"/>
            <a:ext cx="4038599" cy="4410000"/>
          </a:xfrm>
          <a:prstGeom prst="rect">
            <a:avLst/>
          </a:prstGeom>
        </p:spPr>
      </p:pic>
      <p:sp>
        <p:nvSpPr>
          <p:cNvPr id="27" name="Text Placeholder 7">
            <a:extLst>
              <a:ext uri="{FF2B5EF4-FFF2-40B4-BE49-F238E27FC236}">
                <a16:creationId xmlns:a16="http://schemas.microsoft.com/office/drawing/2014/main" id="{609F7F2E-ABA4-43EA-83B6-D1E4D16F547F}"/>
              </a:ext>
            </a:extLst>
          </p:cNvPr>
          <p:cNvSpPr txBox="1">
            <a:spLocks/>
          </p:cNvSpPr>
          <p:nvPr/>
        </p:nvSpPr>
        <p:spPr>
          <a:xfrm>
            <a:off x="8446910" y="4693186"/>
            <a:ext cx="3355229" cy="1385351"/>
          </a:xfrm>
          <a:prstGeom prst="rect">
            <a:avLst/>
          </a:prstGeom>
        </p:spPr>
        <p:txBody>
          <a:bodyPr/>
          <a:lstStyle>
            <a:lvl1pPr marL="228600" indent="-228600" algn="l" defTabSz="914400" rtl="0" eaLnBrk="1" latinLnBrk="0" hangingPunct="1">
              <a:lnSpc>
                <a:spcPct val="120000"/>
              </a:lnSpc>
              <a:spcBef>
                <a:spcPts val="1000"/>
              </a:spcBef>
              <a:spcAft>
                <a:spcPts val="1200"/>
              </a:spcAft>
              <a:buFont typeface="Wingdings" pitchFamily="2" charset="2"/>
              <a:buChar char="§"/>
              <a:defRPr sz="1800" b="0" i="0" kern="1200">
                <a:solidFill>
                  <a:schemeClr val="tx2"/>
                </a:solidFill>
                <a:latin typeface="Arial" panose="020B0604020202020204" pitchFamily="34" charset="0"/>
                <a:ea typeface="+mn-ea"/>
                <a:cs typeface="+mn-cs"/>
              </a:defRPr>
            </a:lvl1pPr>
            <a:lvl2pPr marL="685800" indent="-228600" algn="l" defTabSz="914400" rtl="0" eaLnBrk="1" latinLnBrk="0" hangingPunct="1">
              <a:lnSpc>
                <a:spcPct val="120000"/>
              </a:lnSpc>
              <a:spcBef>
                <a:spcPts val="500"/>
              </a:spcBef>
              <a:spcAft>
                <a:spcPts val="1200"/>
              </a:spcAft>
              <a:buFont typeface="Wingdings" pitchFamily="2" charset="2"/>
              <a:buChar char="§"/>
              <a:defRPr sz="1600" b="0" i="0" kern="1200">
                <a:solidFill>
                  <a:schemeClr val="tx2"/>
                </a:solidFill>
                <a:latin typeface="Arial" panose="020B0604020202020204" pitchFamily="34" charset="0"/>
                <a:ea typeface="+mn-ea"/>
                <a:cs typeface="+mn-cs"/>
              </a:defRPr>
            </a:lvl2pPr>
            <a:lvl3pPr marL="1143000" indent="-228600" algn="l" defTabSz="914400" rtl="0" eaLnBrk="1" latinLnBrk="0" hangingPunct="1">
              <a:lnSpc>
                <a:spcPct val="120000"/>
              </a:lnSpc>
              <a:spcBef>
                <a:spcPts val="500"/>
              </a:spcBef>
              <a:spcAft>
                <a:spcPts val="1200"/>
              </a:spcAft>
              <a:buFont typeface="Wingdings" pitchFamily="2" charset="2"/>
              <a:buChar char="§"/>
              <a:defRPr sz="1400" b="0" i="0" kern="1200">
                <a:solidFill>
                  <a:schemeClr val="tx2"/>
                </a:solidFill>
                <a:latin typeface="Arial" panose="020B0604020202020204" pitchFamily="34" charset="0"/>
                <a:ea typeface="+mn-ea"/>
                <a:cs typeface="+mn-cs"/>
              </a:defRPr>
            </a:lvl3pPr>
            <a:lvl4pPr marL="1600200" indent="-228600" algn="l" defTabSz="914400" rtl="0" eaLnBrk="1" latinLnBrk="0" hangingPunct="1">
              <a:lnSpc>
                <a:spcPct val="120000"/>
              </a:lnSpc>
              <a:spcBef>
                <a:spcPts val="500"/>
              </a:spcBef>
              <a:spcAft>
                <a:spcPts val="1200"/>
              </a:spcAft>
              <a:buFont typeface="Wingdings" pitchFamily="2" charset="2"/>
              <a:buChar char="§"/>
              <a:defRPr sz="1200" b="0" i="0" kern="1200">
                <a:solidFill>
                  <a:schemeClr val="tx2"/>
                </a:solidFill>
                <a:latin typeface="Arial" panose="020B0604020202020204" pitchFamily="34" charset="0"/>
                <a:ea typeface="+mn-ea"/>
                <a:cs typeface="+mn-cs"/>
              </a:defRPr>
            </a:lvl4pPr>
            <a:lvl5pPr marL="2057400" indent="-228600" algn="l" defTabSz="914400" rtl="0" eaLnBrk="1" latinLnBrk="0" hangingPunct="1">
              <a:lnSpc>
                <a:spcPct val="120000"/>
              </a:lnSpc>
              <a:spcBef>
                <a:spcPts val="500"/>
              </a:spcBef>
              <a:spcAft>
                <a:spcPts val="1200"/>
              </a:spcAft>
              <a:buFont typeface="Wingdings" pitchFamily="2" charset="2"/>
              <a:buChar char="§"/>
              <a:defRPr sz="1000" b="0" i="0" kern="1200">
                <a:solidFill>
                  <a:schemeClr val="tx2"/>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a:solidFill>
                  <a:schemeClr val="bg1"/>
                </a:solidFill>
              </a:rPr>
              <a:t>Helping clients realize their sustainability ambitions through strategy, product innovation and product stewardship</a:t>
            </a:r>
          </a:p>
        </p:txBody>
      </p:sp>
    </p:spTree>
    <p:extLst>
      <p:ext uri="{BB962C8B-B14F-4D97-AF65-F5344CB8AC3E}">
        <p14:creationId xmlns:p14="http://schemas.microsoft.com/office/powerpoint/2010/main" val="2895774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0E6B80D-3F09-4FBF-9925-D22693230228}"/>
              </a:ext>
            </a:extLst>
          </p:cNvPr>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21161388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11E3A71-29D3-4226-8351-2B668979FADD}"/>
              </a:ext>
            </a:extLst>
          </p:cNvPr>
          <p:cNvSpPr>
            <a:spLocks noGrp="1"/>
          </p:cNvSpPr>
          <p:nvPr>
            <p:ph type="ftr" sz="quarter" idx="3"/>
          </p:nvPr>
        </p:nvSpPr>
        <p:spPr/>
        <p:txBody>
          <a:bodyPr/>
          <a:lstStyle/>
          <a:p>
            <a:r>
              <a:rPr lang="en-US"/>
              <a:t>Conditional information </a:t>
            </a:r>
          </a:p>
        </p:txBody>
      </p:sp>
    </p:spTree>
    <p:extLst>
      <p:ext uri="{BB962C8B-B14F-4D97-AF65-F5344CB8AC3E}">
        <p14:creationId xmlns:p14="http://schemas.microsoft.com/office/powerpoint/2010/main" val="882817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1A590D-36B2-4CBF-8F04-393EA5B4A5E9}"/>
              </a:ext>
            </a:extLst>
          </p:cNvPr>
          <p:cNvSpPr>
            <a:spLocks noGrp="1"/>
          </p:cNvSpPr>
          <p:nvPr>
            <p:ph type="title"/>
          </p:nvPr>
        </p:nvSpPr>
        <p:spPr>
          <a:xfrm>
            <a:off x="335923" y="95807"/>
            <a:ext cx="11520154" cy="747183"/>
          </a:xfrm>
        </p:spPr>
        <p:txBody>
          <a:bodyPr/>
          <a:lstStyle/>
          <a:p>
            <a:r>
              <a:rPr lang="en-GB" sz="2400" b="1" kern="0" spc="-10" dirty="0">
                <a:latin typeface="Arial"/>
                <a:ea typeface="+mn-ea"/>
                <a:cs typeface="Arial"/>
              </a:rPr>
              <a:t>Returnable PET Bottles (Remaining markets 1/2)  </a:t>
            </a:r>
            <a:endParaRPr lang="en-GB" dirty="0"/>
          </a:p>
        </p:txBody>
      </p:sp>
      <p:sp>
        <p:nvSpPr>
          <p:cNvPr id="4" name="Footer Placeholder 3">
            <a:extLst>
              <a:ext uri="{FF2B5EF4-FFF2-40B4-BE49-F238E27FC236}">
                <a16:creationId xmlns:a16="http://schemas.microsoft.com/office/drawing/2014/main" id="{115DBBC8-23D0-44B7-B30F-03B86670E525}"/>
              </a:ext>
            </a:extLst>
          </p:cNvPr>
          <p:cNvSpPr>
            <a:spLocks noGrp="1"/>
          </p:cNvSpPr>
          <p:nvPr>
            <p:ph type="ftr" sz="quarter" idx="3"/>
          </p:nvPr>
        </p:nvSpPr>
        <p:spPr/>
        <p:txBody>
          <a:bodyPr/>
          <a:lstStyle/>
          <a:p>
            <a:r>
              <a:rPr lang="en-US" dirty="0"/>
              <a:t>TCCC</a:t>
            </a:r>
          </a:p>
        </p:txBody>
      </p:sp>
      <p:graphicFrame>
        <p:nvGraphicFramePr>
          <p:cNvPr id="16" name="Table 15">
            <a:extLst>
              <a:ext uri="{FF2B5EF4-FFF2-40B4-BE49-F238E27FC236}">
                <a16:creationId xmlns:a16="http://schemas.microsoft.com/office/drawing/2014/main" id="{39ABC259-871C-47CA-A8E4-97B306E10E01}"/>
              </a:ext>
            </a:extLst>
          </p:cNvPr>
          <p:cNvGraphicFramePr>
            <a:graphicFrameLocks noGrp="1"/>
          </p:cNvGraphicFramePr>
          <p:nvPr>
            <p:extLst>
              <p:ext uri="{D42A27DB-BD31-4B8C-83A1-F6EECF244321}">
                <p14:modId xmlns:p14="http://schemas.microsoft.com/office/powerpoint/2010/main" val="3998872113"/>
              </p:ext>
            </p:extLst>
          </p:nvPr>
        </p:nvGraphicFramePr>
        <p:xfrm>
          <a:off x="432067" y="728319"/>
          <a:ext cx="11327866" cy="5308333"/>
        </p:xfrm>
        <a:graphic>
          <a:graphicData uri="http://schemas.openxmlformats.org/drawingml/2006/table">
            <a:tbl>
              <a:tblPr/>
              <a:tblGrid>
                <a:gridCol w="1377042">
                  <a:extLst>
                    <a:ext uri="{9D8B030D-6E8A-4147-A177-3AD203B41FA5}">
                      <a16:colId xmlns:a16="http://schemas.microsoft.com/office/drawing/2014/main" val="3291103214"/>
                    </a:ext>
                  </a:extLst>
                </a:gridCol>
                <a:gridCol w="1703294">
                  <a:extLst>
                    <a:ext uri="{9D8B030D-6E8A-4147-A177-3AD203B41FA5}">
                      <a16:colId xmlns:a16="http://schemas.microsoft.com/office/drawing/2014/main" val="354876598"/>
                    </a:ext>
                  </a:extLst>
                </a:gridCol>
                <a:gridCol w="1705056">
                  <a:extLst>
                    <a:ext uri="{9D8B030D-6E8A-4147-A177-3AD203B41FA5}">
                      <a16:colId xmlns:a16="http://schemas.microsoft.com/office/drawing/2014/main" val="1126353377"/>
                    </a:ext>
                  </a:extLst>
                </a:gridCol>
                <a:gridCol w="6542474">
                  <a:extLst>
                    <a:ext uri="{9D8B030D-6E8A-4147-A177-3AD203B41FA5}">
                      <a16:colId xmlns:a16="http://schemas.microsoft.com/office/drawing/2014/main" val="853866022"/>
                    </a:ext>
                  </a:extLst>
                </a:gridCol>
              </a:tblGrid>
              <a:tr h="311507">
                <a:tc>
                  <a:txBody>
                    <a:bodyPr/>
                    <a:lstStyle/>
                    <a:p>
                      <a:pPr algn="l" fontAlgn="ctr"/>
                      <a:r>
                        <a:rPr lang="en-GB" sz="1050" b="0" i="0" u="none" strike="noStrike" dirty="0">
                          <a:solidFill>
                            <a:schemeClr val="tx1"/>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chemeClr val="tx1"/>
                          </a:solidFill>
                          <a:effectLst/>
                          <a:latin typeface="Arial" panose="020B0604020202020204" pitchFamily="34" charset="0"/>
                        </a:rPr>
                        <a:t>Are returnable PET bottles permitted?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200" b="1" i="0" u="none" strike="noStrike" dirty="0">
                          <a:solidFill>
                            <a:schemeClr val="tx1"/>
                          </a:solidFill>
                          <a:effectLst/>
                          <a:latin typeface="Arial" panose="020B0604020202020204" pitchFamily="34" charset="0"/>
                        </a:rPr>
                        <a:t>Has competitor activity been identified?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200" b="1" i="0" u="none" strike="noStrike" dirty="0">
                          <a:solidFill>
                            <a:schemeClr val="tx1"/>
                          </a:solidFill>
                          <a:effectLst/>
                          <a:latin typeface="Arial" panose="020B0604020202020204" pitchFamily="34" charset="0"/>
                        </a:rPr>
                        <a:t>Comments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0392215"/>
                  </a:ext>
                </a:extLst>
              </a:tr>
              <a:tr h="327600">
                <a:tc>
                  <a:txBody>
                    <a:bodyPr/>
                    <a:lstStyle/>
                    <a:p>
                      <a:pPr marL="108000" indent="0" algn="l" fontAlgn="ctr">
                        <a:buFont typeface="+mj-lt"/>
                        <a:buNone/>
                      </a:pPr>
                      <a:r>
                        <a:rPr lang="en-GB" sz="1200" b="0" i="0" u="none" strike="noStrike" dirty="0">
                          <a:solidFill>
                            <a:schemeClr val="tx1"/>
                          </a:solidFill>
                          <a:effectLst/>
                          <a:latin typeface="Arial" panose="020B0604020202020204" pitchFamily="34" charset="0"/>
                        </a:rPr>
                        <a:t>Algeria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Unclear </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No</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algn="l" fontAlgn="ct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1717335"/>
                  </a:ext>
                </a:extLst>
              </a:tr>
              <a:tr h="499383">
                <a:tc>
                  <a:txBody>
                    <a:bodyPr/>
                    <a:lstStyle/>
                    <a:p>
                      <a:pPr marL="108000" indent="0" algn="l" fontAlgn="ctr">
                        <a:buFont typeface="+mj-lt"/>
                        <a:buNone/>
                      </a:pPr>
                      <a:r>
                        <a:rPr lang="en-GB" sz="1200" b="0" i="0" u="none" strike="noStrike" dirty="0">
                          <a:solidFill>
                            <a:schemeClr val="tx1"/>
                          </a:solidFill>
                          <a:effectLst/>
                          <a:latin typeface="Arial" panose="020B0604020202020204" pitchFamily="34" charset="0"/>
                        </a:rPr>
                        <a:t>Australia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Not possible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algn="ctr" fontAlgn="ct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No</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marL="108000" algn="l" fontAlgn="ctr"/>
                      <a:r>
                        <a:rPr lang="en-GB" sz="1200" b="0" i="0" u="none" strike="noStrike" dirty="0">
                          <a:solidFill>
                            <a:schemeClr val="tx1"/>
                          </a:solidFill>
                          <a:effectLst/>
                          <a:latin typeface="Arial" panose="020B0604020202020204" pitchFamily="34" charset="0"/>
                        </a:rPr>
                        <a:t>Target 1 of the ANZPAC Plastics Pact (ANZPAC) is to eliminate unnecessary and problematic plastic packaging through redesign, innovation and alternative (reuse) delivery models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00684608"/>
                  </a:ext>
                </a:extLst>
              </a:tr>
              <a:tr h="344448">
                <a:tc>
                  <a:txBody>
                    <a:bodyPr/>
                    <a:lstStyle/>
                    <a:p>
                      <a:pPr marL="108000" indent="0" algn="l" fontAlgn="ctr">
                        <a:buFont typeface="+mj-lt"/>
                        <a:buNone/>
                      </a:pPr>
                      <a:r>
                        <a:rPr lang="en-GB" sz="1200" b="0" i="0" u="none" strike="noStrike" dirty="0">
                          <a:solidFill>
                            <a:schemeClr val="tx1"/>
                          </a:solidFill>
                          <a:effectLst/>
                          <a:latin typeface="Arial" panose="020B0604020202020204" pitchFamily="34" charset="0"/>
                        </a:rPr>
                        <a:t>Belgium</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Unclear </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No</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marL="171450" indent="-171450" algn="l">
                        <a:spcAft>
                          <a:spcPts val="0"/>
                        </a:spcAft>
                        <a:buFont typeface="Arial" panose="020B0604020202020204" pitchFamily="34" charset="0"/>
                        <a:buChar char="•"/>
                      </a:pPr>
                      <a:r>
                        <a:rPr lang="en-GB" sz="1200" i="0" kern="1200" dirty="0">
                          <a:solidFill>
                            <a:srgbClr val="002B5C"/>
                          </a:solidFill>
                          <a:effectLst/>
                          <a:latin typeface="+mn-lt"/>
                          <a:ea typeface="+mn-ea"/>
                          <a:cs typeface="+mn-cs"/>
                        </a:rPr>
                        <a:t>Regional pilot deposit scheme established</a:t>
                      </a:r>
                    </a:p>
                    <a:p>
                      <a:pPr marL="171450" indent="-171450" algn="l">
                        <a:spcAft>
                          <a:spcPts val="0"/>
                        </a:spcAft>
                        <a:buFont typeface="Arial" panose="020B0604020202020204" pitchFamily="34" charset="0"/>
                        <a:buChar char="•"/>
                      </a:pPr>
                      <a:r>
                        <a:rPr lang="en-GB" sz="1200" i="0" kern="1200" dirty="0">
                          <a:solidFill>
                            <a:srgbClr val="002B5C"/>
                          </a:solidFill>
                          <a:effectLst/>
                          <a:latin typeface="+mn-lt"/>
                          <a:ea typeface="+mn-ea"/>
                          <a:cs typeface="+mn-cs"/>
                        </a:rPr>
                        <a:t>In 2020, the government published a coalition agreement which "includes the possibility to incorporate a deposit return scheme in the packaging tax during this legislature”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56247518"/>
                  </a:ext>
                </a:extLst>
              </a:tr>
              <a:tr h="327600">
                <a:tc>
                  <a:txBody>
                    <a:bodyPr/>
                    <a:lstStyle/>
                    <a:p>
                      <a:pPr marL="108000" indent="0" algn="l" fontAlgn="ctr">
                        <a:buFont typeface="+mj-lt"/>
                        <a:buNone/>
                      </a:pPr>
                      <a:r>
                        <a:rPr lang="en-GB" sz="1200" b="0" i="0" u="none" strike="noStrike" dirty="0">
                          <a:solidFill>
                            <a:schemeClr val="tx1"/>
                          </a:solidFill>
                          <a:effectLst/>
                          <a:latin typeface="Arial" panose="020B0604020202020204" pitchFamily="34" charset="0"/>
                        </a:rPr>
                        <a:t>Bolivia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Permitted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algn="ctr" fontAlgn="ct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No*</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algn="l" fontAlgn="ct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53565623"/>
                  </a:ext>
                </a:extLst>
              </a:tr>
              <a:tr h="327600">
                <a:tc>
                  <a:txBody>
                    <a:bodyPr/>
                    <a:lstStyle/>
                    <a:p>
                      <a:pPr marL="108000" indent="0" algn="l" fontAlgn="ctr">
                        <a:buFont typeface="+mj-lt"/>
                        <a:buNone/>
                      </a:pPr>
                      <a:r>
                        <a:rPr lang="en-GB" sz="1200" b="0" i="0" u="none" strike="noStrike" dirty="0">
                          <a:solidFill>
                            <a:schemeClr val="tx1"/>
                          </a:solidFill>
                          <a:effectLst/>
                          <a:latin typeface="Arial" panose="020B0604020202020204" pitchFamily="34" charset="0"/>
                        </a:rPr>
                        <a:t>Canada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Unclear</a:t>
                      </a:r>
                      <a:endPar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No</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algn="l" fontAlgn="ct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76222450"/>
                  </a:ext>
                </a:extLst>
              </a:tr>
              <a:tr h="327600">
                <a:tc>
                  <a:txBody>
                    <a:bodyPr/>
                    <a:lstStyle/>
                    <a:p>
                      <a:pPr marL="108000" indent="0" algn="l" fontAlgn="ctr">
                        <a:buFont typeface="+mj-lt"/>
                        <a:buNone/>
                      </a:pPr>
                      <a:r>
                        <a:rPr lang="en-GB" sz="1200" b="0" i="0" u="none" strike="noStrike" dirty="0">
                          <a:solidFill>
                            <a:schemeClr val="tx1"/>
                          </a:solidFill>
                          <a:effectLst/>
                          <a:latin typeface="Arial" panose="020B0604020202020204" pitchFamily="34" charset="0"/>
                        </a:rPr>
                        <a:t>China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Unclear</a:t>
                      </a:r>
                      <a:endPar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No</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algn="l" fontAlgn="ct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11564010"/>
                  </a:ext>
                </a:extLst>
              </a:tr>
              <a:tr h="327600">
                <a:tc>
                  <a:txBody>
                    <a:bodyPr/>
                    <a:lstStyle/>
                    <a:p>
                      <a:pPr marL="108000" indent="0" algn="l" fontAlgn="ctr">
                        <a:buFont typeface="+mj-lt"/>
                        <a:buNone/>
                      </a:pPr>
                      <a:r>
                        <a:rPr lang="en-GB" sz="1200" b="0" i="0" u="none" strike="noStrike" dirty="0">
                          <a:solidFill>
                            <a:schemeClr val="tx1"/>
                          </a:solidFill>
                          <a:effectLst/>
                          <a:latin typeface="Arial" panose="020B0604020202020204" pitchFamily="34" charset="0"/>
                        </a:rPr>
                        <a:t>Ecuador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Unclear</a:t>
                      </a:r>
                      <a:endPar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No</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algn="l" fontAlgn="ct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4078127"/>
                  </a:ext>
                </a:extLst>
              </a:tr>
              <a:tr h="327600">
                <a:tc>
                  <a:txBody>
                    <a:bodyPr/>
                    <a:lstStyle/>
                    <a:p>
                      <a:pPr marL="108000" indent="0" algn="l" fontAlgn="ctr">
                        <a:buFont typeface="+mj-lt"/>
                        <a:buNone/>
                      </a:pPr>
                      <a:r>
                        <a:rPr lang="en-GB" sz="1200" b="0" i="0" u="none" strike="noStrike" dirty="0">
                          <a:solidFill>
                            <a:schemeClr val="tx1"/>
                          </a:solidFill>
                          <a:effectLst/>
                          <a:latin typeface="Arial" panose="020B0604020202020204" pitchFamily="34" charset="0"/>
                        </a:rPr>
                        <a:t>Egypt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Permitted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algn="ctr" fontAlgn="ct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No</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marL="108000" marR="0" indent="0" algn="l" defTabSz="618592" rtl="0" eaLnBrk="1" fontAlgn="auto" latinLnBrk="0" hangingPunct="1">
                        <a:lnSpc>
                          <a:spcPct val="100000"/>
                        </a:lnSpc>
                        <a:spcBef>
                          <a:spcPts val="0"/>
                        </a:spcBef>
                        <a:buClrTx/>
                        <a:buSzTx/>
                        <a:buFont typeface="Arial" panose="020B0604020202020204" pitchFamily="34" charset="0"/>
                        <a:buNone/>
                        <a:tabLst/>
                      </a:pPr>
                      <a:r>
                        <a:rPr lang="en-GB" sz="1200" b="0" kern="0" spc="-10" dirty="0">
                          <a:solidFill>
                            <a:schemeClr val="tx1"/>
                          </a:solidFill>
                          <a:latin typeface="+mn-lt"/>
                          <a:ea typeface="+mn-ea"/>
                          <a:cs typeface="Arial"/>
                        </a:rPr>
                        <a:t>New regulation has just been published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6577469"/>
                  </a:ext>
                </a:extLst>
              </a:tr>
              <a:tr h="723682">
                <a:tc>
                  <a:txBody>
                    <a:bodyPr/>
                    <a:lstStyle/>
                    <a:p>
                      <a:pPr marL="108000" indent="0" algn="l" fontAlgn="ctr">
                        <a:buFont typeface="+mj-lt"/>
                        <a:buNone/>
                      </a:pPr>
                      <a:r>
                        <a:rPr lang="en-GB" sz="1200" b="0" i="0" u="none" strike="noStrike" dirty="0">
                          <a:solidFill>
                            <a:schemeClr val="tx1"/>
                          </a:solidFill>
                          <a:effectLst/>
                          <a:latin typeface="Arial" panose="020B0604020202020204" pitchFamily="34" charset="0"/>
                        </a:rPr>
                        <a:t>Indonesia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Permitted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No</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marL="177800" indent="-177800" defTabSz="618592">
                        <a:spcBef>
                          <a:spcPts val="100"/>
                        </a:spcBef>
                        <a:buFont typeface="Arial" panose="020B0604020202020204" pitchFamily="34" charset="0"/>
                        <a:buChar char="•"/>
                      </a:pPr>
                      <a:r>
                        <a:rPr lang="en-GB" sz="1200" b="0" kern="0" spc="-10" dirty="0">
                          <a:solidFill>
                            <a:schemeClr val="tx1"/>
                          </a:solidFill>
                          <a:latin typeface="+mn-lt"/>
                          <a:cs typeface="Arial"/>
                        </a:rPr>
                        <a:t>In 2020, the </a:t>
                      </a:r>
                      <a:r>
                        <a:rPr lang="en-GB" sz="1200" b="0" kern="0" spc="-10" dirty="0">
                          <a:solidFill>
                            <a:schemeClr val="tx1"/>
                          </a:solidFill>
                          <a:latin typeface="+mn-lt"/>
                          <a:cs typeface="Arial"/>
                          <a:hlinkClick r:id="rId2">
                            <a:extLst>
                              <a:ext uri="{A12FA001-AC4F-418D-AE19-62706E023703}">
                                <ahyp:hlinkClr xmlns:ahyp="http://schemas.microsoft.com/office/drawing/2018/hyperlinkcolor" val="tx"/>
                              </a:ext>
                            </a:extLst>
                          </a:hlinkClick>
                        </a:rPr>
                        <a:t>Indonesia Packaging Recovery Organization</a:t>
                      </a:r>
                      <a:r>
                        <a:rPr lang="en-GB" sz="1200" b="0" kern="0" spc="-10" dirty="0">
                          <a:solidFill>
                            <a:schemeClr val="tx1"/>
                          </a:solidFill>
                          <a:latin typeface="+mn-lt"/>
                          <a:cs typeface="Arial"/>
                        </a:rPr>
                        <a:t> (IPRO) was set up to increase the collection and recycling of used packaging </a:t>
                      </a:r>
                    </a:p>
                    <a:p>
                      <a:pPr marL="177800" indent="-177800" defTabSz="618592">
                        <a:spcBef>
                          <a:spcPts val="100"/>
                        </a:spcBef>
                        <a:buFont typeface="Arial" panose="020B0604020202020204" pitchFamily="34" charset="0"/>
                        <a:buChar char="•"/>
                      </a:pPr>
                      <a:r>
                        <a:rPr lang="en-GB" sz="1200" b="0" kern="0" spc="-10" dirty="0">
                          <a:solidFill>
                            <a:schemeClr val="tx1"/>
                          </a:solidFill>
                          <a:latin typeface="+mn-lt"/>
                          <a:cs typeface="Arial"/>
                        </a:rPr>
                        <a:t>Circular economy platform </a:t>
                      </a:r>
                      <a:r>
                        <a:rPr lang="en-GB" sz="1200" b="0" kern="0" spc="-10" dirty="0">
                          <a:solidFill>
                            <a:schemeClr val="tx1"/>
                          </a:solidFill>
                          <a:latin typeface="+mn-lt"/>
                          <a:cs typeface="Arial"/>
                          <a:hlinkClick r:id="rId3">
                            <a:extLst>
                              <a:ext uri="{A12FA001-AC4F-418D-AE19-62706E023703}">
                                <ahyp:hlinkClr xmlns:ahyp="http://schemas.microsoft.com/office/drawing/2018/hyperlinkcolor" val="tx"/>
                              </a:ext>
                            </a:extLst>
                          </a:hlinkClick>
                        </a:rPr>
                        <a:t>Octopus Waste management PTE. Ltd</a:t>
                      </a:r>
                      <a:r>
                        <a:rPr lang="en-GB" sz="1200" b="0" kern="0" spc="-10" dirty="0">
                          <a:solidFill>
                            <a:schemeClr val="tx1"/>
                          </a:solidFill>
                          <a:latin typeface="+mn-lt"/>
                          <a:cs typeface="Arial"/>
                        </a:rPr>
                        <a:t> was formed in 2022. Octopus helps producers to: 1. track and collect their post-consumer product, and 2. give incentives directly to verified stakeholders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56029797"/>
                  </a:ext>
                </a:extLst>
              </a:tr>
              <a:tr h="327600">
                <a:tc>
                  <a:txBody>
                    <a:bodyPr/>
                    <a:lstStyle/>
                    <a:p>
                      <a:pPr marL="108000" indent="0" algn="l" fontAlgn="ctr">
                        <a:buFont typeface="+mj-lt"/>
                        <a:buNone/>
                      </a:pPr>
                      <a:r>
                        <a:rPr lang="en-GB" sz="1200" b="0" i="0" u="none" strike="noStrike" dirty="0">
                          <a:solidFill>
                            <a:schemeClr val="tx1"/>
                          </a:solidFill>
                          <a:effectLst/>
                          <a:latin typeface="Arial" panose="020B0604020202020204" pitchFamily="34" charset="0"/>
                        </a:rPr>
                        <a:t>Japan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Not recommended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algn="ctr" fontAlgn="ct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No</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a:spcBef>
                          <a:spcPts val="600"/>
                        </a:spcBef>
                        <a:spcAft>
                          <a:spcPts val="600"/>
                        </a:spcAft>
                      </a:pPr>
                      <a:endParaRPr lang="en-GB" sz="1200" kern="1200" dirty="0">
                        <a:solidFill>
                          <a:schemeClr val="tx1"/>
                        </a:solidFill>
                        <a:latin typeface="+mn-lt"/>
                        <a:ea typeface="Malgun Gothic" panose="020B0503020000020004" pitchFamily="34" charset="-127"/>
                        <a:cs typeface="Calibri" panose="020F050202020403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54711485"/>
                  </a:ext>
                </a:extLst>
              </a:tr>
              <a:tr h="327600">
                <a:tc>
                  <a:txBody>
                    <a:bodyPr/>
                    <a:lstStyle/>
                    <a:p>
                      <a:pPr marL="108000" indent="0" algn="l" fontAlgn="ctr">
                        <a:buFont typeface="+mj-lt"/>
                        <a:buNone/>
                      </a:pPr>
                      <a:r>
                        <a:rPr lang="en-GB" sz="1200" b="0" i="0" u="none" strike="noStrike" dirty="0">
                          <a:solidFill>
                            <a:schemeClr val="tx1"/>
                          </a:solidFill>
                          <a:effectLst/>
                          <a:latin typeface="Arial" panose="020B0604020202020204" pitchFamily="34" charset="0"/>
                        </a:rPr>
                        <a:t>Kazakhstan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Not permitted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algn="ctr" fontAlgn="ct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No</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algn="l" fontAlgn="ct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1639619"/>
                  </a:ext>
                </a:extLst>
              </a:tr>
              <a:tr h="327600">
                <a:tc>
                  <a:txBody>
                    <a:bodyPr/>
                    <a:lstStyle/>
                    <a:p>
                      <a:pPr marL="108000" indent="0" algn="l" fontAlgn="ctr">
                        <a:buFont typeface="+mj-lt"/>
                        <a:buNone/>
                      </a:pPr>
                      <a:r>
                        <a:rPr lang="en-GB" sz="1200" b="0" i="0" u="none" strike="noStrike" dirty="0">
                          <a:solidFill>
                            <a:schemeClr val="tx1"/>
                          </a:solidFill>
                          <a:effectLst/>
                          <a:latin typeface="Arial" panose="020B0604020202020204" pitchFamily="34" charset="0"/>
                        </a:rPr>
                        <a:t>Kenya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Unclear</a:t>
                      </a:r>
                      <a:endPar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No</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algn="l" fontAlgn="ct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48965155"/>
                  </a:ext>
                </a:extLst>
              </a:tr>
            </a:tbl>
          </a:graphicData>
        </a:graphic>
      </p:graphicFrame>
      <p:sp>
        <p:nvSpPr>
          <p:cNvPr id="2" name="TextBox 1">
            <a:extLst>
              <a:ext uri="{FF2B5EF4-FFF2-40B4-BE49-F238E27FC236}">
                <a16:creationId xmlns:a16="http://schemas.microsoft.com/office/drawing/2014/main" id="{CFF557A0-E45D-44F9-BCAD-82945E77DC32}"/>
              </a:ext>
            </a:extLst>
          </p:cNvPr>
          <p:cNvSpPr txBox="1"/>
          <p:nvPr/>
        </p:nvSpPr>
        <p:spPr>
          <a:xfrm>
            <a:off x="10209212" y="6014265"/>
            <a:ext cx="1646865" cy="230832"/>
          </a:xfrm>
          <a:prstGeom prst="rect">
            <a:avLst/>
          </a:prstGeom>
          <a:noFill/>
        </p:spPr>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r>
              <a:rPr kumimoji="0" lang="en-GB" sz="900" b="0" i="0" u="none" strike="noStrike" kern="0" cap="none" spc="-10" normalizeH="0" baseline="0" noProof="0" dirty="0">
                <a:ln>
                  <a:noFill/>
                </a:ln>
                <a:solidFill>
                  <a:srgbClr val="002B5C"/>
                </a:solidFill>
                <a:effectLst/>
                <a:uLnTx/>
                <a:uFillTx/>
                <a:latin typeface="Arial" panose="020B0604020202020204" pitchFamily="34" charset="0"/>
                <a:ea typeface="+mn-ea"/>
                <a:cs typeface="Arial" panose="020B0604020202020204" pitchFamily="34" charset="0"/>
              </a:rPr>
              <a:t>*TCCC product identified</a:t>
            </a:r>
          </a:p>
        </p:txBody>
      </p:sp>
    </p:spTree>
    <p:extLst>
      <p:ext uri="{BB962C8B-B14F-4D97-AF65-F5344CB8AC3E}">
        <p14:creationId xmlns:p14="http://schemas.microsoft.com/office/powerpoint/2010/main" val="2054517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1A590D-36B2-4CBF-8F04-393EA5B4A5E9}"/>
              </a:ext>
            </a:extLst>
          </p:cNvPr>
          <p:cNvSpPr>
            <a:spLocks noGrp="1"/>
          </p:cNvSpPr>
          <p:nvPr>
            <p:ph type="title"/>
          </p:nvPr>
        </p:nvSpPr>
        <p:spPr>
          <a:xfrm>
            <a:off x="335923" y="104274"/>
            <a:ext cx="11520154" cy="747183"/>
          </a:xfrm>
        </p:spPr>
        <p:txBody>
          <a:bodyPr/>
          <a:lstStyle/>
          <a:p>
            <a:r>
              <a:rPr lang="en-GB" sz="2400" b="1" kern="0" spc="-10" dirty="0">
                <a:latin typeface="Arial"/>
                <a:ea typeface="+mn-ea"/>
                <a:cs typeface="Arial"/>
              </a:rPr>
              <a:t>Returnable PET Bottles (Remaining markets 2/2)  </a:t>
            </a:r>
            <a:endParaRPr lang="en-GB" dirty="0"/>
          </a:p>
        </p:txBody>
      </p:sp>
      <p:sp>
        <p:nvSpPr>
          <p:cNvPr id="4" name="Footer Placeholder 3">
            <a:extLst>
              <a:ext uri="{FF2B5EF4-FFF2-40B4-BE49-F238E27FC236}">
                <a16:creationId xmlns:a16="http://schemas.microsoft.com/office/drawing/2014/main" id="{115DBBC8-23D0-44B7-B30F-03B86670E525}"/>
              </a:ext>
            </a:extLst>
          </p:cNvPr>
          <p:cNvSpPr>
            <a:spLocks noGrp="1"/>
          </p:cNvSpPr>
          <p:nvPr>
            <p:ph type="ftr" sz="quarter" idx="3"/>
          </p:nvPr>
        </p:nvSpPr>
        <p:spPr/>
        <p:txBody>
          <a:bodyPr/>
          <a:lstStyle/>
          <a:p>
            <a:r>
              <a:rPr lang="en-US" dirty="0"/>
              <a:t>TCCC</a:t>
            </a:r>
          </a:p>
        </p:txBody>
      </p:sp>
      <p:graphicFrame>
        <p:nvGraphicFramePr>
          <p:cNvPr id="16" name="Table 15">
            <a:extLst>
              <a:ext uri="{FF2B5EF4-FFF2-40B4-BE49-F238E27FC236}">
                <a16:creationId xmlns:a16="http://schemas.microsoft.com/office/drawing/2014/main" id="{39ABC259-871C-47CA-A8E4-97B306E10E01}"/>
              </a:ext>
            </a:extLst>
          </p:cNvPr>
          <p:cNvGraphicFramePr>
            <a:graphicFrameLocks noGrp="1"/>
          </p:cNvGraphicFramePr>
          <p:nvPr>
            <p:extLst>
              <p:ext uri="{D42A27DB-BD31-4B8C-83A1-F6EECF244321}">
                <p14:modId xmlns:p14="http://schemas.microsoft.com/office/powerpoint/2010/main" val="4264638045"/>
              </p:ext>
            </p:extLst>
          </p:nvPr>
        </p:nvGraphicFramePr>
        <p:xfrm>
          <a:off x="335922" y="743726"/>
          <a:ext cx="11640925" cy="5047350"/>
        </p:xfrm>
        <a:graphic>
          <a:graphicData uri="http://schemas.openxmlformats.org/drawingml/2006/table">
            <a:tbl>
              <a:tblPr/>
              <a:tblGrid>
                <a:gridCol w="1340478">
                  <a:extLst>
                    <a:ext uri="{9D8B030D-6E8A-4147-A177-3AD203B41FA5}">
                      <a16:colId xmlns:a16="http://schemas.microsoft.com/office/drawing/2014/main" val="3291103214"/>
                    </a:ext>
                  </a:extLst>
                </a:gridCol>
                <a:gridCol w="1981200">
                  <a:extLst>
                    <a:ext uri="{9D8B030D-6E8A-4147-A177-3AD203B41FA5}">
                      <a16:colId xmlns:a16="http://schemas.microsoft.com/office/drawing/2014/main" val="354876598"/>
                    </a:ext>
                  </a:extLst>
                </a:gridCol>
                <a:gridCol w="1945341">
                  <a:extLst>
                    <a:ext uri="{9D8B030D-6E8A-4147-A177-3AD203B41FA5}">
                      <a16:colId xmlns:a16="http://schemas.microsoft.com/office/drawing/2014/main" val="1126353377"/>
                    </a:ext>
                  </a:extLst>
                </a:gridCol>
                <a:gridCol w="6373906">
                  <a:extLst>
                    <a:ext uri="{9D8B030D-6E8A-4147-A177-3AD203B41FA5}">
                      <a16:colId xmlns:a16="http://schemas.microsoft.com/office/drawing/2014/main" val="853866022"/>
                    </a:ext>
                  </a:extLst>
                </a:gridCol>
              </a:tblGrid>
              <a:tr h="174900">
                <a:tc>
                  <a:txBody>
                    <a:bodyPr/>
                    <a:lstStyle/>
                    <a:p>
                      <a:pPr algn="l" fontAlgn="ctr"/>
                      <a:r>
                        <a:rPr lang="en-GB" sz="1200" b="0" i="0" u="none" strike="noStrike" dirty="0">
                          <a:solidFill>
                            <a:schemeClr val="tx1"/>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1" i="0" u="none" strike="noStrike" dirty="0">
                          <a:solidFill>
                            <a:schemeClr val="tx1"/>
                          </a:solidFill>
                          <a:effectLst/>
                          <a:latin typeface="Arial" panose="020B0604020202020204" pitchFamily="34" charset="0"/>
                        </a:rPr>
                        <a:t>Are returnable PET bottles permitted?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200" b="1" i="0" u="none" strike="noStrike" dirty="0">
                          <a:solidFill>
                            <a:schemeClr val="tx1"/>
                          </a:solidFill>
                          <a:effectLst/>
                          <a:latin typeface="Arial" panose="020B0604020202020204" pitchFamily="34" charset="0"/>
                        </a:rPr>
                        <a:t>Has competitor activity been identified?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200" b="1" i="0" u="none" strike="noStrike" dirty="0">
                          <a:solidFill>
                            <a:schemeClr val="tx1"/>
                          </a:solidFill>
                          <a:effectLst/>
                          <a:latin typeface="Arial" panose="020B0604020202020204" pitchFamily="34" charset="0"/>
                        </a:rPr>
                        <a:t>Comments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0392215"/>
                  </a:ext>
                </a:extLst>
              </a:tr>
              <a:tr h="327600">
                <a:tc>
                  <a:txBody>
                    <a:bodyPr/>
                    <a:lstStyle/>
                    <a:p>
                      <a:pPr marL="108000" indent="0" algn="l" fontAlgn="ctr">
                        <a:buFont typeface="+mj-lt"/>
                        <a:buNone/>
                      </a:pPr>
                      <a:r>
                        <a:rPr lang="en-GB" sz="1200" b="0" i="0" u="none" strike="noStrike" dirty="0">
                          <a:solidFill>
                            <a:schemeClr val="tx1"/>
                          </a:solidFill>
                          <a:effectLst/>
                          <a:latin typeface="Arial" panose="020B0604020202020204" pitchFamily="34" charset="0"/>
                        </a:rPr>
                        <a:t>Morocco</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Unclear</a:t>
                      </a:r>
                      <a:endPar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75000"/>
                      </a:schemeClr>
                    </a:solidFill>
                  </a:tcPr>
                </a:tc>
                <a:tc>
                  <a:txBody>
                    <a:bodyPr/>
                    <a:lstStyle/>
                    <a:p>
                      <a:pPr algn="ctr" fontAlgn="ct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No</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algn="l" fontAlgn="ct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0703130"/>
                  </a:ext>
                </a:extLst>
              </a:tr>
              <a:tr h="427630">
                <a:tc>
                  <a:txBody>
                    <a:bodyPr/>
                    <a:lstStyle/>
                    <a:p>
                      <a:pPr marL="108000" algn="l" fontAlgn="ctr"/>
                      <a:r>
                        <a:rPr lang="en-GB" sz="1200" b="0" i="0" u="none" strike="noStrike" dirty="0">
                          <a:solidFill>
                            <a:schemeClr val="tx1"/>
                          </a:solidFill>
                          <a:effectLst/>
                          <a:latin typeface="Arial" panose="020B0604020202020204" pitchFamily="34" charset="0"/>
                        </a:rPr>
                        <a:t>Netherlands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Permitted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algn="ctr" fontAlgn="ctr"/>
                      <a:r>
                        <a:rPr lang="en-GB" sz="1200" b="0" i="0" u="none" strike="noStrike" dirty="0">
                          <a:solidFill>
                            <a:schemeClr val="tx1"/>
                          </a:solidFill>
                          <a:effectLst/>
                          <a:latin typeface="Arial" panose="020B0604020202020204" pitchFamily="34" charset="0"/>
                        </a:rPr>
                        <a:t>No</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marL="171450" indent="-171450" algn="l" fontAlgn="ctr">
                        <a:buFont typeface="Arial" panose="020B0604020202020204" pitchFamily="34" charset="0"/>
                        <a:buChar char="•"/>
                      </a:pPr>
                      <a:r>
                        <a:rPr lang="en-GB" sz="1200" b="0" i="0" u="none" strike="noStrike" dirty="0">
                          <a:solidFill>
                            <a:schemeClr val="tx1"/>
                          </a:solidFill>
                          <a:effectLst/>
                          <a:latin typeface="Arial" panose="020B0604020202020204" pitchFamily="34" charset="0"/>
                        </a:rPr>
                        <a:t>Decision has been taken to make the reuse of plastic packing common and scale up over phases </a:t>
                      </a:r>
                    </a:p>
                    <a:p>
                      <a:pPr marL="171450" indent="-171450" algn="l" fontAlgn="ctr">
                        <a:buFont typeface="Arial" panose="020B0604020202020204" pitchFamily="34" charset="0"/>
                        <a:buChar char="•"/>
                      </a:pPr>
                      <a:r>
                        <a:rPr lang="en-GB" sz="1200" b="0" i="0" u="none" strike="noStrike" dirty="0">
                          <a:solidFill>
                            <a:schemeClr val="tx1"/>
                          </a:solidFill>
                          <a:effectLst/>
                          <a:latin typeface="Arial" panose="020B0604020202020204" pitchFamily="34" charset="0"/>
                        </a:rPr>
                        <a:t>Published a report about the possibilities to introduce national tax on virgin plastic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1717335"/>
                  </a:ext>
                </a:extLst>
              </a:tr>
              <a:tr h="327600">
                <a:tc>
                  <a:txBody>
                    <a:bodyPr/>
                    <a:lstStyle/>
                    <a:p>
                      <a:pPr marL="108000" algn="l" fontAlgn="ctr"/>
                      <a:r>
                        <a:rPr lang="en-GB" sz="1200" b="0" i="0" u="none" strike="noStrike" dirty="0">
                          <a:solidFill>
                            <a:schemeClr val="tx1"/>
                          </a:solidFill>
                          <a:effectLst/>
                          <a:latin typeface="Arial" panose="020B0604020202020204" pitchFamily="34" charset="0"/>
                        </a:rPr>
                        <a:t>Nigeria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Unclear</a:t>
                      </a:r>
                      <a:endPar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No</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algn="l" fontAlgn="ct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00684608"/>
                  </a:ext>
                </a:extLst>
              </a:tr>
              <a:tr h="327600">
                <a:tc>
                  <a:txBody>
                    <a:bodyPr/>
                    <a:lstStyle/>
                    <a:p>
                      <a:pPr marL="108000" algn="l" fontAlgn="ctr"/>
                      <a:r>
                        <a:rPr lang="en-GB" sz="1200" b="0" i="0" u="none" strike="noStrike" dirty="0">
                          <a:solidFill>
                            <a:schemeClr val="tx1"/>
                          </a:solidFill>
                          <a:effectLst/>
                          <a:latin typeface="Arial" panose="020B0604020202020204" pitchFamily="34" charset="0"/>
                        </a:rPr>
                        <a:t>Peru</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Permitted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No*</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marL="171450" indent="-171450" algn="l" fontAlgn="ctr">
                        <a:buFont typeface="Arial" panose="020B0604020202020204" pitchFamily="34" charset="0"/>
                        <a:buChar char="•"/>
                      </a:pP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56247518"/>
                  </a:ext>
                </a:extLst>
              </a:tr>
              <a:tr h="170969">
                <a:tc>
                  <a:txBody>
                    <a:bodyPr/>
                    <a:lstStyle/>
                    <a:p>
                      <a:pPr marL="108000" algn="l" fontAlgn="ctr"/>
                      <a:r>
                        <a:rPr lang="en-GB" sz="1200" b="0" i="0" u="none" strike="noStrike" dirty="0">
                          <a:solidFill>
                            <a:schemeClr val="tx1"/>
                          </a:solidFill>
                          <a:effectLst/>
                          <a:latin typeface="Arial" panose="020B0604020202020204" pitchFamily="34" charset="0"/>
                        </a:rPr>
                        <a:t>Poland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Unclear</a:t>
                      </a:r>
                      <a:endPar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No</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marL="108000" algn="l" fontAlgn="ctr"/>
                      <a:r>
                        <a:rPr lang="en-GB" sz="1200" b="0" i="0" u="none" strike="noStrike" dirty="0">
                          <a:solidFill>
                            <a:schemeClr val="tx1"/>
                          </a:solidFill>
                          <a:effectLst/>
                          <a:latin typeface="Arial" panose="020B0604020202020204" pitchFamily="34" charset="0"/>
                        </a:rPr>
                        <a:t>Introduced a national deposit scheme for glass and plastic bottles. Target to reuse 90% bottles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53565623"/>
                  </a:ext>
                </a:extLst>
              </a:tr>
              <a:tr h="233218">
                <a:tc>
                  <a:txBody>
                    <a:bodyPr/>
                    <a:lstStyle/>
                    <a:p>
                      <a:pPr marL="108000" algn="l" fontAlgn="ctr"/>
                      <a:r>
                        <a:rPr lang="en-GB" sz="1200" b="0" i="0" u="none" strike="noStrike" dirty="0">
                          <a:solidFill>
                            <a:schemeClr val="tx1"/>
                          </a:solidFill>
                          <a:effectLst/>
                          <a:latin typeface="Arial" panose="020B0604020202020204" pitchFamily="34" charset="0"/>
                        </a:rPr>
                        <a:t>Romania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Permitted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2B5C"/>
                          </a:solidFill>
                          <a:effectLst/>
                          <a:uLnTx/>
                          <a:uFillTx/>
                          <a:latin typeface="Arial" panose="020B0604020202020204" pitchFamily="34" charset="0"/>
                          <a:ea typeface="+mn-ea"/>
                          <a:cs typeface="+mn-cs"/>
                        </a:rPr>
                        <a:t>No</a:t>
                      </a:r>
                      <a:endPar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marL="108000" algn="l" fontAlgn="ctr"/>
                      <a:r>
                        <a:rPr lang="en-GB" sz="1200" b="0" i="0" u="none" strike="noStrike" dirty="0">
                          <a:solidFill>
                            <a:schemeClr val="tx1"/>
                          </a:solidFill>
                          <a:effectLst/>
                          <a:latin typeface="Arial" panose="020B0604020202020204" pitchFamily="34" charset="0"/>
                        </a:rPr>
                        <a:t>From 30 November 2023, a mandatory national deposit scheme for beverage packaging will be introduced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76222450"/>
                  </a:ext>
                </a:extLst>
              </a:tr>
              <a:tr h="327600">
                <a:tc>
                  <a:txBody>
                    <a:bodyPr/>
                    <a:lstStyle/>
                    <a:p>
                      <a:pPr marL="108000" algn="l" fontAlgn="ctr"/>
                      <a:r>
                        <a:rPr lang="en-GB" sz="1200" b="0" i="0" u="none" strike="noStrike" dirty="0">
                          <a:solidFill>
                            <a:schemeClr val="tx1"/>
                          </a:solidFill>
                          <a:effectLst/>
                          <a:latin typeface="Arial" panose="020B0604020202020204" pitchFamily="34" charset="0"/>
                        </a:rPr>
                        <a:t>Russia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Unclear</a:t>
                      </a:r>
                      <a:endPar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No</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marL="108000" algn="l" fontAlgn="ct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11564010"/>
                  </a:ext>
                </a:extLst>
              </a:tr>
              <a:tr h="327600">
                <a:tc>
                  <a:txBody>
                    <a:bodyPr/>
                    <a:lstStyle/>
                    <a:p>
                      <a:pPr marL="108000" algn="l" fontAlgn="ctr"/>
                      <a:r>
                        <a:rPr lang="en-GB" sz="1200" b="0" i="0" u="none" strike="noStrike" dirty="0">
                          <a:solidFill>
                            <a:schemeClr val="tx1"/>
                          </a:solidFill>
                          <a:effectLst/>
                          <a:latin typeface="Arial" panose="020B0604020202020204" pitchFamily="34" charset="0"/>
                        </a:rPr>
                        <a:t>Saudi Arabia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Not permitted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No</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marL="108000" algn="l" fontAlgn="ct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4078127"/>
                  </a:ext>
                </a:extLst>
              </a:tr>
              <a:tr h="427630">
                <a:tc>
                  <a:txBody>
                    <a:bodyPr/>
                    <a:lstStyle/>
                    <a:p>
                      <a:pPr marL="108000" algn="l" fontAlgn="ctr"/>
                      <a:r>
                        <a:rPr lang="en-GB" sz="1200" b="0" i="0" u="none" strike="noStrike" dirty="0">
                          <a:solidFill>
                            <a:schemeClr val="tx1"/>
                          </a:solidFill>
                          <a:effectLst/>
                          <a:latin typeface="Arial" panose="020B0604020202020204" pitchFamily="34" charset="0"/>
                        </a:rPr>
                        <a:t>South Africa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Permitted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D66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No*</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marL="108000" marR="0" indent="0" algn="l" defTabSz="618592" rtl="0" eaLnBrk="1" fontAlgn="auto" latinLnBrk="0" hangingPunct="1">
                        <a:lnSpc>
                          <a:spcPct val="100000"/>
                        </a:lnSpc>
                        <a:spcBef>
                          <a:spcPts val="0"/>
                        </a:spcBef>
                        <a:buClrTx/>
                        <a:buSzTx/>
                        <a:buFont typeface="Arial" panose="020B0604020202020204" pitchFamily="34" charset="0"/>
                        <a:buNone/>
                        <a:tabLst/>
                      </a:pPr>
                      <a:r>
                        <a:rPr lang="en-GB" sz="1200" kern="0" spc="-10" dirty="0">
                          <a:solidFill>
                            <a:schemeClr val="tx1"/>
                          </a:solidFill>
                          <a:latin typeface="Arial" panose="020B0604020202020204" pitchFamily="34" charset="0"/>
                          <a:cs typeface="Arial" panose="020B0604020202020204" pitchFamily="34" charset="0"/>
                        </a:rPr>
                        <a:t>The SA Plastic Pact was introduced in January 2020 and the roadmap sets a targets on refill or reuse activity</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6577469"/>
                  </a:ext>
                </a:extLst>
              </a:tr>
              <a:tr h="327600">
                <a:tc>
                  <a:txBody>
                    <a:bodyPr/>
                    <a:lstStyle/>
                    <a:p>
                      <a:pPr marL="108000" algn="l" fontAlgn="ctr"/>
                      <a:r>
                        <a:rPr lang="en-GB" sz="1200" b="0" i="0" u="none" strike="noStrike" dirty="0">
                          <a:solidFill>
                            <a:schemeClr val="tx1"/>
                          </a:solidFill>
                          <a:effectLst/>
                          <a:latin typeface="Arial" panose="020B0604020202020204" pitchFamily="34" charset="0"/>
                        </a:rPr>
                        <a:t>South Korea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Not permitted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No</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marL="108000" marR="0" lvl="0" indent="0" algn="l" defTabSz="914400" rtl="0" eaLnBrk="1" fontAlgn="ctr" latinLnBrk="0" hangingPunct="1">
                        <a:lnSpc>
                          <a:spcPct val="100000"/>
                        </a:lnSpc>
                        <a:spcBef>
                          <a:spcPts val="0"/>
                        </a:spcBef>
                        <a:spcAft>
                          <a:spcPts val="0"/>
                        </a:spcAft>
                        <a:buClrTx/>
                        <a:buSzTx/>
                        <a:buFontTx/>
                        <a:buNone/>
                        <a:tabLst/>
                        <a:defRPr/>
                      </a:pP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56029797"/>
                  </a:ext>
                </a:extLst>
              </a:tr>
              <a:tr h="327600">
                <a:tc>
                  <a:txBody>
                    <a:bodyPr/>
                    <a:lstStyle/>
                    <a:p>
                      <a:pPr marL="108000" algn="l" fontAlgn="ctr"/>
                      <a:r>
                        <a:rPr lang="en-GB" sz="1200" b="0" i="0" u="none" strike="noStrike" dirty="0">
                          <a:solidFill>
                            <a:schemeClr val="tx1"/>
                          </a:solidFill>
                          <a:effectLst/>
                          <a:latin typeface="Arial" panose="020B0604020202020204" pitchFamily="34" charset="0"/>
                        </a:rPr>
                        <a:t>Thailand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Not permitted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No</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marL="108000">
                        <a:spcBef>
                          <a:spcPts val="600"/>
                        </a:spcBef>
                        <a:spcAft>
                          <a:spcPts val="600"/>
                        </a:spcAft>
                      </a:pPr>
                      <a:endParaRPr lang="en-GB" sz="1200" kern="1200" dirty="0">
                        <a:solidFill>
                          <a:schemeClr val="tx1"/>
                        </a:solidFill>
                        <a:latin typeface="+mn-lt"/>
                        <a:ea typeface="Malgun Gothic" panose="020B0503020000020004" pitchFamily="34" charset="-127"/>
                        <a:cs typeface="Calibri" panose="020F050202020403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54711485"/>
                  </a:ext>
                </a:extLst>
              </a:tr>
              <a:tr h="327600">
                <a:tc>
                  <a:txBody>
                    <a:bodyPr/>
                    <a:lstStyle/>
                    <a:p>
                      <a:pPr marL="108000" algn="l" fontAlgn="ctr"/>
                      <a:r>
                        <a:rPr lang="en-GB" sz="1200" b="0" i="0" u="none" strike="noStrike" dirty="0">
                          <a:solidFill>
                            <a:schemeClr val="tx1"/>
                          </a:solidFill>
                          <a:effectLst/>
                          <a:latin typeface="Arial" panose="020B0604020202020204" pitchFamily="34" charset="0"/>
                        </a:rPr>
                        <a:t>UK</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Unclear</a:t>
                      </a:r>
                      <a:endPar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No</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marL="108000" algn="l" fontAlgn="ctr"/>
                      <a:r>
                        <a:rPr lang="en-GB" sz="1200" b="0" i="0" u="none" strike="noStrike" dirty="0">
                          <a:solidFill>
                            <a:schemeClr val="tx1"/>
                          </a:solidFill>
                          <a:effectLst/>
                          <a:latin typeface="Arial" panose="020B0604020202020204" pitchFamily="34" charset="0"/>
                        </a:rPr>
                        <a:t>Plastic Packaging Tax came into force on 1 April 2022. DRS in discussion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1639619"/>
                  </a:ext>
                </a:extLst>
              </a:tr>
              <a:tr h="327600">
                <a:tc>
                  <a:txBody>
                    <a:bodyPr/>
                    <a:lstStyle/>
                    <a:p>
                      <a:pPr marL="108000" algn="l" fontAlgn="ctr"/>
                      <a:r>
                        <a:rPr lang="en-GB" sz="1200" b="0" i="0" u="none" strike="noStrike" dirty="0">
                          <a:solidFill>
                            <a:schemeClr val="tx1"/>
                          </a:solidFill>
                          <a:effectLst/>
                          <a:latin typeface="Arial" panose="020B0604020202020204" pitchFamily="34" charset="0"/>
                        </a:rPr>
                        <a:t>Vietnam</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Unclear</a:t>
                      </a:r>
                      <a:endPar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B5C"/>
                          </a:solidFill>
                          <a:effectLst/>
                          <a:uLnTx/>
                          <a:uFillTx/>
                          <a:latin typeface="Arial" panose="020B0604020202020204" pitchFamily="34" charset="0"/>
                          <a:ea typeface="+mn-ea"/>
                          <a:cs typeface="+mn-cs"/>
                        </a:rPr>
                        <a:t>No</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B8B"/>
                    </a:solidFill>
                  </a:tcPr>
                </a:tc>
                <a:tc>
                  <a:txBody>
                    <a:bodyPr/>
                    <a:lstStyle/>
                    <a:p>
                      <a:pPr marL="108000" algn="l" fontAlgn="ctr"/>
                      <a:r>
                        <a:rPr lang="en-GB" sz="1200" dirty="0">
                          <a:solidFill>
                            <a:schemeClr val="tx1"/>
                          </a:solidFill>
                        </a:rPr>
                        <a:t>New EPR system and recycling obligations with targets to encourage reuse</a:t>
                      </a:r>
                      <a:endParaRPr lang="en-GB" sz="1200" b="0" i="0" u="none" strike="noStrike" dirty="0">
                        <a:solidFill>
                          <a:schemeClr val="tx1"/>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48965155"/>
                  </a:ext>
                </a:extLst>
              </a:tr>
            </a:tbl>
          </a:graphicData>
        </a:graphic>
      </p:graphicFrame>
      <p:sp>
        <p:nvSpPr>
          <p:cNvPr id="2" name="TextBox 1">
            <a:extLst>
              <a:ext uri="{FF2B5EF4-FFF2-40B4-BE49-F238E27FC236}">
                <a16:creationId xmlns:a16="http://schemas.microsoft.com/office/drawing/2014/main" id="{CFF557A0-E45D-44F9-BCAD-82945E77DC32}"/>
              </a:ext>
            </a:extLst>
          </p:cNvPr>
          <p:cNvSpPr txBox="1"/>
          <p:nvPr/>
        </p:nvSpPr>
        <p:spPr>
          <a:xfrm>
            <a:off x="10547412" y="5883442"/>
            <a:ext cx="1545975" cy="230832"/>
          </a:xfrm>
          <a:prstGeom prst="rect">
            <a:avLst/>
          </a:prstGeom>
          <a:noFill/>
        </p:spPr>
        <p:txBody>
          <a:bodyPr wrap="square" lIns="90000" rtlCol="0">
            <a:spAutoFit/>
          </a:bodyPr>
          <a:lstStyle/>
          <a:p>
            <a:pPr marL="0" marR="0" indent="0" algn="l" defTabSz="618592" rtl="0" eaLnBrk="1" fontAlgn="auto" latinLnBrk="0" hangingPunct="1">
              <a:lnSpc>
                <a:spcPct val="100000"/>
              </a:lnSpc>
              <a:spcBef>
                <a:spcPts val="0"/>
              </a:spcBef>
              <a:spcAft>
                <a:spcPts val="0"/>
              </a:spcAft>
              <a:buClrTx/>
              <a:buSzTx/>
              <a:buFontTx/>
              <a:buNone/>
              <a:tabLst/>
            </a:pPr>
            <a:r>
              <a:rPr kumimoji="0" lang="en-GB" sz="900" b="0" i="0" u="none" strike="noStrike" kern="0" cap="none" spc="-10" normalizeH="0" baseline="0" noProof="0" dirty="0">
                <a:ln>
                  <a:noFill/>
                </a:ln>
                <a:solidFill>
                  <a:srgbClr val="002B5C"/>
                </a:solidFill>
                <a:effectLst/>
                <a:uLnTx/>
                <a:uFillTx/>
                <a:latin typeface="Arial" panose="020B0604020202020204" pitchFamily="34" charset="0"/>
                <a:ea typeface="+mn-ea"/>
                <a:cs typeface="Arial" panose="020B0604020202020204" pitchFamily="34" charset="0"/>
              </a:rPr>
              <a:t>*TCCC product identified</a:t>
            </a:r>
          </a:p>
        </p:txBody>
      </p:sp>
    </p:spTree>
    <p:extLst>
      <p:ext uri="{BB962C8B-B14F-4D97-AF65-F5344CB8AC3E}">
        <p14:creationId xmlns:p14="http://schemas.microsoft.com/office/powerpoint/2010/main" val="2203579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2FD54C0-AA46-4988-9558-245076F28A05}"/>
              </a:ext>
            </a:extLst>
          </p:cNvPr>
          <p:cNvSpPr>
            <a:spLocks noGrp="1"/>
          </p:cNvSpPr>
          <p:nvPr>
            <p:ph type="ftr" sz="quarter" idx="3"/>
          </p:nvPr>
        </p:nvSpPr>
        <p:spPr/>
        <p:txBody>
          <a:bodyPr/>
          <a:lstStyle/>
          <a:p>
            <a:r>
              <a:rPr lang="en-US" dirty="0"/>
              <a:t>TCCC</a:t>
            </a:r>
          </a:p>
        </p:txBody>
      </p:sp>
      <p:pic>
        <p:nvPicPr>
          <p:cNvPr id="3" name="Picture 2">
            <a:extLst>
              <a:ext uri="{FF2B5EF4-FFF2-40B4-BE49-F238E27FC236}">
                <a16:creationId xmlns:a16="http://schemas.microsoft.com/office/drawing/2014/main" id="{45895973-A31D-4927-B098-36FD03EF6104}"/>
              </a:ext>
            </a:extLst>
          </p:cNvPr>
          <p:cNvPicPr>
            <a:picLocks noChangeAspect="1"/>
          </p:cNvPicPr>
          <p:nvPr/>
        </p:nvPicPr>
        <p:blipFill rotWithShape="1">
          <a:blip r:embed="rId3"/>
          <a:srcRect l="14201" t="1927" r="-1210" b="24844"/>
          <a:stretch/>
        </p:blipFill>
        <p:spPr>
          <a:xfrm>
            <a:off x="1367485" y="440530"/>
            <a:ext cx="7186527" cy="4122601"/>
          </a:xfrm>
          <a:prstGeom prst="rect">
            <a:avLst/>
          </a:prstGeom>
        </p:spPr>
      </p:pic>
      <p:sp>
        <p:nvSpPr>
          <p:cNvPr id="13" name="Title 8">
            <a:extLst>
              <a:ext uri="{FF2B5EF4-FFF2-40B4-BE49-F238E27FC236}">
                <a16:creationId xmlns:a16="http://schemas.microsoft.com/office/drawing/2014/main" id="{FCAC7702-115C-406E-9989-3FA1996E9545}"/>
              </a:ext>
            </a:extLst>
          </p:cNvPr>
          <p:cNvSpPr>
            <a:spLocks noGrp="1"/>
          </p:cNvSpPr>
          <p:nvPr>
            <p:ph type="title"/>
          </p:nvPr>
        </p:nvSpPr>
        <p:spPr>
          <a:xfrm>
            <a:off x="227636" y="260349"/>
            <a:ext cx="7669212" cy="360363"/>
          </a:xfrm>
          <a:noFill/>
        </p:spPr>
        <p:txBody>
          <a:bodyPr vert="horz" lIns="91440" tIns="45720" rIns="91440" bIns="45720" rtlCol="0" anchor="t">
            <a:noAutofit/>
          </a:bodyPr>
          <a:lstStyle/>
          <a:p>
            <a:pPr defTabSz="618592">
              <a:lnSpc>
                <a:spcPct val="100000"/>
              </a:lnSpc>
              <a:spcBef>
                <a:spcPts val="0"/>
              </a:spcBef>
            </a:pPr>
            <a:r>
              <a:rPr lang="en-GB" sz="1800" b="1" kern="0" spc="-10" dirty="0">
                <a:latin typeface="Arial"/>
                <a:ea typeface="+mn-ea"/>
                <a:cs typeface="Arial"/>
              </a:rPr>
              <a:t>Regulatory Review for Returnable Glass Bottles </a:t>
            </a:r>
            <a:br>
              <a:rPr lang="en-US" sz="1800" b="1" kern="0" spc="-10" dirty="0">
                <a:latin typeface="Arial"/>
                <a:ea typeface="+mn-ea"/>
                <a:cs typeface="Arial"/>
              </a:rPr>
            </a:br>
            <a:endParaRPr lang="en-GB" sz="1800" b="1" kern="0" spc="-10" dirty="0">
              <a:latin typeface="Arial"/>
              <a:ea typeface="+mn-ea"/>
              <a:cs typeface="Arial"/>
            </a:endParaRPr>
          </a:p>
        </p:txBody>
      </p:sp>
      <p:graphicFrame>
        <p:nvGraphicFramePr>
          <p:cNvPr id="11" name="Table 7">
            <a:extLst>
              <a:ext uri="{FF2B5EF4-FFF2-40B4-BE49-F238E27FC236}">
                <a16:creationId xmlns:a16="http://schemas.microsoft.com/office/drawing/2014/main" id="{2373B1CA-46F4-428E-8616-020DAAEFCFDB}"/>
              </a:ext>
            </a:extLst>
          </p:cNvPr>
          <p:cNvGraphicFramePr>
            <a:graphicFrameLocks noGrp="1"/>
          </p:cNvGraphicFramePr>
          <p:nvPr>
            <p:extLst>
              <p:ext uri="{D42A27DB-BD31-4B8C-83A1-F6EECF244321}">
                <p14:modId xmlns:p14="http://schemas.microsoft.com/office/powerpoint/2010/main" val="3954271043"/>
              </p:ext>
            </p:extLst>
          </p:nvPr>
        </p:nvGraphicFramePr>
        <p:xfrm>
          <a:off x="8226441" y="2"/>
          <a:ext cx="3942814" cy="6199832"/>
        </p:xfrm>
        <a:graphic>
          <a:graphicData uri="http://schemas.openxmlformats.org/drawingml/2006/table">
            <a:tbl>
              <a:tblPr firstRow="1" bandRow="1">
                <a:tableStyleId>{5C22544A-7EE6-4342-B048-85BDC9FD1C3A}</a:tableStyleId>
              </a:tblPr>
              <a:tblGrid>
                <a:gridCol w="3942814">
                  <a:extLst>
                    <a:ext uri="{9D8B030D-6E8A-4147-A177-3AD203B41FA5}">
                      <a16:colId xmlns:a16="http://schemas.microsoft.com/office/drawing/2014/main" val="68073513"/>
                    </a:ext>
                  </a:extLst>
                </a:gridCol>
              </a:tblGrid>
              <a:tr h="3485534">
                <a:tc>
                  <a:txBody>
                    <a:bodyPr/>
                    <a:lstStyle/>
                    <a:p>
                      <a:pPr>
                        <a:lnSpc>
                          <a:spcPct val="107000"/>
                        </a:lnSpc>
                        <a:spcAft>
                          <a:spcPts val="800"/>
                        </a:spcAft>
                      </a:pPr>
                      <a:r>
                        <a:rPr lang="en-US" sz="1600" b="1" dirty="0"/>
                        <a:t>Permitted (37 markets, 95%)</a:t>
                      </a:r>
                      <a:r>
                        <a:rPr lang="en-US" sz="1600" dirty="0"/>
                        <a:t>: </a:t>
                      </a:r>
                    </a:p>
                    <a:p>
                      <a:pPr marL="285750" indent="-285750">
                        <a:lnSpc>
                          <a:spcPct val="107000"/>
                        </a:lnSpc>
                        <a:spcAft>
                          <a:spcPts val="800"/>
                        </a:spcAft>
                        <a:buFont typeface="Arial" panose="020B0604020202020204" pitchFamily="34" charset="0"/>
                        <a:buChar char="•"/>
                      </a:pPr>
                      <a:r>
                        <a:rPr lang="en-GB" sz="1600" b="0" dirty="0"/>
                        <a:t>Algeria, Argentina, Belgium, Bolivia, Brazil, Canada, Chile, China, Colombia, Ecuador, Egypt, France, Germany, India, Indonesia, Italy, Japan, Kazakhstan, Kenya, Mexico, Morocco, Netherlands, Nigeria, Pakistan, Peru, Philippines, Poland, Romania, Russia, South Africa, South Korea, Spain, Thailand, Turkey, UK, USA &amp; Vietnam</a:t>
                      </a:r>
                    </a:p>
                  </a:txBody>
                  <a:tcPr>
                    <a:solidFill>
                      <a:srgbClr val="00D661"/>
                    </a:solidFill>
                  </a:tcPr>
                </a:tc>
                <a:extLst>
                  <a:ext uri="{0D108BD9-81ED-4DB2-BD59-A6C34878D82A}">
                    <a16:rowId xmlns:a16="http://schemas.microsoft.com/office/drawing/2014/main" val="844624719"/>
                  </a:ext>
                </a:extLst>
              </a:tr>
              <a:tr h="1942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rPr>
                        <a:t>Limited use (1 market, 2.5%):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dirty="0">
                          <a:solidFill>
                            <a:schemeClr val="bg1"/>
                          </a:solidFill>
                        </a:rPr>
                        <a:t>Saudi Arabia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dirty="0">
                          <a:solidFill>
                            <a:schemeClr val="bg1"/>
                          </a:solidFill>
                        </a:rPr>
                        <a:t>Prohibited for carbonated beverages- glass bottle made of soda-lime-silica glass up to 1 litre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dirty="0">
                          <a:solidFill>
                            <a:schemeClr val="bg1"/>
                          </a:solidFill>
                        </a:rPr>
                        <a:t>Permitted for use for other use</a:t>
                      </a:r>
                    </a:p>
                  </a:txBody>
                  <a:tcPr>
                    <a:solidFill>
                      <a:srgbClr val="FFC000"/>
                    </a:solidFill>
                  </a:tcPr>
                </a:tc>
                <a:extLst>
                  <a:ext uri="{0D108BD9-81ED-4DB2-BD59-A6C34878D82A}">
                    <a16:rowId xmlns:a16="http://schemas.microsoft.com/office/drawing/2014/main" val="762682480"/>
                  </a:ext>
                </a:extLst>
              </a:tr>
              <a:tr h="772003">
                <a:tc>
                  <a:txBody>
                    <a:bodyPr/>
                    <a:lstStyle/>
                    <a:p>
                      <a:pPr marL="0" indent="0">
                        <a:buFont typeface="Arial" panose="020B0604020202020204" pitchFamily="34" charset="0"/>
                        <a:buNone/>
                      </a:pPr>
                      <a:r>
                        <a:rPr lang="en-GB" sz="1600" b="1" dirty="0">
                          <a:solidFill>
                            <a:schemeClr val="bg1"/>
                          </a:solidFill>
                        </a:rPr>
                        <a:t>Not possible (1 market, 2.5%)</a:t>
                      </a:r>
                    </a:p>
                    <a:p>
                      <a:pPr marL="285750" indent="-285750">
                        <a:buFont typeface="Arial" panose="020B0604020202020204" pitchFamily="34" charset="0"/>
                        <a:buChar char="•"/>
                      </a:pPr>
                      <a:r>
                        <a:rPr lang="en-GB" sz="1600" b="0" dirty="0">
                          <a:solidFill>
                            <a:schemeClr val="bg1"/>
                          </a:solidFill>
                        </a:rPr>
                        <a:t>Australia</a:t>
                      </a:r>
                    </a:p>
                  </a:txBody>
                  <a:tcPr>
                    <a:solidFill>
                      <a:srgbClr val="FF8B8B"/>
                    </a:solidFill>
                  </a:tcPr>
                </a:tc>
                <a:extLst>
                  <a:ext uri="{0D108BD9-81ED-4DB2-BD59-A6C34878D82A}">
                    <a16:rowId xmlns:a16="http://schemas.microsoft.com/office/drawing/2014/main" val="2077550259"/>
                  </a:ext>
                </a:extLst>
              </a:tr>
            </a:tbl>
          </a:graphicData>
        </a:graphic>
      </p:graphicFrame>
      <p:graphicFrame>
        <p:nvGraphicFramePr>
          <p:cNvPr id="14" name="Chart 13">
            <a:extLst>
              <a:ext uri="{FF2B5EF4-FFF2-40B4-BE49-F238E27FC236}">
                <a16:creationId xmlns:a16="http://schemas.microsoft.com/office/drawing/2014/main" id="{A30EB6B3-0329-4D8E-8810-29CB91E60427}"/>
              </a:ext>
            </a:extLst>
          </p:cNvPr>
          <p:cNvGraphicFramePr>
            <a:graphicFrameLocks/>
          </p:cNvGraphicFramePr>
          <p:nvPr>
            <p:extLst>
              <p:ext uri="{D42A27DB-BD31-4B8C-83A1-F6EECF244321}">
                <p14:modId xmlns:p14="http://schemas.microsoft.com/office/powerpoint/2010/main" val="2330936679"/>
              </p:ext>
            </p:extLst>
          </p:nvPr>
        </p:nvGraphicFramePr>
        <p:xfrm>
          <a:off x="200667" y="4047406"/>
          <a:ext cx="2861132" cy="215242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57860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2FD54C0-AA46-4988-9558-245076F28A05}"/>
              </a:ext>
            </a:extLst>
          </p:cNvPr>
          <p:cNvSpPr>
            <a:spLocks noGrp="1"/>
          </p:cNvSpPr>
          <p:nvPr>
            <p:ph type="ftr" sz="quarter" idx="3"/>
          </p:nvPr>
        </p:nvSpPr>
        <p:spPr/>
        <p:txBody>
          <a:bodyPr/>
          <a:lstStyle/>
          <a:p>
            <a:r>
              <a:rPr lang="en-US"/>
              <a:t>TCCC</a:t>
            </a:r>
          </a:p>
        </p:txBody>
      </p:sp>
      <p:sp>
        <p:nvSpPr>
          <p:cNvPr id="13" name="TextBox 12">
            <a:extLst>
              <a:ext uri="{FF2B5EF4-FFF2-40B4-BE49-F238E27FC236}">
                <a16:creationId xmlns:a16="http://schemas.microsoft.com/office/drawing/2014/main" id="{A9B0E6AB-AE25-4A74-8E74-9B2708918FE9}"/>
              </a:ext>
            </a:extLst>
          </p:cNvPr>
          <p:cNvSpPr txBox="1"/>
          <p:nvPr/>
        </p:nvSpPr>
        <p:spPr>
          <a:xfrm>
            <a:off x="8238554" y="998538"/>
            <a:ext cx="3708402" cy="306109"/>
          </a:xfrm>
          <a:prstGeom prst="rect">
            <a:avLst/>
          </a:prstGeom>
          <a:noFill/>
        </p:spPr>
        <p:txBody>
          <a:bodyPr wrap="square" lIns="90000" tIns="45720" rIns="91440" bIns="45720" rtlCol="0" anchor="t">
            <a:spAutoFit/>
          </a:bodyPr>
          <a:lstStyle>
            <a:defPPr>
              <a:defRPr lang="en-US"/>
            </a:defPPr>
            <a:lvl1pPr marL="285750" indent="-285750">
              <a:lnSpc>
                <a:spcPct val="107000"/>
              </a:lnSpc>
              <a:spcAft>
                <a:spcPts val="800"/>
              </a:spcAft>
              <a:buFont typeface="Arial" panose="020B0604020202020204" pitchFamily="34" charset="0"/>
              <a:buChar char="•"/>
              <a:defRPr sz="1400">
                <a:solidFill>
                  <a:srgbClr val="474747"/>
                </a:solidFill>
                <a:effectLst/>
                <a:latin typeface="Arial" panose="020B0604020202020204" pitchFamily="34" charset="0"/>
                <a:ea typeface="Times New Roman" panose="02020603050405020304" pitchFamily="18" charset="0"/>
                <a:cs typeface="Times New Roman" panose="02020603050405020304" pitchFamily="18" charset="0"/>
              </a:defRPr>
            </a:lvl1pPr>
            <a:lvl2pPr marL="742950" lvl="1" indent="-285750">
              <a:lnSpc>
                <a:spcPct val="107000"/>
              </a:lnSpc>
              <a:spcAft>
                <a:spcPts val="800"/>
              </a:spcAft>
              <a:buFont typeface="Arial" panose="020B0604020202020204" pitchFamily="34" charset="0"/>
              <a:buChar char="•"/>
              <a:defRPr kumimoji="0" sz="1400" b="1" i="0" u="none" strike="noStrike" kern="0" cap="none" spc="-10" normalizeH="0" baseline="0">
                <a:ln>
                  <a:noFill/>
                </a:ln>
                <a:solidFill>
                  <a:srgbClr val="474747"/>
                </a:solidFill>
                <a:effectLst/>
                <a:uLnTx/>
                <a:uFillTx/>
                <a:latin typeface="+mj-lt"/>
                <a:cs typeface="Arial" panose="020B0604020202020204" pitchFamily="34" charset="0"/>
              </a:defRPr>
            </a:lvl2pPr>
          </a:lstStyle>
          <a:p>
            <a:pPr marL="0" indent="0">
              <a:buNone/>
            </a:pPr>
            <a:endParaRPr lang="en-GB" dirty="0"/>
          </a:p>
        </p:txBody>
      </p:sp>
      <p:sp>
        <p:nvSpPr>
          <p:cNvPr id="16" name="Title 8">
            <a:extLst>
              <a:ext uri="{FF2B5EF4-FFF2-40B4-BE49-F238E27FC236}">
                <a16:creationId xmlns:a16="http://schemas.microsoft.com/office/drawing/2014/main" id="{778EFB70-C63C-4A82-8A36-89B4BC62B66F}"/>
              </a:ext>
            </a:extLst>
          </p:cNvPr>
          <p:cNvSpPr>
            <a:spLocks noGrp="1"/>
          </p:cNvSpPr>
          <p:nvPr>
            <p:ph type="title"/>
          </p:nvPr>
        </p:nvSpPr>
        <p:spPr>
          <a:xfrm>
            <a:off x="175326" y="242888"/>
            <a:ext cx="7669212" cy="755650"/>
          </a:xfrm>
          <a:noFill/>
        </p:spPr>
        <p:txBody>
          <a:bodyPr vert="horz" lIns="91440" tIns="45720" rIns="91440" bIns="45720" rtlCol="0" anchor="t">
            <a:noAutofit/>
          </a:bodyPr>
          <a:lstStyle/>
          <a:p>
            <a:pPr defTabSz="618592">
              <a:lnSpc>
                <a:spcPct val="100000"/>
              </a:lnSpc>
              <a:spcBef>
                <a:spcPts val="0"/>
              </a:spcBef>
            </a:pPr>
            <a:r>
              <a:rPr lang="en-GB" sz="1800" b="1" kern="0" spc="-10" dirty="0">
                <a:ea typeface="+mn-ea"/>
              </a:rPr>
              <a:t>Competitor Review for </a:t>
            </a:r>
            <a:r>
              <a:rPr lang="en-GB" sz="1800" b="1" kern="0" spc="-10" dirty="0">
                <a:latin typeface="Arial"/>
                <a:ea typeface="+mn-ea"/>
                <a:cs typeface="Arial"/>
              </a:rPr>
              <a:t>Returnable Glass Bottles </a:t>
            </a:r>
            <a:r>
              <a:rPr lang="en-GB" sz="1800" b="1" kern="0" spc="-10" dirty="0">
                <a:ea typeface="+mn-ea"/>
              </a:rPr>
              <a:t> </a:t>
            </a:r>
          </a:p>
        </p:txBody>
      </p:sp>
      <p:graphicFrame>
        <p:nvGraphicFramePr>
          <p:cNvPr id="10" name="Table 9">
            <a:extLst>
              <a:ext uri="{FF2B5EF4-FFF2-40B4-BE49-F238E27FC236}">
                <a16:creationId xmlns:a16="http://schemas.microsoft.com/office/drawing/2014/main" id="{5C72122B-8DCB-4406-8673-033E50B05C50}"/>
              </a:ext>
            </a:extLst>
          </p:cNvPr>
          <p:cNvGraphicFramePr>
            <a:graphicFrameLocks noGrp="1"/>
          </p:cNvGraphicFramePr>
          <p:nvPr>
            <p:extLst>
              <p:ext uri="{D42A27DB-BD31-4B8C-83A1-F6EECF244321}">
                <p14:modId xmlns:p14="http://schemas.microsoft.com/office/powerpoint/2010/main" val="489835865"/>
              </p:ext>
            </p:extLst>
          </p:nvPr>
        </p:nvGraphicFramePr>
        <p:xfrm>
          <a:off x="8483598" y="-1"/>
          <a:ext cx="3708402" cy="6230679"/>
        </p:xfrm>
        <a:graphic>
          <a:graphicData uri="http://schemas.openxmlformats.org/drawingml/2006/table">
            <a:tbl>
              <a:tblPr firstRow="1" bandRow="1">
                <a:tableStyleId>{5C22544A-7EE6-4342-B048-85BDC9FD1C3A}</a:tableStyleId>
              </a:tblPr>
              <a:tblGrid>
                <a:gridCol w="3708402">
                  <a:extLst>
                    <a:ext uri="{9D8B030D-6E8A-4147-A177-3AD203B41FA5}">
                      <a16:colId xmlns:a16="http://schemas.microsoft.com/office/drawing/2014/main" val="68073513"/>
                    </a:ext>
                  </a:extLst>
                </a:gridCol>
              </a:tblGrid>
              <a:tr h="1584138">
                <a:tc>
                  <a:txBody>
                    <a:bodyPr/>
                    <a:lstStyle/>
                    <a:p>
                      <a:r>
                        <a:rPr lang="en-GB" sz="1500" b="1" dirty="0">
                          <a:solidFill>
                            <a:schemeClr val="bg1"/>
                          </a:solidFill>
                        </a:rPr>
                        <a:t>3 or more activities of competitors  have been identified (14 markets, 36%)</a:t>
                      </a:r>
                    </a:p>
                    <a:p>
                      <a:pPr marL="285750" indent="-285750">
                        <a:buFont typeface="Arial" panose="020B0604020202020204" pitchFamily="34" charset="0"/>
                        <a:buChar char="•"/>
                      </a:pPr>
                      <a:r>
                        <a:rPr lang="en-GB" sz="1500" b="0" kern="1200" dirty="0">
                          <a:solidFill>
                            <a:schemeClr val="bg1"/>
                          </a:solidFill>
                          <a:latin typeface="+mn-lt"/>
                          <a:ea typeface="+mn-ea"/>
                          <a:cs typeface="+mn-cs"/>
                        </a:rPr>
                        <a:t>Belgium, Canada, France, Germany, India, Japan, Mexico, Netherlands, Poland, South Africa, South Korea, Spain, USA, Vietnam</a:t>
                      </a:r>
                    </a:p>
                  </a:txBody>
                  <a:tcPr>
                    <a:solidFill>
                      <a:srgbClr val="00D661"/>
                    </a:solidFill>
                  </a:tcPr>
                </a:tc>
                <a:extLst>
                  <a:ext uri="{0D108BD9-81ED-4DB2-BD59-A6C34878D82A}">
                    <a16:rowId xmlns:a16="http://schemas.microsoft.com/office/drawing/2014/main" val="844624719"/>
                  </a:ext>
                </a:extLst>
              </a:tr>
              <a:tr h="18316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1" dirty="0">
                          <a:solidFill>
                            <a:schemeClr val="bg1"/>
                          </a:solidFill>
                        </a:rPr>
                        <a:t>1-2 activities of competitors or a large national company have been identified (14 markets, 36%)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500" b="0" kern="1200" dirty="0">
                          <a:solidFill>
                            <a:schemeClr val="bg1"/>
                          </a:solidFill>
                          <a:latin typeface="+mn-lt"/>
                          <a:ea typeface="+mn-ea"/>
                          <a:cs typeface="+mn-cs"/>
                        </a:rPr>
                        <a:t>Argentina, Brazil, </a:t>
                      </a:r>
                      <a:r>
                        <a:rPr lang="en-GB" sz="1500" kern="1200" dirty="0">
                          <a:solidFill>
                            <a:schemeClr val="bg1"/>
                          </a:solidFill>
                          <a:latin typeface="+mn-lt"/>
                          <a:ea typeface="+mn-ea"/>
                          <a:cs typeface="+mn-cs"/>
                        </a:rPr>
                        <a:t>Bolivia, </a:t>
                      </a:r>
                      <a:r>
                        <a:rPr lang="en-GB" sz="1500" b="0" kern="1200" dirty="0">
                          <a:solidFill>
                            <a:schemeClr val="bg1"/>
                          </a:solidFill>
                          <a:latin typeface="+mn-lt"/>
                          <a:ea typeface="+mn-ea"/>
                          <a:cs typeface="+mn-cs"/>
                        </a:rPr>
                        <a:t>Chile, Colombia, Ecuador, Peru, </a:t>
                      </a:r>
                      <a:r>
                        <a:rPr lang="en-GB" sz="1500" kern="1200" dirty="0">
                          <a:solidFill>
                            <a:schemeClr val="bg1"/>
                          </a:solidFill>
                          <a:latin typeface="+mn-lt"/>
                          <a:ea typeface="+mn-ea"/>
                          <a:cs typeface="+mn-cs"/>
                        </a:rPr>
                        <a:t>Italy, Kenya, Nigeria, Pakistan, Romania, Thailand &amp; Turkey</a:t>
                      </a:r>
                    </a:p>
                  </a:txBody>
                  <a:tcPr>
                    <a:solidFill>
                      <a:srgbClr val="92D050"/>
                    </a:solidFill>
                  </a:tcPr>
                </a:tc>
                <a:extLst>
                  <a:ext uri="{0D108BD9-81ED-4DB2-BD59-A6C34878D82A}">
                    <a16:rowId xmlns:a16="http://schemas.microsoft.com/office/drawing/2014/main" val="446825223"/>
                  </a:ext>
                </a:extLst>
              </a:tr>
              <a:tr h="1336616">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500" b="1" dirty="0">
                          <a:solidFill>
                            <a:schemeClr val="bg1"/>
                          </a:solidFill>
                        </a:rPr>
                        <a:t>1 activity of competitors or a large national company have been identified (4 markets, 10%)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500" kern="1200" dirty="0">
                          <a:solidFill>
                            <a:schemeClr val="bg1"/>
                          </a:solidFill>
                          <a:latin typeface="+mn-lt"/>
                          <a:ea typeface="+mn-ea"/>
                          <a:cs typeface="+mn-cs"/>
                        </a:rPr>
                        <a:t>Egypt, Indonesia, Kazakhstan &amp; Philippines</a:t>
                      </a:r>
                    </a:p>
                  </a:txBody>
                  <a:tcPr>
                    <a:solidFill>
                      <a:srgbClr val="FFC000"/>
                    </a:solidFill>
                  </a:tcPr>
                </a:tc>
                <a:extLst>
                  <a:ext uri="{0D108BD9-81ED-4DB2-BD59-A6C34878D82A}">
                    <a16:rowId xmlns:a16="http://schemas.microsoft.com/office/drawing/2014/main" val="762682480"/>
                  </a:ext>
                </a:extLst>
              </a:tr>
              <a:tr h="1478266">
                <a:tc>
                  <a:txBody>
                    <a:bodyPr/>
                    <a:lstStyle/>
                    <a:p>
                      <a:r>
                        <a:rPr lang="en-GB" sz="1500" b="1" dirty="0">
                          <a:solidFill>
                            <a:schemeClr val="bg1"/>
                          </a:solidFill>
                        </a:rPr>
                        <a:t>Activities of small national company have been identified or no activity has been identified (7 markets, 18%)</a:t>
                      </a:r>
                    </a:p>
                    <a:p>
                      <a:pPr marL="171450" indent="-171450">
                        <a:buFont typeface="Arial" panose="020B0604020202020204" pitchFamily="34" charset="0"/>
                        <a:buChar char="•"/>
                      </a:pPr>
                      <a:r>
                        <a:rPr lang="it-IT" sz="1500" dirty="0">
                          <a:solidFill>
                            <a:schemeClr val="bg1"/>
                          </a:solidFill>
                        </a:rPr>
                        <a:t>Algeria, Australia, China, Morocco, Russia, Saudi Arabia &amp; UK</a:t>
                      </a:r>
                    </a:p>
                  </a:txBody>
                  <a:tcPr>
                    <a:solidFill>
                      <a:srgbClr val="FF8B8B"/>
                    </a:solidFill>
                  </a:tcPr>
                </a:tc>
                <a:extLst>
                  <a:ext uri="{0D108BD9-81ED-4DB2-BD59-A6C34878D82A}">
                    <a16:rowId xmlns:a16="http://schemas.microsoft.com/office/drawing/2014/main" val="2077550259"/>
                  </a:ext>
                </a:extLst>
              </a:tr>
            </a:tbl>
          </a:graphicData>
        </a:graphic>
      </p:graphicFrame>
      <p:pic>
        <p:nvPicPr>
          <p:cNvPr id="9" name="Picture 8">
            <a:extLst>
              <a:ext uri="{FF2B5EF4-FFF2-40B4-BE49-F238E27FC236}">
                <a16:creationId xmlns:a16="http://schemas.microsoft.com/office/drawing/2014/main" id="{461ABE9E-9FB4-4B18-9A7A-9E574D672DCF}"/>
              </a:ext>
            </a:extLst>
          </p:cNvPr>
          <p:cNvPicPr>
            <a:picLocks noChangeAspect="1"/>
          </p:cNvPicPr>
          <p:nvPr/>
        </p:nvPicPr>
        <p:blipFill rotWithShape="1">
          <a:blip r:embed="rId3"/>
          <a:srcRect l="13521" t="10309" r="2533" b="23338"/>
          <a:stretch/>
        </p:blipFill>
        <p:spPr>
          <a:xfrm>
            <a:off x="1773189" y="723014"/>
            <a:ext cx="6730569" cy="3524075"/>
          </a:xfrm>
          <a:prstGeom prst="rect">
            <a:avLst/>
          </a:prstGeom>
        </p:spPr>
      </p:pic>
      <p:graphicFrame>
        <p:nvGraphicFramePr>
          <p:cNvPr id="20" name="Chart 19">
            <a:extLst>
              <a:ext uri="{FF2B5EF4-FFF2-40B4-BE49-F238E27FC236}">
                <a16:creationId xmlns:a16="http://schemas.microsoft.com/office/drawing/2014/main" id="{A1305812-E31C-4572-B67F-2BAF1130C496}"/>
              </a:ext>
            </a:extLst>
          </p:cNvPr>
          <p:cNvGraphicFramePr>
            <a:graphicFrameLocks/>
          </p:cNvGraphicFramePr>
          <p:nvPr>
            <p:extLst>
              <p:ext uri="{D42A27DB-BD31-4B8C-83A1-F6EECF244321}">
                <p14:modId xmlns:p14="http://schemas.microsoft.com/office/powerpoint/2010/main" val="897777131"/>
              </p:ext>
            </p:extLst>
          </p:nvPr>
        </p:nvGraphicFramePr>
        <p:xfrm>
          <a:off x="-1" y="3604088"/>
          <a:ext cx="3859619" cy="2530898"/>
        </p:xfrm>
        <a:graphic>
          <a:graphicData uri="http://schemas.openxmlformats.org/drawingml/2006/chart">
            <c:chart xmlns:c="http://schemas.openxmlformats.org/drawingml/2006/chart" xmlns:r="http://schemas.openxmlformats.org/officeDocument/2006/relationships" r:id="rId4"/>
          </a:graphicData>
        </a:graphic>
      </p:graphicFrame>
      <p:sp>
        <p:nvSpPr>
          <p:cNvPr id="17" name="Speech Bubble: Rectangle 16">
            <a:extLst>
              <a:ext uri="{FF2B5EF4-FFF2-40B4-BE49-F238E27FC236}">
                <a16:creationId xmlns:a16="http://schemas.microsoft.com/office/drawing/2014/main" id="{890EDD98-4F42-41A5-BC5A-8D562CBD2FB8}"/>
              </a:ext>
            </a:extLst>
          </p:cNvPr>
          <p:cNvSpPr/>
          <p:nvPr/>
        </p:nvSpPr>
        <p:spPr>
          <a:xfrm>
            <a:off x="659219" y="2998380"/>
            <a:ext cx="1520455" cy="605707"/>
          </a:xfrm>
          <a:prstGeom prst="wedgeRectCallout">
            <a:avLst>
              <a:gd name="adj1" fmla="val 17973"/>
              <a:gd name="adj2" fmla="val 1058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96B72B21-D37F-4A94-9C31-5A99D85B75E2}" type="CATEGORYNAME">
              <a:rPr lang="en-GB" sz="900" smtClean="0">
                <a:solidFill>
                  <a:schemeClr val="tx1"/>
                </a:solidFill>
              </a:rPr>
              <a:pPr algn="ctr"/>
              <a:t>Activities of small national company have been identified or no activity</a:t>
            </a:fld>
            <a:r>
              <a:rPr lang="en-GB" sz="900" baseline="0" dirty="0">
                <a:solidFill>
                  <a:schemeClr val="tx1"/>
                </a:solidFill>
              </a:rPr>
              <a:t>
7 markets</a:t>
            </a:r>
            <a:endParaRPr lang="en-GB" sz="900" dirty="0">
              <a:solidFill>
                <a:schemeClr val="tx1"/>
              </a:solidFill>
            </a:endParaRPr>
          </a:p>
        </p:txBody>
      </p:sp>
    </p:spTree>
    <p:extLst>
      <p:ext uri="{BB962C8B-B14F-4D97-AF65-F5344CB8AC3E}">
        <p14:creationId xmlns:p14="http://schemas.microsoft.com/office/powerpoint/2010/main" val="3044253821"/>
      </p:ext>
    </p:extLst>
  </p:cSld>
  <p:clrMapOvr>
    <a:masterClrMapping/>
  </p:clrMapOvr>
</p:sld>
</file>

<file path=ppt/theme/theme1.xml><?xml version="1.0" encoding="utf-8"?>
<a:theme xmlns:a="http://schemas.openxmlformats.org/drawingml/2006/main" name="All layouts">
  <a:themeElements>
    <a:clrScheme name="Custom 5">
      <a:dk1>
        <a:srgbClr val="002B5C"/>
      </a:dk1>
      <a:lt1>
        <a:srgbClr val="FFFFFF"/>
      </a:lt1>
      <a:dk2>
        <a:srgbClr val="002B5C"/>
      </a:dk2>
      <a:lt2>
        <a:srgbClr val="F2F2F2"/>
      </a:lt2>
      <a:accent1>
        <a:srgbClr val="E5E9E9"/>
      </a:accent1>
      <a:accent2>
        <a:srgbClr val="262626"/>
      </a:accent2>
      <a:accent3>
        <a:srgbClr val="AFB1B4"/>
      </a:accent3>
      <a:accent4>
        <a:srgbClr val="DFDFE1"/>
      </a:accent4>
      <a:accent5>
        <a:srgbClr val="D5E8FF"/>
      </a:accent5>
      <a:accent6>
        <a:srgbClr val="96C7FF"/>
      </a:accent6>
      <a:hlink>
        <a:srgbClr val="0A73FF"/>
      </a:hlink>
      <a:folHlink>
        <a:srgbClr val="CDD5D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90000" rtlCol="0">
        <a:spAutoFit/>
      </a:bodyPr>
      <a:lstStyle>
        <a:defPPr marL="0" marR="0" indent="0" algn="l" defTabSz="618592" rtl="0" eaLnBrk="1" fontAlgn="auto" latinLnBrk="0" hangingPunct="1">
          <a:lnSpc>
            <a:spcPct val="100000"/>
          </a:lnSpc>
          <a:spcBef>
            <a:spcPts val="0"/>
          </a:spcBef>
          <a:spcAft>
            <a:spcPts val="0"/>
          </a:spcAft>
          <a:buClrTx/>
          <a:buSzTx/>
          <a:buFontTx/>
          <a:buNone/>
          <a:tabLst/>
          <a:defRPr kumimoji="0" sz="2400" b="0" i="0" u="none" strike="noStrike" kern="0" cap="none" spc="-10" normalizeH="0" baseline="0" noProof="0" dirty="0">
            <a:ln>
              <a:noFill/>
            </a:ln>
            <a:solidFill>
              <a:srgbClr val="002B5C"/>
            </a:solidFill>
            <a:effectLst/>
            <a:uLnTx/>
            <a:uFillTx/>
            <a:latin typeface="Arial" panose="020B0604020202020204" pitchFamily="34" charset="0"/>
            <a:ea typeface="+mn-ea"/>
            <a:cs typeface="Arial" panose="020B0604020202020204" pitchFamily="34" charset="0"/>
          </a:defRPr>
        </a:defPPr>
      </a:lstStyle>
    </a:txDef>
  </a:objectDefaults>
  <a:extraClrSchemeLst/>
  <a:extLst>
    <a:ext uri="{05A4C25C-085E-4340-85A3-A5531E510DB2}">
      <thm15:themeFamily xmlns:thm15="http://schemas.microsoft.com/office/thememl/2012/main" name="Leatherhead template 2022.potx" id="{4258CF65-BF03-48A5-BFC7-68DFBA865745}" vid="{F633329E-043B-4137-B5E4-7A59D212CDF1}"/>
    </a:ext>
  </a:extLst>
</a:theme>
</file>

<file path=ppt/theme/theme2.xml><?xml version="1.0" encoding="utf-8"?>
<a:theme xmlns:a="http://schemas.openxmlformats.org/drawingml/2006/main" name="Opening slides">
  <a:themeElements>
    <a:clrScheme name="Custom 5">
      <a:dk1>
        <a:srgbClr val="002B5C"/>
      </a:dk1>
      <a:lt1>
        <a:srgbClr val="FFFFFF"/>
      </a:lt1>
      <a:dk2>
        <a:srgbClr val="002B5C"/>
      </a:dk2>
      <a:lt2>
        <a:srgbClr val="F2F2F2"/>
      </a:lt2>
      <a:accent1>
        <a:srgbClr val="E5E9E9"/>
      </a:accent1>
      <a:accent2>
        <a:srgbClr val="262626"/>
      </a:accent2>
      <a:accent3>
        <a:srgbClr val="AFB1B4"/>
      </a:accent3>
      <a:accent4>
        <a:srgbClr val="DFDFE1"/>
      </a:accent4>
      <a:accent5>
        <a:srgbClr val="D5E8FF"/>
      </a:accent5>
      <a:accent6>
        <a:srgbClr val="96C7FF"/>
      </a:accent6>
      <a:hlink>
        <a:srgbClr val="0A73FF"/>
      </a:hlink>
      <a:folHlink>
        <a:srgbClr val="CDD5D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90000" rtlCol="0">
        <a:spAutoFit/>
      </a:bodyPr>
      <a:lstStyle>
        <a:defPPr marL="0" marR="0" indent="0" algn="l" defTabSz="618592" rtl="0" eaLnBrk="1" fontAlgn="auto" latinLnBrk="0" hangingPunct="1">
          <a:lnSpc>
            <a:spcPct val="100000"/>
          </a:lnSpc>
          <a:spcBef>
            <a:spcPts val="0"/>
          </a:spcBef>
          <a:spcAft>
            <a:spcPts val="0"/>
          </a:spcAft>
          <a:buClrTx/>
          <a:buSzTx/>
          <a:buFontTx/>
          <a:buNone/>
          <a:tabLst/>
          <a:defRPr kumimoji="0" sz="2400" b="0" i="0" u="none" strike="noStrike" kern="0" cap="none" spc="-10" normalizeH="0" baseline="0" noProof="0" dirty="0">
            <a:ln>
              <a:noFill/>
            </a:ln>
            <a:solidFill>
              <a:srgbClr val="002B5C"/>
            </a:solidFill>
            <a:effectLst/>
            <a:uLnTx/>
            <a:uFillTx/>
            <a:latin typeface="Arial" panose="020B0604020202020204" pitchFamily="34" charset="0"/>
            <a:ea typeface="+mn-ea"/>
            <a:cs typeface="Arial" panose="020B0604020202020204" pitchFamily="34" charset="0"/>
          </a:defRPr>
        </a:defPPr>
      </a:lstStyle>
    </a:txDef>
  </a:objectDefaults>
  <a:extraClrSchemeLst/>
  <a:extLst>
    <a:ext uri="{05A4C25C-085E-4340-85A3-A5531E510DB2}">
      <thm15:themeFamily xmlns:thm15="http://schemas.microsoft.com/office/thememl/2012/main" name="Leatherhead template 2022.potx" id="{4258CF65-BF03-48A5-BFC7-68DFBA865745}" vid="{58C4E605-D6F2-4927-AB8E-2ED6A2888E56}"/>
    </a:ext>
  </a:extLst>
</a:theme>
</file>

<file path=ppt/theme/theme3.xml><?xml version="1.0" encoding="utf-8"?>
<a:theme xmlns:a="http://schemas.openxmlformats.org/drawingml/2006/main" name="Teams">
  <a:themeElements>
    <a:clrScheme name="Custom 5">
      <a:dk1>
        <a:srgbClr val="002B5C"/>
      </a:dk1>
      <a:lt1>
        <a:srgbClr val="FFFFFF"/>
      </a:lt1>
      <a:dk2>
        <a:srgbClr val="002B5C"/>
      </a:dk2>
      <a:lt2>
        <a:srgbClr val="F2F2F2"/>
      </a:lt2>
      <a:accent1>
        <a:srgbClr val="E5E9E9"/>
      </a:accent1>
      <a:accent2>
        <a:srgbClr val="262626"/>
      </a:accent2>
      <a:accent3>
        <a:srgbClr val="AFB1B4"/>
      </a:accent3>
      <a:accent4>
        <a:srgbClr val="DFDFE1"/>
      </a:accent4>
      <a:accent5>
        <a:srgbClr val="D5E8FF"/>
      </a:accent5>
      <a:accent6>
        <a:srgbClr val="96C7FF"/>
      </a:accent6>
      <a:hlink>
        <a:srgbClr val="0A73FF"/>
      </a:hlink>
      <a:folHlink>
        <a:srgbClr val="CDD5D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90000" rtlCol="0">
        <a:spAutoFit/>
      </a:bodyPr>
      <a:lstStyle>
        <a:defPPr marL="0" marR="0" indent="0" algn="l" defTabSz="618592" rtl="0" eaLnBrk="1" fontAlgn="auto" latinLnBrk="0" hangingPunct="1">
          <a:lnSpc>
            <a:spcPct val="100000"/>
          </a:lnSpc>
          <a:spcBef>
            <a:spcPts val="0"/>
          </a:spcBef>
          <a:spcAft>
            <a:spcPts val="0"/>
          </a:spcAft>
          <a:buClrTx/>
          <a:buSzTx/>
          <a:buFontTx/>
          <a:buNone/>
          <a:tabLst/>
          <a:defRPr kumimoji="0" sz="2400" b="0" i="0" u="none" strike="noStrike" kern="0" cap="none" spc="-10" normalizeH="0" baseline="0" noProof="0" dirty="0">
            <a:ln>
              <a:noFill/>
            </a:ln>
            <a:solidFill>
              <a:srgbClr val="002B5C"/>
            </a:solidFill>
            <a:effectLst/>
            <a:uLnTx/>
            <a:uFillTx/>
            <a:latin typeface="Arial" panose="020B0604020202020204" pitchFamily="34" charset="0"/>
            <a:ea typeface="+mn-ea"/>
            <a:cs typeface="Arial" panose="020B0604020202020204" pitchFamily="34" charset="0"/>
          </a:defRPr>
        </a:defPPr>
      </a:lstStyle>
    </a:txDef>
  </a:objectDefaults>
  <a:extraClrSchemeLst/>
  <a:extLst>
    <a:ext uri="{05A4C25C-085E-4340-85A3-A5531E510DB2}">
      <thm15:themeFamily xmlns:thm15="http://schemas.microsoft.com/office/thememl/2012/main" name="Leatherhead template 2022.potx" id="{4258CF65-BF03-48A5-BFC7-68DFBA865745}" vid="{077FB411-3D88-4F94-9B1D-1DEBAA0228FA}"/>
    </a:ext>
  </a:extLst>
</a:theme>
</file>

<file path=ppt/theme/theme4.xml><?xml version="1.0" encoding="utf-8"?>
<a:theme xmlns:a="http://schemas.openxmlformats.org/drawingml/2006/main" name="Closing slides">
  <a:themeElements>
    <a:clrScheme name="Custom 5">
      <a:dk1>
        <a:srgbClr val="002B5C"/>
      </a:dk1>
      <a:lt1>
        <a:srgbClr val="FFFFFF"/>
      </a:lt1>
      <a:dk2>
        <a:srgbClr val="002B5C"/>
      </a:dk2>
      <a:lt2>
        <a:srgbClr val="F2F2F2"/>
      </a:lt2>
      <a:accent1>
        <a:srgbClr val="E5E9E9"/>
      </a:accent1>
      <a:accent2>
        <a:srgbClr val="262626"/>
      </a:accent2>
      <a:accent3>
        <a:srgbClr val="AFB1B4"/>
      </a:accent3>
      <a:accent4>
        <a:srgbClr val="DFDFE1"/>
      </a:accent4>
      <a:accent5>
        <a:srgbClr val="D5E8FF"/>
      </a:accent5>
      <a:accent6>
        <a:srgbClr val="96C7FF"/>
      </a:accent6>
      <a:hlink>
        <a:srgbClr val="0A73FF"/>
      </a:hlink>
      <a:folHlink>
        <a:srgbClr val="CDD5D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90000" rtlCol="0">
        <a:spAutoFit/>
      </a:bodyPr>
      <a:lstStyle>
        <a:defPPr marL="0" marR="0" indent="0" algn="l" defTabSz="618592" rtl="0" eaLnBrk="1" fontAlgn="auto" latinLnBrk="0" hangingPunct="1">
          <a:lnSpc>
            <a:spcPct val="100000"/>
          </a:lnSpc>
          <a:spcBef>
            <a:spcPts val="0"/>
          </a:spcBef>
          <a:spcAft>
            <a:spcPts val="0"/>
          </a:spcAft>
          <a:buClrTx/>
          <a:buSzTx/>
          <a:buFontTx/>
          <a:buNone/>
          <a:tabLst/>
          <a:defRPr kumimoji="0" sz="2400" b="0" i="0" u="none" strike="noStrike" kern="0" cap="none" spc="-10" normalizeH="0" baseline="0" noProof="0" dirty="0">
            <a:ln>
              <a:noFill/>
            </a:ln>
            <a:solidFill>
              <a:srgbClr val="002B5C"/>
            </a:solidFill>
            <a:effectLst/>
            <a:uLnTx/>
            <a:uFillTx/>
            <a:latin typeface="Arial" panose="020B0604020202020204" pitchFamily="34" charset="0"/>
            <a:ea typeface="+mn-ea"/>
            <a:cs typeface="Arial" panose="020B0604020202020204" pitchFamily="34" charset="0"/>
          </a:defRPr>
        </a:defPPr>
      </a:lstStyle>
    </a:txDef>
  </a:objectDefaults>
  <a:extraClrSchemeLst/>
  <a:extLst>
    <a:ext uri="{05A4C25C-085E-4340-85A3-A5531E510DB2}">
      <thm15:themeFamily xmlns:thm15="http://schemas.microsoft.com/office/thememl/2012/main" name="Leatherhead template 2022.potx" id="{4258CF65-BF03-48A5-BFC7-68DFBA865745}" vid="{D8FC5A7B-BC23-45EA-8143-9E8034441210}"/>
    </a:ext>
  </a:extLst>
</a:theme>
</file>

<file path=ppt/theme/theme5.xml><?xml version="1.0" encoding="utf-8"?>
<a:theme xmlns:a="http://schemas.openxmlformats.org/drawingml/2006/main" name="Blank layout">
  <a:themeElements>
    <a:clrScheme name="Custom 5">
      <a:dk1>
        <a:srgbClr val="002B5C"/>
      </a:dk1>
      <a:lt1>
        <a:srgbClr val="FFFFFF"/>
      </a:lt1>
      <a:dk2>
        <a:srgbClr val="002B5C"/>
      </a:dk2>
      <a:lt2>
        <a:srgbClr val="F2F2F2"/>
      </a:lt2>
      <a:accent1>
        <a:srgbClr val="E5E9E9"/>
      </a:accent1>
      <a:accent2>
        <a:srgbClr val="262626"/>
      </a:accent2>
      <a:accent3>
        <a:srgbClr val="AFB1B4"/>
      </a:accent3>
      <a:accent4>
        <a:srgbClr val="DFDFE1"/>
      </a:accent4>
      <a:accent5>
        <a:srgbClr val="D5E8FF"/>
      </a:accent5>
      <a:accent6>
        <a:srgbClr val="96C7FF"/>
      </a:accent6>
      <a:hlink>
        <a:srgbClr val="0A73FF"/>
      </a:hlink>
      <a:folHlink>
        <a:srgbClr val="CDD5D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90000" rtlCol="0">
        <a:spAutoFit/>
      </a:bodyPr>
      <a:lstStyle>
        <a:defPPr marL="0" marR="0" indent="0" algn="l" defTabSz="618592" rtl="0" eaLnBrk="1" fontAlgn="auto" latinLnBrk="0" hangingPunct="1">
          <a:lnSpc>
            <a:spcPct val="100000"/>
          </a:lnSpc>
          <a:spcBef>
            <a:spcPts val="0"/>
          </a:spcBef>
          <a:spcAft>
            <a:spcPts val="0"/>
          </a:spcAft>
          <a:buClrTx/>
          <a:buSzTx/>
          <a:buFontTx/>
          <a:buNone/>
          <a:tabLst/>
          <a:defRPr kumimoji="0" sz="2400" b="0" i="0" u="none" strike="noStrike" kern="0" cap="none" spc="-10" normalizeH="0" baseline="0" noProof="0" dirty="0">
            <a:ln>
              <a:noFill/>
            </a:ln>
            <a:solidFill>
              <a:srgbClr val="002B5C"/>
            </a:solidFill>
            <a:effectLst/>
            <a:uLnTx/>
            <a:uFillTx/>
            <a:latin typeface="Arial" panose="020B0604020202020204" pitchFamily="34" charset="0"/>
            <a:ea typeface="+mn-ea"/>
            <a:cs typeface="Arial" panose="020B0604020202020204" pitchFamily="34" charset="0"/>
          </a:defRPr>
        </a:defPPr>
      </a:lstStyle>
    </a:txDef>
  </a:objectDefaults>
  <a:extraClrSchemeLst/>
  <a:extLst>
    <a:ext uri="{05A4C25C-085E-4340-85A3-A5531E510DB2}">
      <thm15:themeFamily xmlns:thm15="http://schemas.microsoft.com/office/thememl/2012/main" name="Leatherhead template 2022.potx" id="{4258CF65-BF03-48A5-BFC7-68DFBA865745}" vid="{38D59D83-1E96-4AAF-A26F-073CA0E8A7CC}"/>
    </a:ext>
  </a:extLst>
</a:theme>
</file>

<file path=ppt/theme/theme6.xml><?xml version="1.0" encoding="utf-8"?>
<a:theme xmlns:a="http://schemas.openxmlformats.org/drawingml/2006/main" name="1_All layouts">
  <a:themeElements>
    <a:clrScheme name="Custom 5">
      <a:dk1>
        <a:srgbClr val="002B5C"/>
      </a:dk1>
      <a:lt1>
        <a:srgbClr val="FFFFFF"/>
      </a:lt1>
      <a:dk2>
        <a:srgbClr val="002B5C"/>
      </a:dk2>
      <a:lt2>
        <a:srgbClr val="F2F2F2"/>
      </a:lt2>
      <a:accent1>
        <a:srgbClr val="E5E9E9"/>
      </a:accent1>
      <a:accent2>
        <a:srgbClr val="262626"/>
      </a:accent2>
      <a:accent3>
        <a:srgbClr val="AFB1B4"/>
      </a:accent3>
      <a:accent4>
        <a:srgbClr val="DFDFE1"/>
      </a:accent4>
      <a:accent5>
        <a:srgbClr val="D5E8FF"/>
      </a:accent5>
      <a:accent6>
        <a:srgbClr val="96C7FF"/>
      </a:accent6>
      <a:hlink>
        <a:srgbClr val="0A73FF"/>
      </a:hlink>
      <a:folHlink>
        <a:srgbClr val="CDD5D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90000" rtlCol="0">
        <a:spAutoFit/>
      </a:bodyPr>
      <a:lstStyle>
        <a:defPPr marL="0" marR="0" indent="0" algn="l" defTabSz="618592" rtl="0" eaLnBrk="1" fontAlgn="auto" latinLnBrk="0" hangingPunct="1">
          <a:lnSpc>
            <a:spcPct val="100000"/>
          </a:lnSpc>
          <a:spcBef>
            <a:spcPts val="0"/>
          </a:spcBef>
          <a:spcAft>
            <a:spcPts val="0"/>
          </a:spcAft>
          <a:buClrTx/>
          <a:buSzTx/>
          <a:buFontTx/>
          <a:buNone/>
          <a:tabLst/>
          <a:defRPr kumimoji="0" sz="2400" b="0" i="0" u="none" strike="noStrike" kern="0" cap="none" spc="-10" normalizeH="0" baseline="0" noProof="0" dirty="0">
            <a:ln>
              <a:noFill/>
            </a:ln>
            <a:solidFill>
              <a:srgbClr val="002B5C"/>
            </a:solidFill>
            <a:effectLst/>
            <a:uLnTx/>
            <a:uFillTx/>
            <a:latin typeface="Arial" panose="020B0604020202020204" pitchFamily="34" charset="0"/>
            <a:ea typeface="+mn-ea"/>
            <a:cs typeface="Arial" panose="020B0604020202020204" pitchFamily="34" charset="0"/>
          </a:defRPr>
        </a:defPPr>
      </a:lstStyle>
    </a:txDef>
  </a:objectDefaults>
  <a:extraClrSchemeLst/>
  <a:extLst>
    <a:ext uri="{05A4C25C-085E-4340-85A3-A5531E510DB2}">
      <thm15:themeFamily xmlns:thm15="http://schemas.microsoft.com/office/thememl/2012/main" name="Sagentia Innovation Blank ppt template 11.08.21.potx" id="{13042F70-3030-4033-917C-F3C62FB0EE88}" vid="{B5A78F98-58F4-43B8-A05C-6835E6F69BD1}"/>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884</TotalTime>
  <Words>10691</Words>
  <Application>Microsoft Office PowerPoint</Application>
  <PresentationFormat>Widescreen</PresentationFormat>
  <Paragraphs>1335</Paragraphs>
  <Slides>58</Slides>
  <Notes>6</Notes>
  <HiddenSlides>0</HiddenSlides>
  <MMClips>0</MMClips>
  <ScaleCrop>false</ScaleCrop>
  <HeadingPairs>
    <vt:vector size="4" baseType="variant">
      <vt:variant>
        <vt:lpstr>Theme</vt:lpstr>
      </vt:variant>
      <vt:variant>
        <vt:i4>6</vt:i4>
      </vt:variant>
      <vt:variant>
        <vt:lpstr>Slide Titles</vt:lpstr>
      </vt:variant>
      <vt:variant>
        <vt:i4>58</vt:i4>
      </vt:variant>
    </vt:vector>
  </HeadingPairs>
  <TitlesOfParts>
    <vt:vector size="64" baseType="lpstr">
      <vt:lpstr>All layouts</vt:lpstr>
      <vt:lpstr>Opening slides</vt:lpstr>
      <vt:lpstr>Teams</vt:lpstr>
      <vt:lpstr>Closing slides</vt:lpstr>
      <vt:lpstr>Blank layout</vt:lpstr>
      <vt:lpstr>1_All layouts</vt:lpstr>
      <vt:lpstr>Leatherhead Food Research</vt:lpstr>
      <vt:lpstr>Returnable Glass Bottles (priority markets)  </vt:lpstr>
      <vt:lpstr>Returnable PET Bottles (priority markets)  </vt:lpstr>
      <vt:lpstr>Returnable Glass Bottles (remaining markets 1/2)  </vt:lpstr>
      <vt:lpstr>Returnable Glass Bottles (remaining markets 1/2)  </vt:lpstr>
      <vt:lpstr>Returnable PET Bottles (Remaining markets 1/2)  </vt:lpstr>
      <vt:lpstr>Returnable PET Bottles (Remaining markets 2/2)  </vt:lpstr>
      <vt:lpstr>Regulatory Review for Returnable Glass Bottles  </vt:lpstr>
      <vt:lpstr>Competitor Review for Returnable Glass Bottles  </vt:lpstr>
      <vt:lpstr>Regulatory Review for Returnable PET Bottles  </vt:lpstr>
      <vt:lpstr>Competitor Review for Returnable PET Bottles  </vt:lpstr>
      <vt:lpstr>Newly established, up-coming &amp; discussion regulations</vt:lpstr>
      <vt:lpstr>Timeline</vt:lpstr>
      <vt:lpstr>Market Reports</vt:lpstr>
      <vt:lpstr>What the colours mean</vt:lpstr>
      <vt:lpstr>No clear regulation nor competitor activities identified, but labelling rules suggest returnable glass bottles are permitted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  </vt:lpstr>
      <vt:lpstr>PowerPoint Presentation</vt:lpstr>
      <vt:lpstr>PowerPoint Presentation</vt:lpstr>
    </vt:vector>
  </TitlesOfParts>
  <Company>Leatherhead Research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Leatherhead Food Research</dc:title>
  <dc:creator>Kubo, Mariko</dc:creator>
  <cp:lastModifiedBy>Aycan Yilmaz</cp:lastModifiedBy>
  <cp:revision>25</cp:revision>
  <dcterms:created xsi:type="dcterms:W3CDTF">2022-09-02T12:55:25Z</dcterms:created>
  <dcterms:modified xsi:type="dcterms:W3CDTF">2023-02-07T11:04:37Z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702bf62-88e6-456d-b298-e2abb13de1ea_Enabled">
    <vt:lpwstr>true</vt:lpwstr>
  </property>
  <property fmtid="{D5CDD505-2E9C-101B-9397-08002B2CF9AE}" pid="3" name="MSIP_Label_0702bf62-88e6-456d-b298-e2abb13de1ea_SetDate">
    <vt:lpwstr>2023-01-24T20:46:53Z</vt:lpwstr>
  </property>
  <property fmtid="{D5CDD505-2E9C-101B-9397-08002B2CF9AE}" pid="4" name="MSIP_Label_0702bf62-88e6-456d-b298-e2abb13de1ea_Method">
    <vt:lpwstr>Standard</vt:lpwstr>
  </property>
  <property fmtid="{D5CDD505-2E9C-101B-9397-08002B2CF9AE}" pid="5" name="MSIP_Label_0702bf62-88e6-456d-b298-e2abb13de1ea_Name">
    <vt:lpwstr>0702bf62-88e6-456d-b298-e2abb13de1ea</vt:lpwstr>
  </property>
  <property fmtid="{D5CDD505-2E9C-101B-9397-08002B2CF9AE}" pid="6" name="MSIP_Label_0702bf62-88e6-456d-b298-e2abb13de1ea_SiteId">
    <vt:lpwstr>548d26ab-8caa-49e1-97c2-a1b1a06cc39c</vt:lpwstr>
  </property>
  <property fmtid="{D5CDD505-2E9C-101B-9397-08002B2CF9AE}" pid="7" name="MSIP_Label_0702bf62-88e6-456d-b298-e2abb13de1ea_ActionId">
    <vt:lpwstr>f8f0fec8-c732-4435-a0a4-37c0a25e0455</vt:lpwstr>
  </property>
  <property fmtid="{D5CDD505-2E9C-101B-9397-08002B2CF9AE}" pid="8" name="MSIP_Label_0702bf62-88e6-456d-b298-e2abb13de1ea_ContentBits">
    <vt:lpwstr>2</vt:lpwstr>
  </property>
</Properties>
</file>